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3.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4.xml" ContentType="application/vnd.openxmlformats-officedocument.theme+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theme/theme5.xml" ContentType="application/vnd.openxmlformats-officedocument.theme+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theme/theme6.xml" ContentType="application/vnd.openxmlformats-officedocument.theme+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theme/theme7.xml" ContentType="application/vnd.openxmlformats-officedocument.theme+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theme/theme8.xml" ContentType="application/vnd.openxmlformats-officedocument.theme+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theme/theme9.xml" ContentType="application/vnd.openxmlformats-officedocument.theme+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5"/>
    <p:sldMasterId id="2147484310" r:id="rId6"/>
    <p:sldMasterId id="2147484341" r:id="rId7"/>
    <p:sldMasterId id="2147484365" r:id="rId8"/>
    <p:sldMasterId id="2147484390" r:id="rId9"/>
    <p:sldMasterId id="2147484415" r:id="rId10"/>
    <p:sldMasterId id="2147484454" r:id="rId11"/>
    <p:sldMasterId id="2147484498" r:id="rId12"/>
    <p:sldMasterId id="2147484527" r:id="rId13"/>
    <p:sldMasterId id="2147484544" r:id="rId14"/>
  </p:sldMasterIdLst>
  <p:notesMasterIdLst>
    <p:notesMasterId r:id="rId48"/>
  </p:notesMasterIdLst>
  <p:handoutMasterIdLst>
    <p:handoutMasterId r:id="rId49"/>
  </p:handoutMasterIdLst>
  <p:sldIdLst>
    <p:sldId id="1528" r:id="rId15"/>
    <p:sldId id="1529" r:id="rId16"/>
    <p:sldId id="1624" r:id="rId17"/>
    <p:sldId id="1530" r:id="rId18"/>
    <p:sldId id="1615" r:id="rId19"/>
    <p:sldId id="1617" r:id="rId20"/>
    <p:sldId id="1618" r:id="rId21"/>
    <p:sldId id="1619" r:id="rId22"/>
    <p:sldId id="1620" r:id="rId23"/>
    <p:sldId id="1625" r:id="rId24"/>
    <p:sldId id="1534" r:id="rId25"/>
    <p:sldId id="1582" r:id="rId26"/>
    <p:sldId id="1583" r:id="rId27"/>
    <p:sldId id="1584" r:id="rId28"/>
    <p:sldId id="1659" r:id="rId29"/>
    <p:sldId id="1661" r:id="rId30"/>
    <p:sldId id="1586" r:id="rId31"/>
    <p:sldId id="1660" r:id="rId32"/>
    <p:sldId id="1574" r:id="rId33"/>
    <p:sldId id="1664" r:id="rId34"/>
    <p:sldId id="1665" r:id="rId35"/>
    <p:sldId id="1637" r:id="rId36"/>
    <p:sldId id="1666" r:id="rId37"/>
    <p:sldId id="1667" r:id="rId38"/>
    <p:sldId id="1668" r:id="rId39"/>
    <p:sldId id="1669" r:id="rId40"/>
    <p:sldId id="1643" r:id="rId41"/>
    <p:sldId id="1642" r:id="rId42"/>
    <p:sldId id="1644" r:id="rId43"/>
    <p:sldId id="1628" r:id="rId44"/>
    <p:sldId id="1608" r:id="rId45"/>
    <p:sldId id="1577" r:id="rId46"/>
    <p:sldId id="1578" r:id="rId47"/>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Microsoft 2016 Template Light" id="{A073DAE3-B461-442F-A3D3-6642BD875E45}">
          <p14:sldIdLst>
            <p14:sldId id="1528"/>
            <p14:sldId id="1529"/>
            <p14:sldId id="1624"/>
            <p14:sldId id="1530"/>
            <p14:sldId id="1615"/>
            <p14:sldId id="1617"/>
            <p14:sldId id="1618"/>
            <p14:sldId id="1619"/>
            <p14:sldId id="1620"/>
            <p14:sldId id="1625"/>
            <p14:sldId id="1534"/>
            <p14:sldId id="1582"/>
            <p14:sldId id="1583"/>
            <p14:sldId id="1584"/>
            <p14:sldId id="1659"/>
            <p14:sldId id="1661"/>
            <p14:sldId id="1586"/>
            <p14:sldId id="1660"/>
            <p14:sldId id="1574"/>
            <p14:sldId id="1664"/>
            <p14:sldId id="1665"/>
            <p14:sldId id="1637"/>
            <p14:sldId id="1666"/>
            <p14:sldId id="1667"/>
            <p14:sldId id="1668"/>
            <p14:sldId id="1669"/>
            <p14:sldId id="1643"/>
            <p14:sldId id="1642"/>
            <p14:sldId id="1644"/>
            <p14:sldId id="1628"/>
            <p14:sldId id="1608"/>
            <p14:sldId id="1577"/>
            <p14:sldId id="1578"/>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7" name="Jeremy Thake" initials="JT [2]" lastIdx="1" clrIdx="7"/>
  <p:cmAuthor id="1" name="Mary Feil-Jacobs" initials="MFJ" lastIdx="43" clrIdx="1"/>
  <p:cmAuthor id="8" name="Jeremy Thake" initials="JT [5]" lastIdx="1" clrIdx="8"/>
  <p:cmAuthor id="2" name="Monica Lueder" initials="ML" lastIdx="22" clrIdx="2">
    <p:extLst/>
  </p:cmAuthor>
  <p:cmAuthor id="9" name="Jeremy Thake" initials="JT [3]" lastIdx="1" clrIdx="9"/>
  <p:cmAuthor id="3" name="Mary Feil-Jacobs" initials="MF" lastIdx="22" clrIdx="3">
    <p:extLst/>
  </p:cmAuthor>
  <p:cmAuthor id="10" name="Jeremy Thake" initials="JT [4]" lastIdx="1" clrIdx="10"/>
  <p:cmAuthor id="4" name="Yochay Kiriaty" initials="YK" lastIdx="1" clrIdx="4">
    <p:extLst/>
  </p:cmAuthor>
  <p:cmAuthor id="5" name="Adrian Hall" initials="AH" lastIdx="4" clrIdx="5">
    <p:extLst/>
  </p:cmAuthor>
  <p:cmAuthor id="6" name="Jeremy Thake" initials="JT" lastIdx="1" clrIdx="6"/>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92929"/>
    <a:srgbClr val="D83B01"/>
    <a:srgbClr val="FFFFFF"/>
    <a:srgbClr val="BAD80A"/>
    <a:srgbClr val="A80000"/>
    <a:srgbClr val="5C2D91"/>
    <a:srgbClr val="0078D7"/>
    <a:srgbClr val="107C10"/>
    <a:srgbClr val="000000"/>
    <a:srgbClr val="002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383"/>
    <p:restoredTop sz="75237" autoAdjust="0"/>
  </p:normalViewPr>
  <p:slideViewPr>
    <p:cSldViewPr snapToGrid="0">
      <p:cViewPr varScale="1">
        <p:scale>
          <a:sx n="66" d="100"/>
          <a:sy n="66" d="100"/>
        </p:scale>
        <p:origin x="1662" y="72"/>
      </p:cViewPr>
      <p:guideLst/>
    </p:cSldViewPr>
  </p:slideViewPr>
  <p:notesTextViewPr>
    <p:cViewPr>
      <p:scale>
        <a:sx n="1" d="1"/>
        <a:sy n="1" d="1"/>
      </p:scale>
      <p:origin x="0" y="0"/>
    </p:cViewPr>
  </p:notesTextViewPr>
  <p:sorterViewPr>
    <p:cViewPr>
      <p:scale>
        <a:sx n="66" d="100"/>
        <a:sy n="66" d="100"/>
      </p:scale>
      <p:origin x="0" y="0"/>
    </p:cViewPr>
  </p:sorter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9.xml"/><Relationship Id="rId18" Type="http://schemas.openxmlformats.org/officeDocument/2006/relationships/slide" Target="slides/slide4.xml"/><Relationship Id="rId26" Type="http://schemas.openxmlformats.org/officeDocument/2006/relationships/slide" Target="slides/slide12.xml"/><Relationship Id="rId39" Type="http://schemas.openxmlformats.org/officeDocument/2006/relationships/slide" Target="slides/slide25.xml"/><Relationship Id="rId21" Type="http://schemas.openxmlformats.org/officeDocument/2006/relationships/slide" Target="slides/slide7.xml"/><Relationship Id="rId34" Type="http://schemas.openxmlformats.org/officeDocument/2006/relationships/slide" Target="slides/slide20.xml"/><Relationship Id="rId42" Type="http://schemas.openxmlformats.org/officeDocument/2006/relationships/slide" Target="slides/slide28.xml"/><Relationship Id="rId47" Type="http://schemas.openxmlformats.org/officeDocument/2006/relationships/slide" Target="slides/slide33.xml"/><Relationship Id="rId50" Type="http://schemas.openxmlformats.org/officeDocument/2006/relationships/commentAuthors" Target="commentAuthors.xml"/><Relationship Id="rId55" Type="http://schemas.microsoft.com/office/2016/11/relationships/changesInfo" Target="changesInfos/changesInfo1.xml"/><Relationship Id="rId7" Type="http://schemas.openxmlformats.org/officeDocument/2006/relationships/slideMaster" Target="slideMasters/slideMaster3.xml"/><Relationship Id="rId12" Type="http://schemas.openxmlformats.org/officeDocument/2006/relationships/slideMaster" Target="slideMasters/slideMaster8.xml"/><Relationship Id="rId17" Type="http://schemas.openxmlformats.org/officeDocument/2006/relationships/slide" Target="slides/slide3.xml"/><Relationship Id="rId25" Type="http://schemas.openxmlformats.org/officeDocument/2006/relationships/slide" Target="slides/slide11.xml"/><Relationship Id="rId33" Type="http://schemas.openxmlformats.org/officeDocument/2006/relationships/slide" Target="slides/slide19.xml"/><Relationship Id="rId38" Type="http://schemas.openxmlformats.org/officeDocument/2006/relationships/slide" Target="slides/slide24.xml"/><Relationship Id="rId46" Type="http://schemas.openxmlformats.org/officeDocument/2006/relationships/slide" Target="slides/slide32.xml"/><Relationship Id="rId2" Type="http://schemas.openxmlformats.org/officeDocument/2006/relationships/customXml" Target="../customXml/item2.xml"/><Relationship Id="rId16" Type="http://schemas.openxmlformats.org/officeDocument/2006/relationships/slide" Target="slides/slide2.xml"/><Relationship Id="rId20" Type="http://schemas.openxmlformats.org/officeDocument/2006/relationships/slide" Target="slides/slide6.xml"/><Relationship Id="rId29" Type="http://schemas.openxmlformats.org/officeDocument/2006/relationships/slide" Target="slides/slide15.xml"/><Relationship Id="rId41" Type="http://schemas.openxmlformats.org/officeDocument/2006/relationships/slide" Target="slides/slide27.xml"/><Relationship Id="rId54"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2.xml"/><Relationship Id="rId11" Type="http://schemas.openxmlformats.org/officeDocument/2006/relationships/slideMaster" Target="slideMasters/slideMaster7.xml"/><Relationship Id="rId24" Type="http://schemas.openxmlformats.org/officeDocument/2006/relationships/slide" Target="slides/slide10.xml"/><Relationship Id="rId32" Type="http://schemas.openxmlformats.org/officeDocument/2006/relationships/slide" Target="slides/slide18.xml"/><Relationship Id="rId37" Type="http://schemas.openxmlformats.org/officeDocument/2006/relationships/slide" Target="slides/slide23.xml"/><Relationship Id="rId40" Type="http://schemas.openxmlformats.org/officeDocument/2006/relationships/slide" Target="slides/slide26.xml"/><Relationship Id="rId45" Type="http://schemas.openxmlformats.org/officeDocument/2006/relationships/slide" Target="slides/slide31.xml"/><Relationship Id="rId53" Type="http://schemas.openxmlformats.org/officeDocument/2006/relationships/theme" Target="theme/theme1.xml"/><Relationship Id="rId5" Type="http://schemas.openxmlformats.org/officeDocument/2006/relationships/slideMaster" Target="slideMasters/slideMaster1.xml"/><Relationship Id="rId15" Type="http://schemas.openxmlformats.org/officeDocument/2006/relationships/slide" Target="slides/slide1.xml"/><Relationship Id="rId23" Type="http://schemas.openxmlformats.org/officeDocument/2006/relationships/slide" Target="slides/slide9.xml"/><Relationship Id="rId28" Type="http://schemas.openxmlformats.org/officeDocument/2006/relationships/slide" Target="slides/slide14.xml"/><Relationship Id="rId36" Type="http://schemas.openxmlformats.org/officeDocument/2006/relationships/slide" Target="slides/slide22.xml"/><Relationship Id="rId49" Type="http://schemas.openxmlformats.org/officeDocument/2006/relationships/handoutMaster" Target="handoutMasters/handoutMaster1.xml"/><Relationship Id="rId10" Type="http://schemas.openxmlformats.org/officeDocument/2006/relationships/slideMaster" Target="slideMasters/slideMaster6.xml"/><Relationship Id="rId19" Type="http://schemas.openxmlformats.org/officeDocument/2006/relationships/slide" Target="slides/slide5.xml"/><Relationship Id="rId31" Type="http://schemas.openxmlformats.org/officeDocument/2006/relationships/slide" Target="slides/slide17.xml"/><Relationship Id="rId44" Type="http://schemas.openxmlformats.org/officeDocument/2006/relationships/slide" Target="slides/slide30.xml"/><Relationship Id="rId52" Type="http://schemas.openxmlformats.org/officeDocument/2006/relationships/viewProps" Target="viewProps.xml"/><Relationship Id="rId4" Type="http://schemas.openxmlformats.org/officeDocument/2006/relationships/customXml" Target="../customXml/item4.xml"/><Relationship Id="rId9" Type="http://schemas.openxmlformats.org/officeDocument/2006/relationships/slideMaster" Target="slideMasters/slideMaster5.xml"/><Relationship Id="rId14" Type="http://schemas.openxmlformats.org/officeDocument/2006/relationships/slideMaster" Target="slideMasters/slideMaster10.xml"/><Relationship Id="rId22" Type="http://schemas.openxmlformats.org/officeDocument/2006/relationships/slide" Target="slides/slide8.xml"/><Relationship Id="rId27" Type="http://schemas.openxmlformats.org/officeDocument/2006/relationships/slide" Target="slides/slide13.xml"/><Relationship Id="rId30" Type="http://schemas.openxmlformats.org/officeDocument/2006/relationships/slide" Target="slides/slide16.xml"/><Relationship Id="rId35" Type="http://schemas.openxmlformats.org/officeDocument/2006/relationships/slide" Target="slides/slide21.xml"/><Relationship Id="rId43" Type="http://schemas.openxmlformats.org/officeDocument/2006/relationships/slide" Target="slides/slide29.xml"/><Relationship Id="rId48" Type="http://schemas.openxmlformats.org/officeDocument/2006/relationships/notesMaster" Target="notesMasters/notesMaster1.xml"/><Relationship Id="rId8" Type="http://schemas.openxmlformats.org/officeDocument/2006/relationships/slideMaster" Target="slideMasters/slideMaster4.xml"/><Relationship Id="rId51" Type="http://schemas.openxmlformats.org/officeDocument/2006/relationships/presProps" Target="presProps.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enny Young" userId="81b64ca9c407804d" providerId="LiveId" clId="{99BFAD09-6FB3-4527-B559-ADAE9018BA55}"/>
    <pc:docChg chg="delSld modSld modSection">
      <pc:chgData name="Kenny Young" userId="81b64ca9c407804d" providerId="LiveId" clId="{99BFAD09-6FB3-4527-B559-ADAE9018BA55}" dt="2017-11-13T21:31:52.583" v="24" actId="20577"/>
      <pc:docMkLst>
        <pc:docMk/>
      </pc:docMkLst>
      <pc:sldChg chg="modSp">
        <pc:chgData name="Kenny Young" userId="81b64ca9c407804d" providerId="LiveId" clId="{99BFAD09-6FB3-4527-B559-ADAE9018BA55}" dt="2017-11-13T20:45:49.562" v="13" actId="20577"/>
        <pc:sldMkLst>
          <pc:docMk/>
          <pc:sldMk cId="1979757074" sldId="1528"/>
        </pc:sldMkLst>
        <pc:spChg chg="mod">
          <ac:chgData name="Kenny Young" userId="81b64ca9c407804d" providerId="LiveId" clId="{99BFAD09-6FB3-4527-B559-ADAE9018BA55}" dt="2017-11-13T20:45:49.562" v="13" actId="20577"/>
          <ac:spMkLst>
            <pc:docMk/>
            <pc:sldMk cId="1979757074" sldId="1528"/>
            <ac:spMk id="2" creationId="{00000000-0000-0000-0000-000000000000}"/>
          </ac:spMkLst>
        </pc:spChg>
      </pc:sldChg>
      <pc:sldChg chg="modSp">
        <pc:chgData name="Kenny Young" userId="81b64ca9c407804d" providerId="LiveId" clId="{99BFAD09-6FB3-4527-B559-ADAE9018BA55}" dt="2017-11-13T21:31:52.583" v="24" actId="20577"/>
        <pc:sldMkLst>
          <pc:docMk/>
          <pc:sldMk cId="1234259124" sldId="1529"/>
        </pc:sldMkLst>
        <pc:spChg chg="mod">
          <ac:chgData name="Kenny Young" userId="81b64ca9c407804d" providerId="LiveId" clId="{99BFAD09-6FB3-4527-B559-ADAE9018BA55}" dt="2017-11-13T21:31:52.583" v="24" actId="20577"/>
          <ac:spMkLst>
            <pc:docMk/>
            <pc:sldMk cId="1234259124" sldId="1529"/>
            <ac:spMk id="16" creationId="{00000000-0000-0000-0000-000000000000}"/>
          </ac:spMkLst>
        </pc:spChg>
      </pc:sldChg>
      <pc:sldChg chg="del">
        <pc:chgData name="Kenny Young" userId="81b64ca9c407804d" providerId="LiveId" clId="{99BFAD09-6FB3-4527-B559-ADAE9018BA55}" dt="2017-11-13T20:46:00.937" v="14" actId="2696"/>
        <pc:sldMkLst>
          <pc:docMk/>
          <pc:sldMk cId="3900512633" sldId="1662"/>
        </pc:sldMkLst>
      </pc:sldChg>
      <pc:sldChg chg="del">
        <pc:chgData name="Kenny Young" userId="81b64ca9c407804d" providerId="LiveId" clId="{99BFAD09-6FB3-4527-B559-ADAE9018BA55}" dt="2017-11-13T20:46:01.080" v="16" actId="2696"/>
        <pc:sldMkLst>
          <pc:docMk/>
          <pc:sldMk cId="21503336" sldId="1663"/>
        </pc:sldMkLst>
      </pc:sldChg>
      <pc:sldChg chg="del">
        <pc:chgData name="Kenny Young" userId="81b64ca9c407804d" providerId="LiveId" clId="{99BFAD09-6FB3-4527-B559-ADAE9018BA55}" dt="2017-11-13T20:46:12.744" v="18"/>
        <pc:sldMkLst>
          <pc:docMk/>
          <pc:sldMk cId="1611815387" sldId="1666"/>
        </pc:sldMkLst>
      </pc:sldChg>
      <pc:sldChg chg="del">
        <pc:chgData name="Kenny Young" userId="81b64ca9c407804d" providerId="LiveId" clId="{99BFAD09-6FB3-4527-B559-ADAE9018BA55}" dt="2017-11-13T20:46:12.744" v="18"/>
        <pc:sldMkLst>
          <pc:docMk/>
          <pc:sldMk cId="2841398557" sldId="1667"/>
        </pc:sldMkLst>
      </pc:sldChg>
      <pc:sldChg chg="del">
        <pc:chgData name="Kenny Young" userId="81b64ca9c407804d" providerId="LiveId" clId="{99BFAD09-6FB3-4527-B559-ADAE9018BA55}" dt="2017-11-13T20:46:12.744" v="18"/>
        <pc:sldMkLst>
          <pc:docMk/>
          <pc:sldMk cId="83843264" sldId="1668"/>
        </pc:sldMkLst>
      </pc:sldChg>
      <pc:sldChg chg="del">
        <pc:chgData name="Kenny Young" userId="81b64ca9c407804d" providerId="LiveId" clId="{99BFAD09-6FB3-4527-B559-ADAE9018BA55}" dt="2017-11-13T20:46:12.744" v="18"/>
        <pc:sldMkLst>
          <pc:docMk/>
          <pc:sldMk cId="1578841051" sldId="1669"/>
        </pc:sldMkLst>
      </pc:sldChg>
      <pc:sldMasterChg chg="delSldLayout">
        <pc:chgData name="Kenny Young" userId="81b64ca9c407804d" providerId="LiveId" clId="{99BFAD09-6FB3-4527-B559-ADAE9018BA55}" dt="2017-11-13T20:46:01.083" v="17" actId="2696"/>
        <pc:sldMasterMkLst>
          <pc:docMk/>
          <pc:sldMasterMk cId="843137071" sldId="2147484498"/>
        </pc:sldMasterMkLst>
        <pc:sldLayoutChg chg="del">
          <pc:chgData name="Kenny Young" userId="81b64ca9c407804d" providerId="LiveId" clId="{99BFAD09-6FB3-4527-B559-ADAE9018BA55}" dt="2017-11-13T20:46:00.940" v="15" actId="2696"/>
          <pc:sldLayoutMkLst>
            <pc:docMk/>
            <pc:sldMasterMk cId="843137071" sldId="2147484498"/>
            <pc:sldLayoutMk cId="932266223" sldId="2147484527"/>
          </pc:sldLayoutMkLst>
        </pc:sldLayoutChg>
        <pc:sldLayoutChg chg="del">
          <pc:chgData name="Kenny Young" userId="81b64ca9c407804d" providerId="LiveId" clId="{99BFAD09-6FB3-4527-B559-ADAE9018BA55}" dt="2017-11-13T20:46:01.083" v="17" actId="2696"/>
          <pc:sldLayoutMkLst>
            <pc:docMk/>
            <pc:sldMasterMk cId="843137071" sldId="2147484498"/>
            <pc:sldLayoutMk cId="3246975517" sldId="2147484528"/>
          </pc:sldLayoutMkLst>
        </pc:sldLayoutChg>
      </pc:sldMasterChg>
    </pc:docChg>
  </pc:docChgLst>
</pc:chgInfo>
</file>

<file path=ppt/diagrams/_rels/data3.xml.rels><?xml version="1.0" encoding="UTF-8" standalone="yes"?>
<Relationships xmlns="http://schemas.openxmlformats.org/package/2006/relationships"><Relationship Id="rId3" Type="http://schemas.openxmlformats.org/officeDocument/2006/relationships/hyperlink" Target="http://aka.ms/acs" TargetMode="External"/><Relationship Id="rId2" Type="http://schemas.openxmlformats.org/officeDocument/2006/relationships/hyperlink" Target="http://aka.ms/tryservicefabric" TargetMode="External"/><Relationship Id="rId1" Type="http://schemas.openxmlformats.org/officeDocument/2006/relationships/hyperlink" Target="https://functions.azure.com/try" TargetMode="External"/><Relationship Id="rId4" Type="http://schemas.openxmlformats.org/officeDocument/2006/relationships/hyperlink" Target="https://tryappservice.azure.com/" TargetMode="External"/></Relationships>
</file>

<file path=ppt/diagrams/_rels/drawing3.xml.rels><?xml version="1.0" encoding="UTF-8" standalone="yes"?>
<Relationships xmlns="http://schemas.openxmlformats.org/package/2006/relationships"><Relationship Id="rId3" Type="http://schemas.openxmlformats.org/officeDocument/2006/relationships/hyperlink" Target="http://aka.ms/tryservicefabric" TargetMode="External"/><Relationship Id="rId2" Type="http://schemas.openxmlformats.org/officeDocument/2006/relationships/hyperlink" Target="https://functions.azure.com/try" TargetMode="External"/><Relationship Id="rId1" Type="http://schemas.openxmlformats.org/officeDocument/2006/relationships/hyperlink" Target="https://tryappservice.azure.com/" TargetMode="External"/><Relationship Id="rId4" Type="http://schemas.openxmlformats.org/officeDocument/2006/relationships/hyperlink" Target="http://aka.ms/acs" TargetMode="Externa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57E863D-C39A-C949-BC8C-4BD923448909}" type="doc">
      <dgm:prSet loTypeId="urn:microsoft.com/office/officeart/2008/layout/VerticalCurvedList" loCatId="" qsTypeId="urn:microsoft.com/office/officeart/2005/8/quickstyle/simple4" qsCatId="simple" csTypeId="urn:microsoft.com/office/officeart/2005/8/colors/accent1_2" csCatId="accent1" phldr="1"/>
      <dgm:spPr/>
      <dgm:t>
        <a:bodyPr/>
        <a:lstStyle/>
        <a:p>
          <a:endParaRPr lang="en-US"/>
        </a:p>
      </dgm:t>
    </dgm:pt>
    <dgm:pt modelId="{8B6B1EDE-45BD-874D-9606-E6800B7110CA}">
      <dgm:prSet phldrT="[Text]" custT="1"/>
      <dgm:spPr/>
      <dgm:t>
        <a:bodyPr/>
        <a:lstStyle/>
        <a:p>
          <a:r>
            <a:rPr lang="en-US" sz="3400" dirty="0"/>
            <a:t>Delivering same functionality to multiple deployment environments</a:t>
          </a:r>
        </a:p>
      </dgm:t>
    </dgm:pt>
    <dgm:pt modelId="{3C7EB903-9371-1E46-9977-080D39D9F185}" type="parTrans" cxnId="{38F22D94-38A4-DB4F-B9C8-D1E9165B49F3}">
      <dgm:prSet/>
      <dgm:spPr/>
      <dgm:t>
        <a:bodyPr/>
        <a:lstStyle/>
        <a:p>
          <a:endParaRPr lang="en-US"/>
        </a:p>
      </dgm:t>
    </dgm:pt>
    <dgm:pt modelId="{A2F41ED1-059E-F34C-B795-1D5510278E4D}" type="sibTrans" cxnId="{38F22D94-38A4-DB4F-B9C8-D1E9165B49F3}">
      <dgm:prSet/>
      <dgm:spPr/>
      <dgm:t>
        <a:bodyPr/>
        <a:lstStyle/>
        <a:p>
          <a:endParaRPr lang="en-US"/>
        </a:p>
      </dgm:t>
    </dgm:pt>
    <dgm:pt modelId="{F0A879F0-5F93-4343-A99E-2D29378EC7DF}">
      <dgm:prSet phldrT="[Text]" custT="1"/>
      <dgm:spPr/>
      <dgm:t>
        <a:bodyPr/>
        <a:lstStyle/>
        <a:p>
          <a:r>
            <a:rPr lang="en-US" sz="3400" dirty="0"/>
            <a:t>Ensuring consistency and avoiding dependency hell</a:t>
          </a:r>
        </a:p>
      </dgm:t>
    </dgm:pt>
    <dgm:pt modelId="{C432EBF3-7971-454F-92BC-12D887B63E88}" type="parTrans" cxnId="{D4C531A6-DDA0-014F-A771-68ED3E0B4C81}">
      <dgm:prSet/>
      <dgm:spPr/>
      <dgm:t>
        <a:bodyPr/>
        <a:lstStyle/>
        <a:p>
          <a:endParaRPr lang="en-US"/>
        </a:p>
      </dgm:t>
    </dgm:pt>
    <dgm:pt modelId="{4557E425-01AF-7049-A1D9-C361A1395EC1}" type="sibTrans" cxnId="{D4C531A6-DDA0-014F-A771-68ED3E0B4C81}">
      <dgm:prSet/>
      <dgm:spPr/>
      <dgm:t>
        <a:bodyPr/>
        <a:lstStyle/>
        <a:p>
          <a:endParaRPr lang="en-US"/>
        </a:p>
      </dgm:t>
    </dgm:pt>
    <dgm:pt modelId="{9AD17BDA-EEC9-B24A-B1C5-B1BAA9EA87D1}">
      <dgm:prSet phldrT="[Text]" custT="1"/>
      <dgm:spPr/>
      <dgm:t>
        <a:bodyPr/>
        <a:lstStyle/>
        <a:p>
          <a:r>
            <a:rPr lang="en-US" sz="3400" dirty="0"/>
            <a:t>Unable to migrate and scale apps while maintaining compatibility</a:t>
          </a:r>
        </a:p>
      </dgm:t>
    </dgm:pt>
    <dgm:pt modelId="{5EF387E9-6FA6-FA47-BAD0-EC218AB2E989}" type="parTrans" cxnId="{1D197CB7-2DC3-F041-9075-AC3C8C2D9B57}">
      <dgm:prSet/>
      <dgm:spPr/>
      <dgm:t>
        <a:bodyPr/>
        <a:lstStyle/>
        <a:p>
          <a:endParaRPr lang="en-US"/>
        </a:p>
      </dgm:t>
    </dgm:pt>
    <dgm:pt modelId="{396B5878-7780-8E46-A6F8-68930CC99046}" type="sibTrans" cxnId="{1D197CB7-2DC3-F041-9075-AC3C8C2D9B57}">
      <dgm:prSet/>
      <dgm:spPr/>
      <dgm:t>
        <a:bodyPr/>
        <a:lstStyle/>
        <a:p>
          <a:endParaRPr lang="en-US"/>
        </a:p>
      </dgm:t>
    </dgm:pt>
    <dgm:pt modelId="{F6353E97-F4E7-9F41-91AA-9CE8C8FD44B0}" type="pres">
      <dgm:prSet presAssocID="{957E863D-C39A-C949-BC8C-4BD923448909}" presName="Name0" presStyleCnt="0">
        <dgm:presLayoutVars>
          <dgm:chMax val="7"/>
          <dgm:chPref val="7"/>
          <dgm:dir/>
        </dgm:presLayoutVars>
      </dgm:prSet>
      <dgm:spPr/>
    </dgm:pt>
    <dgm:pt modelId="{B7B1A5B9-3B56-004F-9F07-77BB2BB79183}" type="pres">
      <dgm:prSet presAssocID="{957E863D-C39A-C949-BC8C-4BD923448909}" presName="Name1" presStyleCnt="0"/>
      <dgm:spPr/>
    </dgm:pt>
    <dgm:pt modelId="{60676460-F4FF-DC4D-B25C-22C5EAF63777}" type="pres">
      <dgm:prSet presAssocID="{957E863D-C39A-C949-BC8C-4BD923448909}" presName="cycle" presStyleCnt="0"/>
      <dgm:spPr/>
    </dgm:pt>
    <dgm:pt modelId="{D488B61A-9703-1741-9F1A-61867C903E08}" type="pres">
      <dgm:prSet presAssocID="{957E863D-C39A-C949-BC8C-4BD923448909}" presName="srcNode" presStyleLbl="node1" presStyleIdx="0" presStyleCnt="3"/>
      <dgm:spPr/>
    </dgm:pt>
    <dgm:pt modelId="{3E033D78-15D5-3941-815F-4A20D919A964}" type="pres">
      <dgm:prSet presAssocID="{957E863D-C39A-C949-BC8C-4BD923448909}" presName="conn" presStyleLbl="parChTrans1D2" presStyleIdx="0" presStyleCnt="1"/>
      <dgm:spPr/>
    </dgm:pt>
    <dgm:pt modelId="{BFAA23D4-7AF1-3A42-A249-FFC96D8CEEE1}" type="pres">
      <dgm:prSet presAssocID="{957E863D-C39A-C949-BC8C-4BD923448909}" presName="extraNode" presStyleLbl="node1" presStyleIdx="0" presStyleCnt="3"/>
      <dgm:spPr/>
    </dgm:pt>
    <dgm:pt modelId="{F2646CFB-9481-684A-9139-69330FABD3D9}" type="pres">
      <dgm:prSet presAssocID="{957E863D-C39A-C949-BC8C-4BD923448909}" presName="dstNode" presStyleLbl="node1" presStyleIdx="0" presStyleCnt="3"/>
      <dgm:spPr/>
    </dgm:pt>
    <dgm:pt modelId="{BC28053F-A8AC-514B-AA9C-CC01CF1280D6}" type="pres">
      <dgm:prSet presAssocID="{8B6B1EDE-45BD-874D-9606-E6800B7110CA}" presName="text_1" presStyleLbl="node1" presStyleIdx="0" presStyleCnt="3">
        <dgm:presLayoutVars>
          <dgm:bulletEnabled val="1"/>
        </dgm:presLayoutVars>
      </dgm:prSet>
      <dgm:spPr/>
    </dgm:pt>
    <dgm:pt modelId="{C5286FF7-3EA7-CC4D-A9DD-23DCFDEAC553}" type="pres">
      <dgm:prSet presAssocID="{8B6B1EDE-45BD-874D-9606-E6800B7110CA}" presName="accent_1" presStyleCnt="0"/>
      <dgm:spPr/>
    </dgm:pt>
    <dgm:pt modelId="{B0A269CC-2828-694B-9966-C59A4D922CAA}" type="pres">
      <dgm:prSet presAssocID="{8B6B1EDE-45BD-874D-9606-E6800B7110CA}" presName="accentRepeatNode" presStyleLbl="solidFgAcc1" presStyleIdx="0" presStyleCnt="3"/>
      <dgm:spPr/>
    </dgm:pt>
    <dgm:pt modelId="{884160FF-5BDC-6B42-8288-7819A155141B}" type="pres">
      <dgm:prSet presAssocID="{F0A879F0-5F93-4343-A99E-2D29378EC7DF}" presName="text_2" presStyleLbl="node1" presStyleIdx="1" presStyleCnt="3">
        <dgm:presLayoutVars>
          <dgm:bulletEnabled val="1"/>
        </dgm:presLayoutVars>
      </dgm:prSet>
      <dgm:spPr/>
    </dgm:pt>
    <dgm:pt modelId="{76D9001C-8671-F947-A494-B05A742AF3E8}" type="pres">
      <dgm:prSet presAssocID="{F0A879F0-5F93-4343-A99E-2D29378EC7DF}" presName="accent_2" presStyleCnt="0"/>
      <dgm:spPr/>
    </dgm:pt>
    <dgm:pt modelId="{08DB3915-B5EC-784F-8C6C-18EBCBBF68AE}" type="pres">
      <dgm:prSet presAssocID="{F0A879F0-5F93-4343-A99E-2D29378EC7DF}" presName="accentRepeatNode" presStyleLbl="solidFgAcc1" presStyleIdx="1" presStyleCnt="3"/>
      <dgm:spPr/>
    </dgm:pt>
    <dgm:pt modelId="{24C20123-8FE7-3A42-A85B-D88CF876E7D5}" type="pres">
      <dgm:prSet presAssocID="{9AD17BDA-EEC9-B24A-B1C5-B1BAA9EA87D1}" presName="text_3" presStyleLbl="node1" presStyleIdx="2" presStyleCnt="3">
        <dgm:presLayoutVars>
          <dgm:bulletEnabled val="1"/>
        </dgm:presLayoutVars>
      </dgm:prSet>
      <dgm:spPr/>
    </dgm:pt>
    <dgm:pt modelId="{59F423EF-A67E-934F-8EA5-75DB5A2D34D8}" type="pres">
      <dgm:prSet presAssocID="{9AD17BDA-EEC9-B24A-B1C5-B1BAA9EA87D1}" presName="accent_3" presStyleCnt="0"/>
      <dgm:spPr/>
    </dgm:pt>
    <dgm:pt modelId="{4789AA69-1F6B-3B46-91D8-73CEB1BC46CA}" type="pres">
      <dgm:prSet presAssocID="{9AD17BDA-EEC9-B24A-B1C5-B1BAA9EA87D1}" presName="accentRepeatNode" presStyleLbl="solidFgAcc1" presStyleIdx="2" presStyleCnt="3"/>
      <dgm:spPr/>
    </dgm:pt>
  </dgm:ptLst>
  <dgm:cxnLst>
    <dgm:cxn modelId="{C9DDEA5F-BA5D-C542-9532-41353402CC91}" type="presOf" srcId="{8B6B1EDE-45BD-874D-9606-E6800B7110CA}" destId="{BC28053F-A8AC-514B-AA9C-CC01CF1280D6}" srcOrd="0" destOrd="0" presId="urn:microsoft.com/office/officeart/2008/layout/VerticalCurvedList"/>
    <dgm:cxn modelId="{45213875-40C3-694D-9954-4115EE60EA71}" type="presOf" srcId="{F0A879F0-5F93-4343-A99E-2D29378EC7DF}" destId="{884160FF-5BDC-6B42-8288-7819A155141B}" srcOrd="0" destOrd="0" presId="urn:microsoft.com/office/officeart/2008/layout/VerticalCurvedList"/>
    <dgm:cxn modelId="{38F22D94-38A4-DB4F-B9C8-D1E9165B49F3}" srcId="{957E863D-C39A-C949-BC8C-4BD923448909}" destId="{8B6B1EDE-45BD-874D-9606-E6800B7110CA}" srcOrd="0" destOrd="0" parTransId="{3C7EB903-9371-1E46-9977-080D39D9F185}" sibTransId="{A2F41ED1-059E-F34C-B795-1D5510278E4D}"/>
    <dgm:cxn modelId="{D4C531A6-DDA0-014F-A771-68ED3E0B4C81}" srcId="{957E863D-C39A-C949-BC8C-4BD923448909}" destId="{F0A879F0-5F93-4343-A99E-2D29378EC7DF}" srcOrd="1" destOrd="0" parTransId="{C432EBF3-7971-454F-92BC-12D887B63E88}" sibTransId="{4557E425-01AF-7049-A1D9-C361A1395EC1}"/>
    <dgm:cxn modelId="{1D197CB7-2DC3-F041-9075-AC3C8C2D9B57}" srcId="{957E863D-C39A-C949-BC8C-4BD923448909}" destId="{9AD17BDA-EEC9-B24A-B1C5-B1BAA9EA87D1}" srcOrd="2" destOrd="0" parTransId="{5EF387E9-6FA6-FA47-BAD0-EC218AB2E989}" sibTransId="{396B5878-7780-8E46-A6F8-68930CC99046}"/>
    <dgm:cxn modelId="{8C2AD7BB-724D-C641-8115-DF821C04B5D7}" type="presOf" srcId="{A2F41ED1-059E-F34C-B795-1D5510278E4D}" destId="{3E033D78-15D5-3941-815F-4A20D919A964}" srcOrd="0" destOrd="0" presId="urn:microsoft.com/office/officeart/2008/layout/VerticalCurvedList"/>
    <dgm:cxn modelId="{D21D7BDC-FF2B-7F47-B8DA-CFFAE1A69D08}" type="presOf" srcId="{957E863D-C39A-C949-BC8C-4BD923448909}" destId="{F6353E97-F4E7-9F41-91AA-9CE8C8FD44B0}" srcOrd="0" destOrd="0" presId="urn:microsoft.com/office/officeart/2008/layout/VerticalCurvedList"/>
    <dgm:cxn modelId="{7837FBEE-C15C-2442-BFF5-BE8010F2B0BD}" type="presOf" srcId="{9AD17BDA-EEC9-B24A-B1C5-B1BAA9EA87D1}" destId="{24C20123-8FE7-3A42-A85B-D88CF876E7D5}" srcOrd="0" destOrd="0" presId="urn:microsoft.com/office/officeart/2008/layout/VerticalCurvedList"/>
    <dgm:cxn modelId="{6126A326-9465-984E-93D1-E1AC11022E3F}" type="presParOf" srcId="{F6353E97-F4E7-9F41-91AA-9CE8C8FD44B0}" destId="{B7B1A5B9-3B56-004F-9F07-77BB2BB79183}" srcOrd="0" destOrd="0" presId="urn:microsoft.com/office/officeart/2008/layout/VerticalCurvedList"/>
    <dgm:cxn modelId="{5844B6B0-CF4B-0048-A940-7C6A815C79B9}" type="presParOf" srcId="{B7B1A5B9-3B56-004F-9F07-77BB2BB79183}" destId="{60676460-F4FF-DC4D-B25C-22C5EAF63777}" srcOrd="0" destOrd="0" presId="urn:microsoft.com/office/officeart/2008/layout/VerticalCurvedList"/>
    <dgm:cxn modelId="{DA43038E-3422-1046-920D-F6FDD72EF677}" type="presParOf" srcId="{60676460-F4FF-DC4D-B25C-22C5EAF63777}" destId="{D488B61A-9703-1741-9F1A-61867C903E08}" srcOrd="0" destOrd="0" presId="urn:microsoft.com/office/officeart/2008/layout/VerticalCurvedList"/>
    <dgm:cxn modelId="{6620F6C6-8361-6C48-9AA8-EB5CF471A4D4}" type="presParOf" srcId="{60676460-F4FF-DC4D-B25C-22C5EAF63777}" destId="{3E033D78-15D5-3941-815F-4A20D919A964}" srcOrd="1" destOrd="0" presId="urn:microsoft.com/office/officeart/2008/layout/VerticalCurvedList"/>
    <dgm:cxn modelId="{8E4FB6E7-B258-4E49-9177-BA0C03795971}" type="presParOf" srcId="{60676460-F4FF-DC4D-B25C-22C5EAF63777}" destId="{BFAA23D4-7AF1-3A42-A249-FFC96D8CEEE1}" srcOrd="2" destOrd="0" presId="urn:microsoft.com/office/officeart/2008/layout/VerticalCurvedList"/>
    <dgm:cxn modelId="{DC0D4C50-DF23-CE41-9911-C97013FBD6E0}" type="presParOf" srcId="{60676460-F4FF-DC4D-B25C-22C5EAF63777}" destId="{F2646CFB-9481-684A-9139-69330FABD3D9}" srcOrd="3" destOrd="0" presId="urn:microsoft.com/office/officeart/2008/layout/VerticalCurvedList"/>
    <dgm:cxn modelId="{D6D86257-13CA-B64C-BAA4-AFBCB425850A}" type="presParOf" srcId="{B7B1A5B9-3B56-004F-9F07-77BB2BB79183}" destId="{BC28053F-A8AC-514B-AA9C-CC01CF1280D6}" srcOrd="1" destOrd="0" presId="urn:microsoft.com/office/officeart/2008/layout/VerticalCurvedList"/>
    <dgm:cxn modelId="{F5ED3682-C3EC-7A4A-9AA5-A5A56321D26B}" type="presParOf" srcId="{B7B1A5B9-3B56-004F-9F07-77BB2BB79183}" destId="{C5286FF7-3EA7-CC4D-A9DD-23DCFDEAC553}" srcOrd="2" destOrd="0" presId="urn:microsoft.com/office/officeart/2008/layout/VerticalCurvedList"/>
    <dgm:cxn modelId="{F152E444-F2CA-9B4A-B0A5-912FFEBB8547}" type="presParOf" srcId="{C5286FF7-3EA7-CC4D-A9DD-23DCFDEAC553}" destId="{B0A269CC-2828-694B-9966-C59A4D922CAA}" srcOrd="0" destOrd="0" presId="urn:microsoft.com/office/officeart/2008/layout/VerticalCurvedList"/>
    <dgm:cxn modelId="{161287D6-915B-674B-8F8E-80E5B5299E4F}" type="presParOf" srcId="{B7B1A5B9-3B56-004F-9F07-77BB2BB79183}" destId="{884160FF-5BDC-6B42-8288-7819A155141B}" srcOrd="3" destOrd="0" presId="urn:microsoft.com/office/officeart/2008/layout/VerticalCurvedList"/>
    <dgm:cxn modelId="{4D39FFE7-2293-AA46-944F-7539136A07B5}" type="presParOf" srcId="{B7B1A5B9-3B56-004F-9F07-77BB2BB79183}" destId="{76D9001C-8671-F947-A494-B05A742AF3E8}" srcOrd="4" destOrd="0" presId="urn:microsoft.com/office/officeart/2008/layout/VerticalCurvedList"/>
    <dgm:cxn modelId="{DE6E3960-D9B2-B34A-ADE6-9EA6D876ED9A}" type="presParOf" srcId="{76D9001C-8671-F947-A494-B05A742AF3E8}" destId="{08DB3915-B5EC-784F-8C6C-18EBCBBF68AE}" srcOrd="0" destOrd="0" presId="urn:microsoft.com/office/officeart/2008/layout/VerticalCurvedList"/>
    <dgm:cxn modelId="{4FA411F7-58FD-A04C-A81F-85CC0DE7E105}" type="presParOf" srcId="{B7B1A5B9-3B56-004F-9F07-77BB2BB79183}" destId="{24C20123-8FE7-3A42-A85B-D88CF876E7D5}" srcOrd="5" destOrd="0" presId="urn:microsoft.com/office/officeart/2008/layout/VerticalCurvedList"/>
    <dgm:cxn modelId="{5E7464DA-F072-514F-AF7E-9BC0D140FE18}" type="presParOf" srcId="{B7B1A5B9-3B56-004F-9F07-77BB2BB79183}" destId="{59F423EF-A67E-934F-8EA5-75DB5A2D34D8}" srcOrd="6" destOrd="0" presId="urn:microsoft.com/office/officeart/2008/layout/VerticalCurvedList"/>
    <dgm:cxn modelId="{844E602A-24DD-9148-A5C5-8C282B9D246E}" type="presParOf" srcId="{59F423EF-A67E-934F-8EA5-75DB5A2D34D8}" destId="{4789AA69-1F6B-3B46-91D8-73CEB1BC46CA}"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C33F7B6-B40F-C445-98CA-4A36E4331757}" type="doc">
      <dgm:prSet loTypeId="urn:microsoft.com/office/officeart/2005/8/layout/hList1" loCatId="" qsTypeId="urn:microsoft.com/office/officeart/2005/8/quickstyle/simple4" qsCatId="simple" csTypeId="urn:microsoft.com/office/officeart/2005/8/colors/accent1_2" csCatId="accent1" phldr="1"/>
      <dgm:spPr/>
      <dgm:t>
        <a:bodyPr/>
        <a:lstStyle/>
        <a:p>
          <a:endParaRPr lang="en-US"/>
        </a:p>
      </dgm:t>
    </dgm:pt>
    <dgm:pt modelId="{BF099776-008D-A54A-9C74-906705E5BD25}">
      <dgm:prSet phldrT="[Text]"/>
      <dgm:spPr/>
      <dgm:t>
        <a:bodyPr/>
        <a:lstStyle/>
        <a:p>
          <a:r>
            <a:rPr lang="en-US" dirty="0"/>
            <a:t>Portal</a:t>
          </a:r>
        </a:p>
      </dgm:t>
    </dgm:pt>
    <dgm:pt modelId="{0D5E330F-DDD7-E747-AE13-AF5B9BAFE36F}" type="parTrans" cxnId="{EFEFD4B3-6A00-7347-AECA-97F419FA4639}">
      <dgm:prSet/>
      <dgm:spPr/>
      <dgm:t>
        <a:bodyPr/>
        <a:lstStyle/>
        <a:p>
          <a:endParaRPr lang="en-US"/>
        </a:p>
      </dgm:t>
    </dgm:pt>
    <dgm:pt modelId="{790D44C0-8E9B-1241-8C30-6A7FBB365981}" type="sibTrans" cxnId="{EFEFD4B3-6A00-7347-AECA-97F419FA4639}">
      <dgm:prSet/>
      <dgm:spPr/>
      <dgm:t>
        <a:bodyPr/>
        <a:lstStyle/>
        <a:p>
          <a:endParaRPr lang="en-US"/>
        </a:p>
      </dgm:t>
    </dgm:pt>
    <dgm:pt modelId="{E2BC027D-9C56-A047-B000-4E7939BC495A}">
      <dgm:prSet phldrT="[Text]"/>
      <dgm:spPr/>
      <dgm:t>
        <a:bodyPr/>
        <a:lstStyle/>
        <a:p>
          <a:r>
            <a:rPr lang="en-US" dirty="0"/>
            <a:t>Set up ACS cluster with few clicks</a:t>
          </a:r>
        </a:p>
      </dgm:t>
    </dgm:pt>
    <dgm:pt modelId="{E6AB9DF8-2C59-6B49-A122-90F4560B3A94}" type="parTrans" cxnId="{8A7C2803-612C-644D-A362-AF0DC68E03A1}">
      <dgm:prSet/>
      <dgm:spPr/>
      <dgm:t>
        <a:bodyPr/>
        <a:lstStyle/>
        <a:p>
          <a:endParaRPr lang="en-US"/>
        </a:p>
      </dgm:t>
    </dgm:pt>
    <dgm:pt modelId="{D7D92483-5D19-B348-90D8-DA24B47E48B3}" type="sibTrans" cxnId="{8A7C2803-612C-644D-A362-AF0DC68E03A1}">
      <dgm:prSet/>
      <dgm:spPr/>
      <dgm:t>
        <a:bodyPr/>
        <a:lstStyle/>
        <a:p>
          <a:endParaRPr lang="en-US"/>
        </a:p>
      </dgm:t>
    </dgm:pt>
    <dgm:pt modelId="{5B6FBC6E-CC59-E247-BADB-AB0C6F40E607}">
      <dgm:prSet phldrT="[Text]"/>
      <dgm:spPr/>
      <dgm:t>
        <a:bodyPr/>
        <a:lstStyle/>
        <a:p>
          <a:r>
            <a:rPr lang="en-US" dirty="0"/>
            <a:t>ARM template</a:t>
          </a:r>
        </a:p>
      </dgm:t>
    </dgm:pt>
    <dgm:pt modelId="{5D940138-E742-9640-B60A-9BC349409D3E}" type="parTrans" cxnId="{1AB61EA4-0005-0044-ACFE-8138A1CCFC18}">
      <dgm:prSet/>
      <dgm:spPr/>
      <dgm:t>
        <a:bodyPr/>
        <a:lstStyle/>
        <a:p>
          <a:endParaRPr lang="en-US"/>
        </a:p>
      </dgm:t>
    </dgm:pt>
    <dgm:pt modelId="{D04D3DAF-731F-114A-98AF-51835FA32F65}" type="sibTrans" cxnId="{1AB61EA4-0005-0044-ACFE-8138A1CCFC18}">
      <dgm:prSet/>
      <dgm:spPr/>
      <dgm:t>
        <a:bodyPr/>
        <a:lstStyle/>
        <a:p>
          <a:endParaRPr lang="en-US"/>
        </a:p>
      </dgm:t>
    </dgm:pt>
    <dgm:pt modelId="{CC6967CB-C74D-6B48-BF18-65DE8CC8CF27}">
      <dgm:prSet phldrT="[Text]"/>
      <dgm:spPr/>
      <dgm:t>
        <a:bodyPr/>
        <a:lstStyle/>
        <a:p>
          <a:r>
            <a:rPr lang="en-US" dirty="0"/>
            <a:t>Use well known ARM templates available in Github</a:t>
          </a:r>
        </a:p>
      </dgm:t>
    </dgm:pt>
    <dgm:pt modelId="{7722B585-8B51-3440-BCB0-2D922C890C18}" type="parTrans" cxnId="{21682CFA-83C5-714B-876D-6F4C8535DDCA}">
      <dgm:prSet/>
      <dgm:spPr/>
      <dgm:t>
        <a:bodyPr/>
        <a:lstStyle/>
        <a:p>
          <a:endParaRPr lang="en-US"/>
        </a:p>
      </dgm:t>
    </dgm:pt>
    <dgm:pt modelId="{7063347F-2471-C146-BBDE-DF8D0EE51DE7}" type="sibTrans" cxnId="{21682CFA-83C5-714B-876D-6F4C8535DDCA}">
      <dgm:prSet/>
      <dgm:spPr/>
      <dgm:t>
        <a:bodyPr/>
        <a:lstStyle/>
        <a:p>
          <a:endParaRPr lang="en-US"/>
        </a:p>
      </dgm:t>
    </dgm:pt>
    <dgm:pt modelId="{760F918E-C032-9F41-B59D-586B62BD497D}">
      <dgm:prSet phldrT="[Text]"/>
      <dgm:spPr/>
      <dgm:t>
        <a:bodyPr/>
        <a:lstStyle/>
        <a:p>
          <a:r>
            <a:rPr lang="en-US" dirty="0"/>
            <a:t>Command Line Interface</a:t>
          </a:r>
        </a:p>
      </dgm:t>
    </dgm:pt>
    <dgm:pt modelId="{4C75804D-DE0B-9D4A-A349-CA164F531D61}" type="parTrans" cxnId="{EA416B38-EB75-9E45-B17F-D92FD500346B}">
      <dgm:prSet/>
      <dgm:spPr/>
      <dgm:t>
        <a:bodyPr/>
        <a:lstStyle/>
        <a:p>
          <a:endParaRPr lang="en-US"/>
        </a:p>
      </dgm:t>
    </dgm:pt>
    <dgm:pt modelId="{B55CF997-F144-7142-909A-97DBCB51095E}" type="sibTrans" cxnId="{EA416B38-EB75-9E45-B17F-D92FD500346B}">
      <dgm:prSet/>
      <dgm:spPr/>
      <dgm:t>
        <a:bodyPr/>
        <a:lstStyle/>
        <a:p>
          <a:endParaRPr lang="en-US"/>
        </a:p>
      </dgm:t>
    </dgm:pt>
    <dgm:pt modelId="{EBE210CB-CF6F-EE47-9B19-F41BA8ED2B2F}">
      <dgm:prSet phldrT="[Text]"/>
      <dgm:spPr/>
      <dgm:t>
        <a:bodyPr/>
        <a:lstStyle/>
        <a:p>
          <a:r>
            <a:rPr lang="en-US" dirty="0"/>
            <a:t>Use Azure CLI to deploy ACS cluster</a:t>
          </a:r>
        </a:p>
      </dgm:t>
    </dgm:pt>
    <dgm:pt modelId="{99753CF4-F7C5-9A4E-9D0A-A16573F0CA05}" type="parTrans" cxnId="{7C9A5120-D284-AC4F-B6D2-0F9D4FAAEAF2}">
      <dgm:prSet/>
      <dgm:spPr/>
      <dgm:t>
        <a:bodyPr/>
        <a:lstStyle/>
        <a:p>
          <a:endParaRPr lang="en-US"/>
        </a:p>
      </dgm:t>
    </dgm:pt>
    <dgm:pt modelId="{924CE7C3-90B3-DB4C-B301-FDB84E38FB5B}" type="sibTrans" cxnId="{7C9A5120-D284-AC4F-B6D2-0F9D4FAAEAF2}">
      <dgm:prSet/>
      <dgm:spPr/>
      <dgm:t>
        <a:bodyPr/>
        <a:lstStyle/>
        <a:p>
          <a:endParaRPr lang="en-US"/>
        </a:p>
      </dgm:t>
    </dgm:pt>
    <dgm:pt modelId="{46724898-7AB7-AF40-AB16-4370064DBEAD}">
      <dgm:prSet phldrT="[Text]"/>
      <dgm:spPr/>
      <dgm:t>
        <a:bodyPr/>
        <a:lstStyle/>
        <a:p>
          <a:endParaRPr lang="en-US" dirty="0"/>
        </a:p>
      </dgm:t>
    </dgm:pt>
    <dgm:pt modelId="{5D4AE861-E27B-F64B-9F61-90853ECA2C23}" type="parTrans" cxnId="{4F4666AE-4C1B-874B-AB5E-0DEB2B45C302}">
      <dgm:prSet/>
      <dgm:spPr/>
      <dgm:t>
        <a:bodyPr/>
        <a:lstStyle/>
        <a:p>
          <a:endParaRPr lang="en-US"/>
        </a:p>
      </dgm:t>
    </dgm:pt>
    <dgm:pt modelId="{F22ED26D-B18B-AF42-AF29-8940827136F1}" type="sibTrans" cxnId="{4F4666AE-4C1B-874B-AB5E-0DEB2B45C302}">
      <dgm:prSet/>
      <dgm:spPr/>
      <dgm:t>
        <a:bodyPr/>
        <a:lstStyle/>
        <a:p>
          <a:endParaRPr lang="en-US"/>
        </a:p>
      </dgm:t>
    </dgm:pt>
    <dgm:pt modelId="{DEE039CD-AE99-414F-93E8-930975CB0383}">
      <dgm:prSet phldrT="[Text]"/>
      <dgm:spPr/>
      <dgm:t>
        <a:bodyPr/>
        <a:lstStyle/>
        <a:p>
          <a:r>
            <a:rPr lang="en-US" dirty="0"/>
            <a:t>Templates available for DC/OS, Docker Swarm and Kubernetes</a:t>
          </a:r>
        </a:p>
      </dgm:t>
    </dgm:pt>
    <dgm:pt modelId="{69BA4A89-832D-B746-8D67-9EE618B3CE32}" type="parTrans" cxnId="{C97BE2B4-C315-8941-BCBF-325A01AB6BB8}">
      <dgm:prSet/>
      <dgm:spPr/>
      <dgm:t>
        <a:bodyPr/>
        <a:lstStyle/>
        <a:p>
          <a:endParaRPr lang="en-US"/>
        </a:p>
      </dgm:t>
    </dgm:pt>
    <dgm:pt modelId="{BD957F67-27C8-6C4F-9AD0-C0C70951C22E}" type="sibTrans" cxnId="{C97BE2B4-C315-8941-BCBF-325A01AB6BB8}">
      <dgm:prSet/>
      <dgm:spPr/>
      <dgm:t>
        <a:bodyPr/>
        <a:lstStyle/>
        <a:p>
          <a:endParaRPr lang="en-US"/>
        </a:p>
      </dgm:t>
    </dgm:pt>
    <dgm:pt modelId="{1D1180AA-95B1-D341-BFC4-C5AB0938C102}">
      <dgm:prSet phldrT="[Text]"/>
      <dgm:spPr/>
      <dgm:t>
        <a:bodyPr/>
        <a:lstStyle/>
        <a:p>
          <a:endParaRPr lang="en-US" dirty="0"/>
        </a:p>
      </dgm:t>
    </dgm:pt>
    <dgm:pt modelId="{F5F4133B-51D7-DB4D-9DF6-92CCDB965269}" type="parTrans" cxnId="{E1ABAF9F-DF1B-3F42-A658-85ABF95065F0}">
      <dgm:prSet/>
      <dgm:spPr/>
      <dgm:t>
        <a:bodyPr/>
        <a:lstStyle/>
        <a:p>
          <a:endParaRPr lang="en-US"/>
        </a:p>
      </dgm:t>
    </dgm:pt>
    <dgm:pt modelId="{8F2710E3-7EC0-AC41-923D-0F1748E615C2}" type="sibTrans" cxnId="{E1ABAF9F-DF1B-3F42-A658-85ABF95065F0}">
      <dgm:prSet/>
      <dgm:spPr/>
      <dgm:t>
        <a:bodyPr/>
        <a:lstStyle/>
        <a:p>
          <a:endParaRPr lang="en-US"/>
        </a:p>
      </dgm:t>
    </dgm:pt>
    <dgm:pt modelId="{B1673466-1852-7943-AF09-C4567E034D02}">
      <dgm:prSet phldrT="[Text]"/>
      <dgm:spPr/>
      <dgm:t>
        <a:bodyPr/>
        <a:lstStyle/>
        <a:p>
          <a:r>
            <a:rPr lang="en-US" dirty="0"/>
            <a:t>Save the generated ARM templates for future deployments</a:t>
          </a:r>
        </a:p>
      </dgm:t>
    </dgm:pt>
    <dgm:pt modelId="{6C026896-94F9-7A44-8E3A-984622FD4729}" type="parTrans" cxnId="{7D136905-CC41-1743-913C-6A4C284D2522}">
      <dgm:prSet/>
      <dgm:spPr/>
      <dgm:t>
        <a:bodyPr/>
        <a:lstStyle/>
        <a:p>
          <a:endParaRPr lang="en-US"/>
        </a:p>
      </dgm:t>
    </dgm:pt>
    <dgm:pt modelId="{46A3BA75-C2C1-994F-8510-97855BC0CE3F}" type="sibTrans" cxnId="{7D136905-CC41-1743-913C-6A4C284D2522}">
      <dgm:prSet/>
      <dgm:spPr/>
      <dgm:t>
        <a:bodyPr/>
        <a:lstStyle/>
        <a:p>
          <a:endParaRPr lang="en-US"/>
        </a:p>
      </dgm:t>
    </dgm:pt>
    <dgm:pt modelId="{ABFA7326-19F2-FC4C-91B8-E045663A79D2}">
      <dgm:prSet phldrT="[Text]"/>
      <dgm:spPr/>
      <dgm:t>
        <a:bodyPr/>
        <a:lstStyle/>
        <a:p>
          <a:r>
            <a:rPr lang="en-US" dirty="0"/>
            <a:t>Configuration commands available to create and manage ACS clusters</a:t>
          </a:r>
        </a:p>
      </dgm:t>
    </dgm:pt>
    <dgm:pt modelId="{CE302749-25A3-384E-8FE5-8160F6DA5954}" type="parTrans" cxnId="{D5E4D6BC-F9B7-BC4D-BD86-932E37C51B42}">
      <dgm:prSet/>
      <dgm:spPr/>
      <dgm:t>
        <a:bodyPr/>
        <a:lstStyle/>
        <a:p>
          <a:endParaRPr lang="en-US"/>
        </a:p>
      </dgm:t>
    </dgm:pt>
    <dgm:pt modelId="{D6E6841B-4819-BE42-BA4E-2BD2EA1F5506}" type="sibTrans" cxnId="{D5E4D6BC-F9B7-BC4D-BD86-932E37C51B42}">
      <dgm:prSet/>
      <dgm:spPr/>
      <dgm:t>
        <a:bodyPr/>
        <a:lstStyle/>
        <a:p>
          <a:endParaRPr lang="en-US"/>
        </a:p>
      </dgm:t>
    </dgm:pt>
    <dgm:pt modelId="{9EBA54D2-5187-6243-9361-7ABF00132841}" type="pres">
      <dgm:prSet presAssocID="{AC33F7B6-B40F-C445-98CA-4A36E4331757}" presName="Name0" presStyleCnt="0">
        <dgm:presLayoutVars>
          <dgm:dir/>
          <dgm:animLvl val="lvl"/>
          <dgm:resizeHandles val="exact"/>
        </dgm:presLayoutVars>
      </dgm:prSet>
      <dgm:spPr/>
    </dgm:pt>
    <dgm:pt modelId="{0276C1DE-B373-8740-91DB-74D87CF24B06}" type="pres">
      <dgm:prSet presAssocID="{BF099776-008D-A54A-9C74-906705E5BD25}" presName="composite" presStyleCnt="0"/>
      <dgm:spPr/>
    </dgm:pt>
    <dgm:pt modelId="{498135FF-B8D9-D845-B4B1-A90051BC2ACA}" type="pres">
      <dgm:prSet presAssocID="{BF099776-008D-A54A-9C74-906705E5BD25}" presName="parTx" presStyleLbl="alignNode1" presStyleIdx="0" presStyleCnt="3">
        <dgm:presLayoutVars>
          <dgm:chMax val="0"/>
          <dgm:chPref val="0"/>
          <dgm:bulletEnabled val="1"/>
        </dgm:presLayoutVars>
      </dgm:prSet>
      <dgm:spPr/>
    </dgm:pt>
    <dgm:pt modelId="{860908AF-B56A-E149-8A89-D1A1AD21D1D7}" type="pres">
      <dgm:prSet presAssocID="{BF099776-008D-A54A-9C74-906705E5BD25}" presName="desTx" presStyleLbl="alignAccFollowNode1" presStyleIdx="0" presStyleCnt="3">
        <dgm:presLayoutVars>
          <dgm:bulletEnabled val="1"/>
        </dgm:presLayoutVars>
      </dgm:prSet>
      <dgm:spPr/>
    </dgm:pt>
    <dgm:pt modelId="{D369E789-36F3-DB45-908A-0CD7863526B3}" type="pres">
      <dgm:prSet presAssocID="{790D44C0-8E9B-1241-8C30-6A7FBB365981}" presName="space" presStyleCnt="0"/>
      <dgm:spPr/>
    </dgm:pt>
    <dgm:pt modelId="{87A08634-C13A-4F44-AFF4-087948462F56}" type="pres">
      <dgm:prSet presAssocID="{5B6FBC6E-CC59-E247-BADB-AB0C6F40E607}" presName="composite" presStyleCnt="0"/>
      <dgm:spPr/>
    </dgm:pt>
    <dgm:pt modelId="{A038B6C4-02C3-F241-9B19-ACD03C994635}" type="pres">
      <dgm:prSet presAssocID="{5B6FBC6E-CC59-E247-BADB-AB0C6F40E607}" presName="parTx" presStyleLbl="alignNode1" presStyleIdx="1" presStyleCnt="3">
        <dgm:presLayoutVars>
          <dgm:chMax val="0"/>
          <dgm:chPref val="0"/>
          <dgm:bulletEnabled val="1"/>
        </dgm:presLayoutVars>
      </dgm:prSet>
      <dgm:spPr/>
    </dgm:pt>
    <dgm:pt modelId="{A5422B99-2555-0C41-9822-CA9EFE95766A}" type="pres">
      <dgm:prSet presAssocID="{5B6FBC6E-CC59-E247-BADB-AB0C6F40E607}" presName="desTx" presStyleLbl="alignAccFollowNode1" presStyleIdx="1" presStyleCnt="3">
        <dgm:presLayoutVars>
          <dgm:bulletEnabled val="1"/>
        </dgm:presLayoutVars>
      </dgm:prSet>
      <dgm:spPr/>
    </dgm:pt>
    <dgm:pt modelId="{B89CC807-050E-4444-9217-E64AE0B88359}" type="pres">
      <dgm:prSet presAssocID="{D04D3DAF-731F-114A-98AF-51835FA32F65}" presName="space" presStyleCnt="0"/>
      <dgm:spPr/>
    </dgm:pt>
    <dgm:pt modelId="{44B9F62B-FBEC-F24C-B734-208469DC608D}" type="pres">
      <dgm:prSet presAssocID="{760F918E-C032-9F41-B59D-586B62BD497D}" presName="composite" presStyleCnt="0"/>
      <dgm:spPr/>
    </dgm:pt>
    <dgm:pt modelId="{CEA0670D-E18F-D547-AA30-945E79F95BDF}" type="pres">
      <dgm:prSet presAssocID="{760F918E-C032-9F41-B59D-586B62BD497D}" presName="parTx" presStyleLbl="alignNode1" presStyleIdx="2" presStyleCnt="3">
        <dgm:presLayoutVars>
          <dgm:chMax val="0"/>
          <dgm:chPref val="0"/>
          <dgm:bulletEnabled val="1"/>
        </dgm:presLayoutVars>
      </dgm:prSet>
      <dgm:spPr/>
    </dgm:pt>
    <dgm:pt modelId="{72DEB2CA-CB00-5043-8DB6-5BB6E3956A66}" type="pres">
      <dgm:prSet presAssocID="{760F918E-C032-9F41-B59D-586B62BD497D}" presName="desTx" presStyleLbl="alignAccFollowNode1" presStyleIdx="2" presStyleCnt="3">
        <dgm:presLayoutVars>
          <dgm:bulletEnabled val="1"/>
        </dgm:presLayoutVars>
      </dgm:prSet>
      <dgm:spPr/>
    </dgm:pt>
  </dgm:ptLst>
  <dgm:cxnLst>
    <dgm:cxn modelId="{8A7C2803-612C-644D-A362-AF0DC68E03A1}" srcId="{BF099776-008D-A54A-9C74-906705E5BD25}" destId="{E2BC027D-9C56-A047-B000-4E7939BC495A}" srcOrd="0" destOrd="0" parTransId="{E6AB9DF8-2C59-6B49-A122-90F4560B3A94}" sibTransId="{D7D92483-5D19-B348-90D8-DA24B47E48B3}"/>
    <dgm:cxn modelId="{7D136905-CC41-1743-913C-6A4C284D2522}" srcId="{BF099776-008D-A54A-9C74-906705E5BD25}" destId="{B1673466-1852-7943-AF09-C4567E034D02}" srcOrd="1" destOrd="0" parTransId="{6C026896-94F9-7A44-8E3A-984622FD4729}" sibTransId="{46A3BA75-C2C1-994F-8510-97855BC0CE3F}"/>
    <dgm:cxn modelId="{7C9A5120-D284-AC4F-B6D2-0F9D4FAAEAF2}" srcId="{760F918E-C032-9F41-B59D-586B62BD497D}" destId="{EBE210CB-CF6F-EE47-9B19-F41BA8ED2B2F}" srcOrd="0" destOrd="0" parTransId="{99753CF4-F7C5-9A4E-9D0A-A16573F0CA05}" sibTransId="{924CE7C3-90B3-DB4C-B301-FDB84E38FB5B}"/>
    <dgm:cxn modelId="{EA416B38-EB75-9E45-B17F-D92FD500346B}" srcId="{AC33F7B6-B40F-C445-98CA-4A36E4331757}" destId="{760F918E-C032-9F41-B59D-586B62BD497D}" srcOrd="2" destOrd="0" parTransId="{4C75804D-DE0B-9D4A-A349-CA164F531D61}" sibTransId="{B55CF997-F144-7142-909A-97DBCB51095E}"/>
    <dgm:cxn modelId="{B3ECF042-0520-F647-BF80-58D2F1795CDE}" type="presOf" srcId="{760F918E-C032-9F41-B59D-586B62BD497D}" destId="{CEA0670D-E18F-D547-AA30-945E79F95BDF}" srcOrd="0" destOrd="0" presId="urn:microsoft.com/office/officeart/2005/8/layout/hList1"/>
    <dgm:cxn modelId="{F280CA66-29B6-D84E-9D5F-F01B563BC574}" type="presOf" srcId="{EBE210CB-CF6F-EE47-9B19-F41BA8ED2B2F}" destId="{72DEB2CA-CB00-5043-8DB6-5BB6E3956A66}" srcOrd="0" destOrd="0" presId="urn:microsoft.com/office/officeart/2005/8/layout/hList1"/>
    <dgm:cxn modelId="{A7DEFD6E-D723-6641-85EE-E9580F2C525B}" type="presOf" srcId="{AC33F7B6-B40F-C445-98CA-4A36E4331757}" destId="{9EBA54D2-5187-6243-9361-7ABF00132841}" srcOrd="0" destOrd="0" presId="urn:microsoft.com/office/officeart/2005/8/layout/hList1"/>
    <dgm:cxn modelId="{5FCD8852-F6D8-C94A-9D29-EEA30FAEBAD5}" type="presOf" srcId="{B1673466-1852-7943-AF09-C4567E034D02}" destId="{860908AF-B56A-E149-8A89-D1A1AD21D1D7}" srcOrd="0" destOrd="1" presId="urn:microsoft.com/office/officeart/2005/8/layout/hList1"/>
    <dgm:cxn modelId="{063A757C-C609-3C45-81EE-6A770B4FED1F}" type="presOf" srcId="{E2BC027D-9C56-A047-B000-4E7939BC495A}" destId="{860908AF-B56A-E149-8A89-D1A1AD21D1D7}" srcOrd="0" destOrd="0" presId="urn:microsoft.com/office/officeart/2005/8/layout/hList1"/>
    <dgm:cxn modelId="{53915D86-2B0F-BA48-9C60-DE7343A38760}" type="presOf" srcId="{5B6FBC6E-CC59-E247-BADB-AB0C6F40E607}" destId="{A038B6C4-02C3-F241-9B19-ACD03C994635}" srcOrd="0" destOrd="0" presId="urn:microsoft.com/office/officeart/2005/8/layout/hList1"/>
    <dgm:cxn modelId="{7F62429D-EDBE-D246-B7ED-97BCB2578154}" type="presOf" srcId="{BF099776-008D-A54A-9C74-906705E5BD25}" destId="{498135FF-B8D9-D845-B4B1-A90051BC2ACA}" srcOrd="0" destOrd="0" presId="urn:microsoft.com/office/officeart/2005/8/layout/hList1"/>
    <dgm:cxn modelId="{E1ABAF9F-DF1B-3F42-A658-85ABF95065F0}" srcId="{BF099776-008D-A54A-9C74-906705E5BD25}" destId="{1D1180AA-95B1-D341-BFC4-C5AB0938C102}" srcOrd="2" destOrd="0" parTransId="{F5F4133B-51D7-DB4D-9DF6-92CCDB965269}" sibTransId="{8F2710E3-7EC0-AC41-923D-0F1748E615C2}"/>
    <dgm:cxn modelId="{1AB61EA4-0005-0044-ACFE-8138A1CCFC18}" srcId="{AC33F7B6-B40F-C445-98CA-4A36E4331757}" destId="{5B6FBC6E-CC59-E247-BADB-AB0C6F40E607}" srcOrd="1" destOrd="0" parTransId="{5D940138-E742-9640-B60A-9BC349409D3E}" sibTransId="{D04D3DAF-731F-114A-98AF-51835FA32F65}"/>
    <dgm:cxn modelId="{4F4666AE-4C1B-874B-AB5E-0DEB2B45C302}" srcId="{BF099776-008D-A54A-9C74-906705E5BD25}" destId="{46724898-7AB7-AF40-AB16-4370064DBEAD}" srcOrd="3" destOrd="0" parTransId="{5D4AE861-E27B-F64B-9F61-90853ECA2C23}" sibTransId="{F22ED26D-B18B-AF42-AF29-8940827136F1}"/>
    <dgm:cxn modelId="{DD7F1BB3-B1B8-2D41-AA37-FFF1959384D1}" type="presOf" srcId="{CC6967CB-C74D-6B48-BF18-65DE8CC8CF27}" destId="{A5422B99-2555-0C41-9822-CA9EFE95766A}" srcOrd="0" destOrd="0" presId="urn:microsoft.com/office/officeart/2005/8/layout/hList1"/>
    <dgm:cxn modelId="{EFEFD4B3-6A00-7347-AECA-97F419FA4639}" srcId="{AC33F7B6-B40F-C445-98CA-4A36E4331757}" destId="{BF099776-008D-A54A-9C74-906705E5BD25}" srcOrd="0" destOrd="0" parTransId="{0D5E330F-DDD7-E747-AE13-AF5B9BAFE36F}" sibTransId="{790D44C0-8E9B-1241-8C30-6A7FBB365981}"/>
    <dgm:cxn modelId="{C97BE2B4-C315-8941-BCBF-325A01AB6BB8}" srcId="{5B6FBC6E-CC59-E247-BADB-AB0C6F40E607}" destId="{DEE039CD-AE99-414F-93E8-930975CB0383}" srcOrd="1" destOrd="0" parTransId="{69BA4A89-832D-B746-8D67-9EE618B3CE32}" sibTransId="{BD957F67-27C8-6C4F-9AD0-C0C70951C22E}"/>
    <dgm:cxn modelId="{D6D217B7-396A-B846-BF1D-71B7597747B3}" type="presOf" srcId="{1D1180AA-95B1-D341-BFC4-C5AB0938C102}" destId="{860908AF-B56A-E149-8A89-D1A1AD21D1D7}" srcOrd="0" destOrd="2" presId="urn:microsoft.com/office/officeart/2005/8/layout/hList1"/>
    <dgm:cxn modelId="{D5E4D6BC-F9B7-BC4D-BD86-932E37C51B42}" srcId="{760F918E-C032-9F41-B59D-586B62BD497D}" destId="{ABFA7326-19F2-FC4C-91B8-E045663A79D2}" srcOrd="1" destOrd="0" parTransId="{CE302749-25A3-384E-8FE5-8160F6DA5954}" sibTransId="{D6E6841B-4819-BE42-BA4E-2BD2EA1F5506}"/>
    <dgm:cxn modelId="{87773DC5-6E57-F149-A5D2-3DEE84E603BB}" type="presOf" srcId="{46724898-7AB7-AF40-AB16-4370064DBEAD}" destId="{860908AF-B56A-E149-8A89-D1A1AD21D1D7}" srcOrd="0" destOrd="3" presId="urn:microsoft.com/office/officeart/2005/8/layout/hList1"/>
    <dgm:cxn modelId="{0DD236C9-6A0D-E741-BFF8-9684FAAF8359}" type="presOf" srcId="{DEE039CD-AE99-414F-93E8-930975CB0383}" destId="{A5422B99-2555-0C41-9822-CA9EFE95766A}" srcOrd="0" destOrd="1" presId="urn:microsoft.com/office/officeart/2005/8/layout/hList1"/>
    <dgm:cxn modelId="{A7C727CA-170A-1542-B418-0B41449FDE3F}" type="presOf" srcId="{ABFA7326-19F2-FC4C-91B8-E045663A79D2}" destId="{72DEB2CA-CB00-5043-8DB6-5BB6E3956A66}" srcOrd="0" destOrd="1" presId="urn:microsoft.com/office/officeart/2005/8/layout/hList1"/>
    <dgm:cxn modelId="{21682CFA-83C5-714B-876D-6F4C8535DDCA}" srcId="{5B6FBC6E-CC59-E247-BADB-AB0C6F40E607}" destId="{CC6967CB-C74D-6B48-BF18-65DE8CC8CF27}" srcOrd="0" destOrd="0" parTransId="{7722B585-8B51-3440-BCB0-2D922C890C18}" sibTransId="{7063347F-2471-C146-BBDE-DF8D0EE51DE7}"/>
    <dgm:cxn modelId="{9C032A7B-775D-DF40-9F24-986C4CFE335A}" type="presParOf" srcId="{9EBA54D2-5187-6243-9361-7ABF00132841}" destId="{0276C1DE-B373-8740-91DB-74D87CF24B06}" srcOrd="0" destOrd="0" presId="urn:microsoft.com/office/officeart/2005/8/layout/hList1"/>
    <dgm:cxn modelId="{F1119350-9F74-244B-8726-F4AE1F598D69}" type="presParOf" srcId="{0276C1DE-B373-8740-91DB-74D87CF24B06}" destId="{498135FF-B8D9-D845-B4B1-A90051BC2ACA}" srcOrd="0" destOrd="0" presId="urn:microsoft.com/office/officeart/2005/8/layout/hList1"/>
    <dgm:cxn modelId="{70F03F62-0BF6-5F47-8901-BAE5E842C1B5}" type="presParOf" srcId="{0276C1DE-B373-8740-91DB-74D87CF24B06}" destId="{860908AF-B56A-E149-8A89-D1A1AD21D1D7}" srcOrd="1" destOrd="0" presId="urn:microsoft.com/office/officeart/2005/8/layout/hList1"/>
    <dgm:cxn modelId="{38B9D636-432B-DF4D-A81B-420725F3224E}" type="presParOf" srcId="{9EBA54D2-5187-6243-9361-7ABF00132841}" destId="{D369E789-36F3-DB45-908A-0CD7863526B3}" srcOrd="1" destOrd="0" presId="urn:microsoft.com/office/officeart/2005/8/layout/hList1"/>
    <dgm:cxn modelId="{21E4872B-7767-704C-8240-8A1B87C08DD3}" type="presParOf" srcId="{9EBA54D2-5187-6243-9361-7ABF00132841}" destId="{87A08634-C13A-4F44-AFF4-087948462F56}" srcOrd="2" destOrd="0" presId="urn:microsoft.com/office/officeart/2005/8/layout/hList1"/>
    <dgm:cxn modelId="{CE606805-AB25-F146-B091-F97A641FC483}" type="presParOf" srcId="{87A08634-C13A-4F44-AFF4-087948462F56}" destId="{A038B6C4-02C3-F241-9B19-ACD03C994635}" srcOrd="0" destOrd="0" presId="urn:microsoft.com/office/officeart/2005/8/layout/hList1"/>
    <dgm:cxn modelId="{F5E63A82-F92B-3B41-8EDC-FAEF94BF8348}" type="presParOf" srcId="{87A08634-C13A-4F44-AFF4-087948462F56}" destId="{A5422B99-2555-0C41-9822-CA9EFE95766A}" srcOrd="1" destOrd="0" presId="urn:microsoft.com/office/officeart/2005/8/layout/hList1"/>
    <dgm:cxn modelId="{60EF6D1F-6419-3C42-9318-F95452C6BB19}" type="presParOf" srcId="{9EBA54D2-5187-6243-9361-7ABF00132841}" destId="{B89CC807-050E-4444-9217-E64AE0B88359}" srcOrd="3" destOrd="0" presId="urn:microsoft.com/office/officeart/2005/8/layout/hList1"/>
    <dgm:cxn modelId="{1BADAF4D-57F2-6C4E-9C11-FDF4E61DC9B1}" type="presParOf" srcId="{9EBA54D2-5187-6243-9361-7ABF00132841}" destId="{44B9F62B-FBEC-F24C-B734-208469DC608D}" srcOrd="4" destOrd="0" presId="urn:microsoft.com/office/officeart/2005/8/layout/hList1"/>
    <dgm:cxn modelId="{B416BF63-7270-CB4D-9318-0B86D735729E}" type="presParOf" srcId="{44B9F62B-FBEC-F24C-B734-208469DC608D}" destId="{CEA0670D-E18F-D547-AA30-945E79F95BDF}" srcOrd="0" destOrd="0" presId="urn:microsoft.com/office/officeart/2005/8/layout/hList1"/>
    <dgm:cxn modelId="{7370EEA0-10BE-E54B-A008-D32F9934312E}" type="presParOf" srcId="{44B9F62B-FBEC-F24C-B734-208469DC608D}" destId="{72DEB2CA-CB00-5043-8DB6-5BB6E3956A66}"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CC1817B-D6A8-D648-916A-11ACEA18A475}" type="doc">
      <dgm:prSet loTypeId="urn:microsoft.com/office/officeart/2005/8/layout/vList5" loCatId="" qsTypeId="urn:microsoft.com/office/officeart/2005/8/quickstyle/simple4" qsCatId="simple" csTypeId="urn:microsoft.com/office/officeart/2005/8/colors/accent1_2" csCatId="accent1" phldr="1"/>
      <dgm:spPr/>
      <dgm:t>
        <a:bodyPr/>
        <a:lstStyle/>
        <a:p>
          <a:endParaRPr lang="en-US"/>
        </a:p>
      </dgm:t>
    </dgm:pt>
    <dgm:pt modelId="{638544AA-55E9-964E-8007-C5A71700B3EA}">
      <dgm:prSet phldrT="[Text]"/>
      <dgm:spPr/>
      <dgm:t>
        <a:bodyPr/>
        <a:lstStyle/>
        <a:p>
          <a:r>
            <a:rPr lang="en-US" dirty="0"/>
            <a:t>Azure App Service</a:t>
          </a:r>
        </a:p>
      </dgm:t>
    </dgm:pt>
    <dgm:pt modelId="{FC915F8C-5C69-604B-9468-EEF6A2EA1ACF}" type="parTrans" cxnId="{A0970F00-F566-4946-91E7-6E20F67BA13D}">
      <dgm:prSet/>
      <dgm:spPr/>
      <dgm:t>
        <a:bodyPr/>
        <a:lstStyle/>
        <a:p>
          <a:endParaRPr lang="en-US"/>
        </a:p>
      </dgm:t>
    </dgm:pt>
    <dgm:pt modelId="{4DD61A79-8A93-A54C-9E9F-5C53FD32FDEB}" type="sibTrans" cxnId="{A0970F00-F566-4946-91E7-6E20F67BA13D}">
      <dgm:prSet/>
      <dgm:spPr/>
      <dgm:t>
        <a:bodyPr/>
        <a:lstStyle/>
        <a:p>
          <a:endParaRPr lang="en-US"/>
        </a:p>
      </dgm:t>
    </dgm:pt>
    <dgm:pt modelId="{7CB826BF-B2A6-1140-A48B-E557C8D5E74F}">
      <dgm:prSet phldrT="[Text]"/>
      <dgm:spPr>
        <a:solidFill>
          <a:schemeClr val="accent5"/>
        </a:solidFill>
      </dgm:spPr>
      <dgm:t>
        <a:bodyPr/>
        <a:lstStyle/>
        <a:p>
          <a:r>
            <a:rPr lang="en-US" dirty="0"/>
            <a:t>Azure Functions</a:t>
          </a:r>
        </a:p>
      </dgm:t>
    </dgm:pt>
    <dgm:pt modelId="{B1A1B916-F419-0749-89EE-01EC3FCBA681}" type="parTrans" cxnId="{41ABA103-0DB5-404D-836B-92B34426A03E}">
      <dgm:prSet/>
      <dgm:spPr/>
      <dgm:t>
        <a:bodyPr/>
        <a:lstStyle/>
        <a:p>
          <a:endParaRPr lang="en-US"/>
        </a:p>
      </dgm:t>
    </dgm:pt>
    <dgm:pt modelId="{600CFAD5-EEEB-8846-80DC-1739FE694108}" type="sibTrans" cxnId="{41ABA103-0DB5-404D-836B-92B34426A03E}">
      <dgm:prSet/>
      <dgm:spPr/>
      <dgm:t>
        <a:bodyPr/>
        <a:lstStyle/>
        <a:p>
          <a:endParaRPr lang="en-US"/>
        </a:p>
      </dgm:t>
    </dgm:pt>
    <dgm:pt modelId="{BC9D604F-847F-4E42-9A3E-A864AE429CF9}">
      <dgm:prSet phldrT="[Text]"/>
      <dgm:spPr/>
      <dgm:t>
        <a:bodyPr/>
        <a:lstStyle/>
        <a:p>
          <a:r>
            <a:rPr lang="en-US" b="1" dirty="0">
              <a:solidFill>
                <a:srgbClr val="FF0000"/>
              </a:solidFill>
            </a:rPr>
            <a:t>Try</a:t>
          </a:r>
          <a:r>
            <a:rPr lang="en-US" dirty="0"/>
            <a:t>: </a:t>
          </a:r>
          <a:r>
            <a:rPr lang="en-US" dirty="0">
              <a:hlinkClick xmlns:r="http://schemas.openxmlformats.org/officeDocument/2006/relationships" r:id="rId1"/>
            </a:rPr>
            <a:t>https://functions.azure.com/try</a:t>
          </a:r>
          <a:endParaRPr lang="en-US" dirty="0"/>
        </a:p>
      </dgm:t>
    </dgm:pt>
    <dgm:pt modelId="{8CFBE4BB-8A72-9447-8891-31496CF1CE93}" type="parTrans" cxnId="{9D32FC65-E5C4-1E43-BC6F-0A0BCA887ECF}">
      <dgm:prSet/>
      <dgm:spPr/>
      <dgm:t>
        <a:bodyPr/>
        <a:lstStyle/>
        <a:p>
          <a:endParaRPr lang="en-US"/>
        </a:p>
      </dgm:t>
    </dgm:pt>
    <dgm:pt modelId="{670352E4-48FB-5741-BEF4-46AA5C55A06F}" type="sibTrans" cxnId="{9D32FC65-E5C4-1E43-BC6F-0A0BCA887ECF}">
      <dgm:prSet/>
      <dgm:spPr/>
      <dgm:t>
        <a:bodyPr/>
        <a:lstStyle/>
        <a:p>
          <a:endParaRPr lang="en-US"/>
        </a:p>
      </dgm:t>
    </dgm:pt>
    <dgm:pt modelId="{D6C33DFD-A927-374B-9E8A-244E6924620F}">
      <dgm:prSet phldrT="[Text]"/>
      <dgm:spPr/>
      <dgm:t>
        <a:bodyPr/>
        <a:lstStyle/>
        <a:p>
          <a:r>
            <a:rPr lang="en-US" dirty="0"/>
            <a:t>Azure Service Fabric</a:t>
          </a:r>
        </a:p>
      </dgm:t>
    </dgm:pt>
    <dgm:pt modelId="{6D889432-A694-0F4A-B46B-ABC23BA8F5CB}" type="parTrans" cxnId="{AC3F64BA-346D-5349-88DB-F448438274CC}">
      <dgm:prSet/>
      <dgm:spPr/>
      <dgm:t>
        <a:bodyPr/>
        <a:lstStyle/>
        <a:p>
          <a:endParaRPr lang="en-US"/>
        </a:p>
      </dgm:t>
    </dgm:pt>
    <dgm:pt modelId="{8EE664EA-6BFB-A348-83A4-2827FAB61EC2}" type="sibTrans" cxnId="{AC3F64BA-346D-5349-88DB-F448438274CC}">
      <dgm:prSet/>
      <dgm:spPr/>
      <dgm:t>
        <a:bodyPr/>
        <a:lstStyle/>
        <a:p>
          <a:endParaRPr lang="en-US"/>
        </a:p>
      </dgm:t>
    </dgm:pt>
    <dgm:pt modelId="{606F866C-63E4-4C4D-8DBA-EFACE75F862F}">
      <dgm:prSet phldrT="[Text]"/>
      <dgm:spPr/>
      <dgm:t>
        <a:bodyPr/>
        <a:lstStyle/>
        <a:p>
          <a:r>
            <a:rPr lang="en-US" b="1" dirty="0">
              <a:solidFill>
                <a:srgbClr val="FF0000"/>
              </a:solidFill>
            </a:rPr>
            <a:t>Try</a:t>
          </a:r>
          <a:r>
            <a:rPr lang="en-US" dirty="0"/>
            <a:t>: </a:t>
          </a:r>
          <a:r>
            <a:rPr lang="en-US" dirty="0">
              <a:hlinkClick xmlns:r="http://schemas.openxmlformats.org/officeDocument/2006/relationships" r:id="rId2"/>
            </a:rPr>
            <a:t>http://aka.ms/tryservicefabric</a:t>
          </a:r>
          <a:endParaRPr lang="en-US" dirty="0"/>
        </a:p>
      </dgm:t>
    </dgm:pt>
    <dgm:pt modelId="{8374890C-CA1E-624F-AD12-3A169B6A8C54}" type="parTrans" cxnId="{4C17CB15-444A-3F4B-8A94-6AFBFB01D900}">
      <dgm:prSet/>
      <dgm:spPr/>
      <dgm:t>
        <a:bodyPr/>
        <a:lstStyle/>
        <a:p>
          <a:endParaRPr lang="en-US"/>
        </a:p>
      </dgm:t>
    </dgm:pt>
    <dgm:pt modelId="{CDC04CAC-2918-484E-8B71-36D42E115304}" type="sibTrans" cxnId="{4C17CB15-444A-3F4B-8A94-6AFBFB01D900}">
      <dgm:prSet/>
      <dgm:spPr/>
      <dgm:t>
        <a:bodyPr/>
        <a:lstStyle/>
        <a:p>
          <a:endParaRPr lang="en-US"/>
        </a:p>
      </dgm:t>
    </dgm:pt>
    <dgm:pt modelId="{E49C87C1-7154-D247-A86C-9195123D6493}">
      <dgm:prSet phldrT="[Text]"/>
      <dgm:spPr>
        <a:solidFill>
          <a:schemeClr val="accent5"/>
        </a:solidFill>
      </dgm:spPr>
      <dgm:t>
        <a:bodyPr/>
        <a:lstStyle/>
        <a:p>
          <a:r>
            <a:rPr lang="en-US" dirty="0"/>
            <a:t>Azure Container Service</a:t>
          </a:r>
        </a:p>
      </dgm:t>
    </dgm:pt>
    <dgm:pt modelId="{8F02449E-9939-6F41-AB0B-1B02FD92B776}" type="parTrans" cxnId="{E2A486F6-1732-7D47-97EB-E0CDF56409CB}">
      <dgm:prSet/>
      <dgm:spPr/>
      <dgm:t>
        <a:bodyPr/>
        <a:lstStyle/>
        <a:p>
          <a:endParaRPr lang="en-US"/>
        </a:p>
      </dgm:t>
    </dgm:pt>
    <dgm:pt modelId="{2B0BFD72-F41C-A948-BE6E-B2E1C39DC075}" type="sibTrans" cxnId="{E2A486F6-1732-7D47-97EB-E0CDF56409CB}">
      <dgm:prSet/>
      <dgm:spPr/>
      <dgm:t>
        <a:bodyPr/>
        <a:lstStyle/>
        <a:p>
          <a:endParaRPr lang="en-US"/>
        </a:p>
      </dgm:t>
    </dgm:pt>
    <dgm:pt modelId="{959B93DE-C645-B243-9278-8FD0A8B876CE}">
      <dgm:prSet phldrT="[Text]"/>
      <dgm:spPr/>
      <dgm:t>
        <a:bodyPr/>
        <a:lstStyle/>
        <a:p>
          <a:r>
            <a:rPr lang="en-US" b="1" dirty="0">
              <a:solidFill>
                <a:srgbClr val="FF0000"/>
              </a:solidFill>
            </a:rPr>
            <a:t>Try</a:t>
          </a:r>
          <a:r>
            <a:rPr lang="en-US" dirty="0"/>
            <a:t>: </a:t>
          </a:r>
          <a:r>
            <a:rPr lang="en-US" dirty="0">
              <a:hlinkClick xmlns:r="http://schemas.openxmlformats.org/officeDocument/2006/relationships" r:id="rId3"/>
            </a:rPr>
            <a:t>http://aka.ms/acs</a:t>
          </a:r>
          <a:endParaRPr lang="en-US" dirty="0"/>
        </a:p>
      </dgm:t>
    </dgm:pt>
    <dgm:pt modelId="{B71E9EBC-421A-F245-8847-7B6CAFC99D54}" type="parTrans" cxnId="{5B262F65-FB29-BA42-B7FA-3E7C85CE70ED}">
      <dgm:prSet/>
      <dgm:spPr/>
      <dgm:t>
        <a:bodyPr/>
        <a:lstStyle/>
        <a:p>
          <a:endParaRPr lang="en-US"/>
        </a:p>
      </dgm:t>
    </dgm:pt>
    <dgm:pt modelId="{EDD53E75-1BDC-D84B-8768-F0BCEE4D8F2F}" type="sibTrans" cxnId="{5B262F65-FB29-BA42-B7FA-3E7C85CE70ED}">
      <dgm:prSet/>
      <dgm:spPr/>
      <dgm:t>
        <a:bodyPr/>
        <a:lstStyle/>
        <a:p>
          <a:endParaRPr lang="en-US"/>
        </a:p>
      </dgm:t>
    </dgm:pt>
    <dgm:pt modelId="{5116884F-9B8B-6E40-B25F-4685FDFF2E9D}">
      <dgm:prSet phldrT="[Text]"/>
      <dgm:spPr/>
      <dgm:t>
        <a:bodyPr/>
        <a:lstStyle/>
        <a:p>
          <a:r>
            <a:rPr lang="en-US" b="1" dirty="0">
              <a:solidFill>
                <a:srgbClr val="FF0000"/>
              </a:solidFill>
            </a:rPr>
            <a:t>Try</a:t>
          </a:r>
          <a:r>
            <a:rPr lang="en-US" dirty="0"/>
            <a:t>: </a:t>
          </a:r>
          <a:r>
            <a:rPr lang="en-US" dirty="0">
              <a:hlinkClick xmlns:r="http://schemas.openxmlformats.org/officeDocument/2006/relationships" r:id="rId4"/>
            </a:rPr>
            <a:t>https://tryappservice.azure.com</a:t>
          </a:r>
          <a:endParaRPr lang="en-US" dirty="0"/>
        </a:p>
      </dgm:t>
    </dgm:pt>
    <dgm:pt modelId="{6A8D00CE-2AF6-8F43-9DF5-066D4B3E0B42}" type="parTrans" cxnId="{57EE3864-B87D-ED41-AEC1-07AD8D923368}">
      <dgm:prSet/>
      <dgm:spPr/>
      <dgm:t>
        <a:bodyPr/>
        <a:lstStyle/>
        <a:p>
          <a:endParaRPr lang="en-US"/>
        </a:p>
      </dgm:t>
    </dgm:pt>
    <dgm:pt modelId="{500D2FB9-8BBF-6C45-976C-BDB9E9638F80}" type="sibTrans" cxnId="{57EE3864-B87D-ED41-AEC1-07AD8D923368}">
      <dgm:prSet/>
      <dgm:spPr/>
      <dgm:t>
        <a:bodyPr/>
        <a:lstStyle/>
        <a:p>
          <a:endParaRPr lang="en-US"/>
        </a:p>
      </dgm:t>
    </dgm:pt>
    <dgm:pt modelId="{953F9612-7504-B64A-8070-41E57E8B7B91}">
      <dgm:prSet phldrT="[Text]"/>
      <dgm:spPr/>
      <dgm:t>
        <a:bodyPr/>
        <a:lstStyle/>
        <a:p>
          <a:r>
            <a:rPr lang="en-US" b="1" dirty="0">
              <a:solidFill>
                <a:srgbClr val="FF0000"/>
              </a:solidFill>
            </a:rPr>
            <a:t>Ignite Session</a:t>
          </a:r>
          <a:r>
            <a:rPr lang="en-US" dirty="0"/>
            <a:t>: Master modern PaaS for the enterprise with Azure App Service [BRK3205]</a:t>
          </a:r>
        </a:p>
      </dgm:t>
    </dgm:pt>
    <dgm:pt modelId="{6D5BADAC-7604-B049-B4B3-FE619C5E1549}" type="parTrans" cxnId="{CED52893-104C-DA4C-B4C8-176B7FC81A7F}">
      <dgm:prSet/>
      <dgm:spPr/>
      <dgm:t>
        <a:bodyPr/>
        <a:lstStyle/>
        <a:p>
          <a:endParaRPr lang="en-US"/>
        </a:p>
      </dgm:t>
    </dgm:pt>
    <dgm:pt modelId="{5384D6AC-3D8F-7A43-88A8-CF0285548B75}" type="sibTrans" cxnId="{CED52893-104C-DA4C-B4C8-176B7FC81A7F}">
      <dgm:prSet/>
      <dgm:spPr/>
      <dgm:t>
        <a:bodyPr/>
        <a:lstStyle/>
        <a:p>
          <a:endParaRPr lang="en-US"/>
        </a:p>
      </dgm:t>
    </dgm:pt>
    <dgm:pt modelId="{FA544A10-617A-7D41-B9B8-15F1E48342AB}">
      <dgm:prSet phldrT="[Text]"/>
      <dgm:spPr/>
      <dgm:t>
        <a:bodyPr/>
        <a:lstStyle/>
        <a:p>
          <a:r>
            <a:rPr lang="en-US" b="1" dirty="0">
              <a:solidFill>
                <a:srgbClr val="FF0000"/>
              </a:solidFill>
            </a:rPr>
            <a:t>Ignite Session</a:t>
          </a:r>
          <a:r>
            <a:rPr lang="en-US" dirty="0"/>
            <a:t>: Build applications with SF [</a:t>
          </a:r>
          <a:r>
            <a:rPr lang="nb-NO" dirty="0"/>
            <a:t>BRK1036]</a:t>
          </a:r>
          <a:endParaRPr lang="en-US" dirty="0"/>
        </a:p>
      </dgm:t>
    </dgm:pt>
    <dgm:pt modelId="{9E685B54-2693-4446-83C1-B3F6D03888A2}" type="parTrans" cxnId="{3A273B64-DDC8-9C4E-9CDF-4C31548925F9}">
      <dgm:prSet/>
      <dgm:spPr/>
      <dgm:t>
        <a:bodyPr/>
        <a:lstStyle/>
        <a:p>
          <a:endParaRPr lang="en-US"/>
        </a:p>
      </dgm:t>
    </dgm:pt>
    <dgm:pt modelId="{D8EBB1E9-D9BC-F047-A006-831CB2571AA9}" type="sibTrans" cxnId="{3A273B64-DDC8-9C4E-9CDF-4C31548925F9}">
      <dgm:prSet/>
      <dgm:spPr/>
      <dgm:t>
        <a:bodyPr/>
        <a:lstStyle/>
        <a:p>
          <a:endParaRPr lang="en-US"/>
        </a:p>
      </dgm:t>
    </dgm:pt>
    <dgm:pt modelId="{10527EFC-4E5B-479A-994D-C3522C77F683}">
      <dgm:prSet phldrT="[Text]"/>
      <dgm:spPr/>
      <dgm:t>
        <a:bodyPr/>
        <a:lstStyle/>
        <a:p>
          <a:r>
            <a:rPr lang="en-US" b="1" dirty="0">
              <a:solidFill>
                <a:srgbClr val="FF0000"/>
              </a:solidFill>
            </a:rPr>
            <a:t>Ignite Session</a:t>
          </a:r>
          <a:r>
            <a:rPr lang="en-US" dirty="0"/>
            <a:t>: Go serverless for the enterprise with Azure Functions [BRK2250]</a:t>
          </a:r>
        </a:p>
      </dgm:t>
    </dgm:pt>
    <dgm:pt modelId="{2E16C508-73AC-416A-8AE0-116D5CA23258}" type="parTrans" cxnId="{585966A3-A5A6-44E9-B3BA-7BCC7031A7B6}">
      <dgm:prSet/>
      <dgm:spPr/>
      <dgm:t>
        <a:bodyPr/>
        <a:lstStyle/>
        <a:p>
          <a:endParaRPr lang="en-US"/>
        </a:p>
      </dgm:t>
    </dgm:pt>
    <dgm:pt modelId="{A26DF2DE-D0BD-47DE-91C4-B1FA4935F402}" type="sibTrans" cxnId="{585966A3-A5A6-44E9-B3BA-7BCC7031A7B6}">
      <dgm:prSet/>
      <dgm:spPr/>
      <dgm:t>
        <a:bodyPr/>
        <a:lstStyle/>
        <a:p>
          <a:endParaRPr lang="en-US"/>
        </a:p>
      </dgm:t>
    </dgm:pt>
    <dgm:pt modelId="{CBAF4F3D-35A7-4365-9170-818C4CD75485}">
      <dgm:prSet phldrT="[Text]"/>
      <dgm:spPr/>
      <dgm:t>
        <a:bodyPr/>
        <a:lstStyle/>
        <a:p>
          <a:r>
            <a:rPr lang="en-US" b="1" dirty="0">
              <a:solidFill>
                <a:srgbClr val="FF0000"/>
              </a:solidFill>
            </a:rPr>
            <a:t>Ignite Session</a:t>
          </a:r>
          <a:r>
            <a:rPr lang="en-US" dirty="0"/>
            <a:t>: Deep Dive into ACS [BRK4008]</a:t>
          </a:r>
        </a:p>
      </dgm:t>
    </dgm:pt>
    <dgm:pt modelId="{345CEA4D-6AAA-4E62-8118-9962AFAFC15C}" type="parTrans" cxnId="{190F4BAC-0DC7-4E97-BBC8-71066A1ED170}">
      <dgm:prSet/>
      <dgm:spPr/>
      <dgm:t>
        <a:bodyPr/>
        <a:lstStyle/>
        <a:p>
          <a:endParaRPr lang="en-US"/>
        </a:p>
      </dgm:t>
    </dgm:pt>
    <dgm:pt modelId="{DE69D797-2132-4617-8972-4771F17392DF}" type="sibTrans" cxnId="{190F4BAC-0DC7-4E97-BBC8-71066A1ED170}">
      <dgm:prSet/>
      <dgm:spPr/>
      <dgm:t>
        <a:bodyPr/>
        <a:lstStyle/>
        <a:p>
          <a:endParaRPr lang="en-US"/>
        </a:p>
      </dgm:t>
    </dgm:pt>
    <dgm:pt modelId="{168B46CE-269E-E945-A6E9-63BFB11E2587}" type="pres">
      <dgm:prSet presAssocID="{BCC1817B-D6A8-D648-916A-11ACEA18A475}" presName="Name0" presStyleCnt="0">
        <dgm:presLayoutVars>
          <dgm:dir/>
          <dgm:animLvl val="lvl"/>
          <dgm:resizeHandles val="exact"/>
        </dgm:presLayoutVars>
      </dgm:prSet>
      <dgm:spPr/>
    </dgm:pt>
    <dgm:pt modelId="{13000C4B-FAB8-8448-B859-CDF5E211876C}" type="pres">
      <dgm:prSet presAssocID="{638544AA-55E9-964E-8007-C5A71700B3EA}" presName="linNode" presStyleCnt="0"/>
      <dgm:spPr/>
    </dgm:pt>
    <dgm:pt modelId="{008B8B8E-3711-E144-977B-7BA8B114AE49}" type="pres">
      <dgm:prSet presAssocID="{638544AA-55E9-964E-8007-C5A71700B3EA}" presName="parentText" presStyleLbl="node1" presStyleIdx="0" presStyleCnt="4" custScaleX="78605">
        <dgm:presLayoutVars>
          <dgm:chMax val="1"/>
          <dgm:bulletEnabled val="1"/>
        </dgm:presLayoutVars>
      </dgm:prSet>
      <dgm:spPr/>
    </dgm:pt>
    <dgm:pt modelId="{12758A50-0F5A-804E-9C9C-F498D45668EB}" type="pres">
      <dgm:prSet presAssocID="{638544AA-55E9-964E-8007-C5A71700B3EA}" presName="descendantText" presStyleLbl="alignAccFollowNode1" presStyleIdx="0" presStyleCnt="4" custLinFactNeighborX="0" custLinFactNeighborY="5019">
        <dgm:presLayoutVars>
          <dgm:bulletEnabled val="1"/>
        </dgm:presLayoutVars>
      </dgm:prSet>
      <dgm:spPr/>
    </dgm:pt>
    <dgm:pt modelId="{8F908FEF-DADF-C54C-BDCE-2F6E921CF515}" type="pres">
      <dgm:prSet presAssocID="{4DD61A79-8A93-A54C-9E9F-5C53FD32FDEB}" presName="sp" presStyleCnt="0"/>
      <dgm:spPr/>
    </dgm:pt>
    <dgm:pt modelId="{ECAFCFFA-7969-6D48-89E4-D0BAB6337F6E}" type="pres">
      <dgm:prSet presAssocID="{7CB826BF-B2A6-1140-A48B-E557C8D5E74F}" presName="linNode" presStyleCnt="0"/>
      <dgm:spPr/>
    </dgm:pt>
    <dgm:pt modelId="{534C477F-1F2A-FA45-AAE4-1C59FA14A38C}" type="pres">
      <dgm:prSet presAssocID="{7CB826BF-B2A6-1140-A48B-E557C8D5E74F}" presName="parentText" presStyleLbl="node1" presStyleIdx="1" presStyleCnt="4" custScaleX="78605">
        <dgm:presLayoutVars>
          <dgm:chMax val="1"/>
          <dgm:bulletEnabled val="1"/>
        </dgm:presLayoutVars>
      </dgm:prSet>
      <dgm:spPr/>
    </dgm:pt>
    <dgm:pt modelId="{CA132905-F00F-A647-9BE4-1194BBAB1832}" type="pres">
      <dgm:prSet presAssocID="{7CB826BF-B2A6-1140-A48B-E557C8D5E74F}" presName="descendantText" presStyleLbl="alignAccFollowNode1" presStyleIdx="1" presStyleCnt="4">
        <dgm:presLayoutVars>
          <dgm:bulletEnabled val="1"/>
        </dgm:presLayoutVars>
      </dgm:prSet>
      <dgm:spPr/>
    </dgm:pt>
    <dgm:pt modelId="{42887EAD-08ED-9C4A-B0EF-1785840CE8F7}" type="pres">
      <dgm:prSet presAssocID="{600CFAD5-EEEB-8846-80DC-1739FE694108}" presName="sp" presStyleCnt="0"/>
      <dgm:spPr/>
    </dgm:pt>
    <dgm:pt modelId="{EA3ADD74-F152-7140-BBAE-7AC56F2E8D91}" type="pres">
      <dgm:prSet presAssocID="{D6C33DFD-A927-374B-9E8A-244E6924620F}" presName="linNode" presStyleCnt="0"/>
      <dgm:spPr/>
    </dgm:pt>
    <dgm:pt modelId="{7B0A80DC-0B98-D747-A8D6-1F908D27D8B6}" type="pres">
      <dgm:prSet presAssocID="{D6C33DFD-A927-374B-9E8A-244E6924620F}" presName="parentText" presStyleLbl="node1" presStyleIdx="2" presStyleCnt="4" custScaleX="78605">
        <dgm:presLayoutVars>
          <dgm:chMax val="1"/>
          <dgm:bulletEnabled val="1"/>
        </dgm:presLayoutVars>
      </dgm:prSet>
      <dgm:spPr/>
    </dgm:pt>
    <dgm:pt modelId="{2CC094E4-5CC1-6C4F-9A6D-49C5109E745E}" type="pres">
      <dgm:prSet presAssocID="{D6C33DFD-A927-374B-9E8A-244E6924620F}" presName="descendantText" presStyleLbl="alignAccFollowNode1" presStyleIdx="2" presStyleCnt="4">
        <dgm:presLayoutVars>
          <dgm:bulletEnabled val="1"/>
        </dgm:presLayoutVars>
      </dgm:prSet>
      <dgm:spPr/>
    </dgm:pt>
    <dgm:pt modelId="{6633C04A-4D2D-3845-81E5-973CEF46AA9A}" type="pres">
      <dgm:prSet presAssocID="{8EE664EA-6BFB-A348-83A4-2827FAB61EC2}" presName="sp" presStyleCnt="0"/>
      <dgm:spPr/>
    </dgm:pt>
    <dgm:pt modelId="{8F7EE9CC-805A-2F4B-9C7D-2A61DFA36A3C}" type="pres">
      <dgm:prSet presAssocID="{E49C87C1-7154-D247-A86C-9195123D6493}" presName="linNode" presStyleCnt="0"/>
      <dgm:spPr/>
    </dgm:pt>
    <dgm:pt modelId="{DE55B73B-22DC-EE4A-A5C1-C0518A9367A1}" type="pres">
      <dgm:prSet presAssocID="{E49C87C1-7154-D247-A86C-9195123D6493}" presName="parentText" presStyleLbl="node1" presStyleIdx="3" presStyleCnt="4" custScaleX="78605">
        <dgm:presLayoutVars>
          <dgm:chMax val="1"/>
          <dgm:bulletEnabled val="1"/>
        </dgm:presLayoutVars>
      </dgm:prSet>
      <dgm:spPr/>
    </dgm:pt>
    <dgm:pt modelId="{9C3568C7-455A-B449-8957-82A47605EC7C}" type="pres">
      <dgm:prSet presAssocID="{E49C87C1-7154-D247-A86C-9195123D6493}" presName="descendantText" presStyleLbl="alignAccFollowNode1" presStyleIdx="3" presStyleCnt="4">
        <dgm:presLayoutVars>
          <dgm:bulletEnabled val="1"/>
        </dgm:presLayoutVars>
      </dgm:prSet>
      <dgm:spPr/>
    </dgm:pt>
  </dgm:ptLst>
  <dgm:cxnLst>
    <dgm:cxn modelId="{A0970F00-F566-4946-91E7-6E20F67BA13D}" srcId="{BCC1817B-D6A8-D648-916A-11ACEA18A475}" destId="{638544AA-55E9-964E-8007-C5A71700B3EA}" srcOrd="0" destOrd="0" parTransId="{FC915F8C-5C69-604B-9468-EEF6A2EA1ACF}" sibTransId="{4DD61A79-8A93-A54C-9E9F-5C53FD32FDEB}"/>
    <dgm:cxn modelId="{41ABA103-0DB5-404D-836B-92B34426A03E}" srcId="{BCC1817B-D6A8-D648-916A-11ACEA18A475}" destId="{7CB826BF-B2A6-1140-A48B-E557C8D5E74F}" srcOrd="1" destOrd="0" parTransId="{B1A1B916-F419-0749-89EE-01EC3FCBA681}" sibTransId="{600CFAD5-EEEB-8846-80DC-1739FE694108}"/>
    <dgm:cxn modelId="{472AD410-91BE-8F41-8B8F-8EFED8057B0B}" type="presOf" srcId="{FA544A10-617A-7D41-B9B8-15F1E48342AB}" destId="{2CC094E4-5CC1-6C4F-9A6D-49C5109E745E}" srcOrd="0" destOrd="1" presId="urn:microsoft.com/office/officeart/2005/8/layout/vList5"/>
    <dgm:cxn modelId="{6A0FDC10-2075-AE45-B548-03E33ED82536}" type="presOf" srcId="{D6C33DFD-A927-374B-9E8A-244E6924620F}" destId="{7B0A80DC-0B98-D747-A8D6-1F908D27D8B6}" srcOrd="0" destOrd="0" presId="urn:microsoft.com/office/officeart/2005/8/layout/vList5"/>
    <dgm:cxn modelId="{7E0F4215-02C8-5447-8B85-5BEAC6EF79AC}" type="presOf" srcId="{10527EFC-4E5B-479A-994D-C3522C77F683}" destId="{CA132905-F00F-A647-9BE4-1194BBAB1832}" srcOrd="0" destOrd="1" presId="urn:microsoft.com/office/officeart/2005/8/layout/vList5"/>
    <dgm:cxn modelId="{782C8615-5C97-7045-8D97-6EA1E228B7C7}" type="presOf" srcId="{953F9612-7504-B64A-8070-41E57E8B7B91}" destId="{12758A50-0F5A-804E-9C9C-F498D45668EB}" srcOrd="0" destOrd="1" presId="urn:microsoft.com/office/officeart/2005/8/layout/vList5"/>
    <dgm:cxn modelId="{4C17CB15-444A-3F4B-8A94-6AFBFB01D900}" srcId="{D6C33DFD-A927-374B-9E8A-244E6924620F}" destId="{606F866C-63E4-4C4D-8DBA-EFACE75F862F}" srcOrd="0" destOrd="0" parTransId="{8374890C-CA1E-624F-AD12-3A169B6A8C54}" sibTransId="{CDC04CAC-2918-484E-8B71-36D42E115304}"/>
    <dgm:cxn modelId="{88C9A632-6FC2-EF4E-B4BF-1D01ED2B5D60}" type="presOf" srcId="{CBAF4F3D-35A7-4365-9170-818C4CD75485}" destId="{9C3568C7-455A-B449-8957-82A47605EC7C}" srcOrd="0" destOrd="1" presId="urn:microsoft.com/office/officeart/2005/8/layout/vList5"/>
    <dgm:cxn modelId="{D7B26A33-BE89-A14E-8BBA-5CBC7E503DE1}" type="presOf" srcId="{E49C87C1-7154-D247-A86C-9195123D6493}" destId="{DE55B73B-22DC-EE4A-A5C1-C0518A9367A1}" srcOrd="0" destOrd="0" presId="urn:microsoft.com/office/officeart/2005/8/layout/vList5"/>
    <dgm:cxn modelId="{0B828163-0D60-694F-9D0F-598BEC91F4C0}" type="presOf" srcId="{7CB826BF-B2A6-1140-A48B-E557C8D5E74F}" destId="{534C477F-1F2A-FA45-AAE4-1C59FA14A38C}" srcOrd="0" destOrd="0" presId="urn:microsoft.com/office/officeart/2005/8/layout/vList5"/>
    <dgm:cxn modelId="{57EE3864-B87D-ED41-AEC1-07AD8D923368}" srcId="{638544AA-55E9-964E-8007-C5A71700B3EA}" destId="{5116884F-9B8B-6E40-B25F-4685FDFF2E9D}" srcOrd="0" destOrd="0" parTransId="{6A8D00CE-2AF6-8F43-9DF5-066D4B3E0B42}" sibTransId="{500D2FB9-8BBF-6C45-976C-BDB9E9638F80}"/>
    <dgm:cxn modelId="{3A273B64-DDC8-9C4E-9CDF-4C31548925F9}" srcId="{D6C33DFD-A927-374B-9E8A-244E6924620F}" destId="{FA544A10-617A-7D41-B9B8-15F1E48342AB}" srcOrd="1" destOrd="0" parTransId="{9E685B54-2693-4446-83C1-B3F6D03888A2}" sibTransId="{D8EBB1E9-D9BC-F047-A006-831CB2571AA9}"/>
    <dgm:cxn modelId="{5B262F65-FB29-BA42-B7FA-3E7C85CE70ED}" srcId="{E49C87C1-7154-D247-A86C-9195123D6493}" destId="{959B93DE-C645-B243-9278-8FD0A8B876CE}" srcOrd="0" destOrd="0" parTransId="{B71E9EBC-421A-F245-8847-7B6CAFC99D54}" sibTransId="{EDD53E75-1BDC-D84B-8768-F0BCEE4D8F2F}"/>
    <dgm:cxn modelId="{9D32FC65-E5C4-1E43-BC6F-0A0BCA887ECF}" srcId="{7CB826BF-B2A6-1140-A48B-E557C8D5E74F}" destId="{BC9D604F-847F-4E42-9A3E-A864AE429CF9}" srcOrd="0" destOrd="0" parTransId="{8CFBE4BB-8A72-9447-8891-31496CF1CE93}" sibTransId="{670352E4-48FB-5741-BEF4-46AA5C55A06F}"/>
    <dgm:cxn modelId="{C22B3B6F-3B0F-644A-BF03-4B72C832EE88}" type="presOf" srcId="{638544AA-55E9-964E-8007-C5A71700B3EA}" destId="{008B8B8E-3711-E144-977B-7BA8B114AE49}" srcOrd="0" destOrd="0" presId="urn:microsoft.com/office/officeart/2005/8/layout/vList5"/>
    <dgm:cxn modelId="{5770927D-FBB8-114F-96EB-6E96D56F075E}" type="presOf" srcId="{606F866C-63E4-4C4D-8DBA-EFACE75F862F}" destId="{2CC094E4-5CC1-6C4F-9A6D-49C5109E745E}" srcOrd="0" destOrd="0" presId="urn:microsoft.com/office/officeart/2005/8/layout/vList5"/>
    <dgm:cxn modelId="{0CDA5A8F-1E5B-D945-9140-6067D9E6B92B}" type="presOf" srcId="{959B93DE-C645-B243-9278-8FD0A8B876CE}" destId="{9C3568C7-455A-B449-8957-82A47605EC7C}" srcOrd="0" destOrd="0" presId="urn:microsoft.com/office/officeart/2005/8/layout/vList5"/>
    <dgm:cxn modelId="{CED52893-104C-DA4C-B4C8-176B7FC81A7F}" srcId="{638544AA-55E9-964E-8007-C5A71700B3EA}" destId="{953F9612-7504-B64A-8070-41E57E8B7B91}" srcOrd="1" destOrd="0" parTransId="{6D5BADAC-7604-B049-B4B3-FE619C5E1549}" sibTransId="{5384D6AC-3D8F-7A43-88A8-CF0285548B75}"/>
    <dgm:cxn modelId="{585966A3-A5A6-44E9-B3BA-7BCC7031A7B6}" srcId="{7CB826BF-B2A6-1140-A48B-E557C8D5E74F}" destId="{10527EFC-4E5B-479A-994D-C3522C77F683}" srcOrd="1" destOrd="0" parTransId="{2E16C508-73AC-416A-8AE0-116D5CA23258}" sibTransId="{A26DF2DE-D0BD-47DE-91C4-B1FA4935F402}"/>
    <dgm:cxn modelId="{190F4BAC-0DC7-4E97-BBC8-71066A1ED170}" srcId="{E49C87C1-7154-D247-A86C-9195123D6493}" destId="{CBAF4F3D-35A7-4365-9170-818C4CD75485}" srcOrd="1" destOrd="0" parTransId="{345CEA4D-6AAA-4E62-8118-9962AFAFC15C}" sibTransId="{DE69D797-2132-4617-8972-4771F17392DF}"/>
    <dgm:cxn modelId="{23A77AB7-02DF-984A-87BF-D1AE92FE6399}" type="presOf" srcId="{BC9D604F-847F-4E42-9A3E-A864AE429CF9}" destId="{CA132905-F00F-A647-9BE4-1194BBAB1832}" srcOrd="0" destOrd="0" presId="urn:microsoft.com/office/officeart/2005/8/layout/vList5"/>
    <dgm:cxn modelId="{AC3F64BA-346D-5349-88DB-F448438274CC}" srcId="{BCC1817B-D6A8-D648-916A-11ACEA18A475}" destId="{D6C33DFD-A927-374B-9E8A-244E6924620F}" srcOrd="2" destOrd="0" parTransId="{6D889432-A694-0F4A-B46B-ABC23BA8F5CB}" sibTransId="{8EE664EA-6BFB-A348-83A4-2827FAB61EC2}"/>
    <dgm:cxn modelId="{969C44C3-7915-AB42-BC5C-E0674B1602F2}" type="presOf" srcId="{5116884F-9B8B-6E40-B25F-4685FDFF2E9D}" destId="{12758A50-0F5A-804E-9C9C-F498D45668EB}" srcOrd="0" destOrd="0" presId="urn:microsoft.com/office/officeart/2005/8/layout/vList5"/>
    <dgm:cxn modelId="{57EE62D2-3410-5E46-BE04-E1233EDC6D37}" type="presOf" srcId="{BCC1817B-D6A8-D648-916A-11ACEA18A475}" destId="{168B46CE-269E-E945-A6E9-63BFB11E2587}" srcOrd="0" destOrd="0" presId="urn:microsoft.com/office/officeart/2005/8/layout/vList5"/>
    <dgm:cxn modelId="{E2A486F6-1732-7D47-97EB-E0CDF56409CB}" srcId="{BCC1817B-D6A8-D648-916A-11ACEA18A475}" destId="{E49C87C1-7154-D247-A86C-9195123D6493}" srcOrd="3" destOrd="0" parTransId="{8F02449E-9939-6F41-AB0B-1B02FD92B776}" sibTransId="{2B0BFD72-F41C-A948-BE6E-B2E1C39DC075}"/>
    <dgm:cxn modelId="{9E6DD024-1C52-4D49-A7C6-F173B9079BA9}" type="presParOf" srcId="{168B46CE-269E-E945-A6E9-63BFB11E2587}" destId="{13000C4B-FAB8-8448-B859-CDF5E211876C}" srcOrd="0" destOrd="0" presId="urn:microsoft.com/office/officeart/2005/8/layout/vList5"/>
    <dgm:cxn modelId="{6E47CA23-4A80-1F49-87F5-C947BC32B359}" type="presParOf" srcId="{13000C4B-FAB8-8448-B859-CDF5E211876C}" destId="{008B8B8E-3711-E144-977B-7BA8B114AE49}" srcOrd="0" destOrd="0" presId="urn:microsoft.com/office/officeart/2005/8/layout/vList5"/>
    <dgm:cxn modelId="{EB0B5932-9FC5-2441-891A-8F5465B77159}" type="presParOf" srcId="{13000C4B-FAB8-8448-B859-CDF5E211876C}" destId="{12758A50-0F5A-804E-9C9C-F498D45668EB}" srcOrd="1" destOrd="0" presId="urn:microsoft.com/office/officeart/2005/8/layout/vList5"/>
    <dgm:cxn modelId="{031F0703-B1B4-BB4A-8C2E-840F63D4487F}" type="presParOf" srcId="{168B46CE-269E-E945-A6E9-63BFB11E2587}" destId="{8F908FEF-DADF-C54C-BDCE-2F6E921CF515}" srcOrd="1" destOrd="0" presId="urn:microsoft.com/office/officeart/2005/8/layout/vList5"/>
    <dgm:cxn modelId="{4EE95F52-FDD3-BE44-9B0C-A117394536DC}" type="presParOf" srcId="{168B46CE-269E-E945-A6E9-63BFB11E2587}" destId="{ECAFCFFA-7969-6D48-89E4-D0BAB6337F6E}" srcOrd="2" destOrd="0" presId="urn:microsoft.com/office/officeart/2005/8/layout/vList5"/>
    <dgm:cxn modelId="{AD7C6FE0-F417-854D-A6D4-10782C9A5A7D}" type="presParOf" srcId="{ECAFCFFA-7969-6D48-89E4-D0BAB6337F6E}" destId="{534C477F-1F2A-FA45-AAE4-1C59FA14A38C}" srcOrd="0" destOrd="0" presId="urn:microsoft.com/office/officeart/2005/8/layout/vList5"/>
    <dgm:cxn modelId="{E8D1855E-37DE-D748-AD0D-7070E306CF7C}" type="presParOf" srcId="{ECAFCFFA-7969-6D48-89E4-D0BAB6337F6E}" destId="{CA132905-F00F-A647-9BE4-1194BBAB1832}" srcOrd="1" destOrd="0" presId="urn:microsoft.com/office/officeart/2005/8/layout/vList5"/>
    <dgm:cxn modelId="{20AA8264-ECAC-DB42-9BA2-F6E02C18510C}" type="presParOf" srcId="{168B46CE-269E-E945-A6E9-63BFB11E2587}" destId="{42887EAD-08ED-9C4A-B0EF-1785840CE8F7}" srcOrd="3" destOrd="0" presId="urn:microsoft.com/office/officeart/2005/8/layout/vList5"/>
    <dgm:cxn modelId="{4AB3195A-785E-494E-979F-2CE7652AA988}" type="presParOf" srcId="{168B46CE-269E-E945-A6E9-63BFB11E2587}" destId="{EA3ADD74-F152-7140-BBAE-7AC56F2E8D91}" srcOrd="4" destOrd="0" presId="urn:microsoft.com/office/officeart/2005/8/layout/vList5"/>
    <dgm:cxn modelId="{B25C61A9-D13C-434C-89B9-83E6C0EAB71F}" type="presParOf" srcId="{EA3ADD74-F152-7140-BBAE-7AC56F2E8D91}" destId="{7B0A80DC-0B98-D747-A8D6-1F908D27D8B6}" srcOrd="0" destOrd="0" presId="urn:microsoft.com/office/officeart/2005/8/layout/vList5"/>
    <dgm:cxn modelId="{9EC66131-B5D8-644B-980B-62C65BCB7FAF}" type="presParOf" srcId="{EA3ADD74-F152-7140-BBAE-7AC56F2E8D91}" destId="{2CC094E4-5CC1-6C4F-9A6D-49C5109E745E}" srcOrd="1" destOrd="0" presId="urn:microsoft.com/office/officeart/2005/8/layout/vList5"/>
    <dgm:cxn modelId="{CF409261-398B-464F-B3D4-7B71965C7C0C}" type="presParOf" srcId="{168B46CE-269E-E945-A6E9-63BFB11E2587}" destId="{6633C04A-4D2D-3845-81E5-973CEF46AA9A}" srcOrd="5" destOrd="0" presId="urn:microsoft.com/office/officeart/2005/8/layout/vList5"/>
    <dgm:cxn modelId="{BDC0A43A-1215-F54D-B5BC-E5650A203644}" type="presParOf" srcId="{168B46CE-269E-E945-A6E9-63BFB11E2587}" destId="{8F7EE9CC-805A-2F4B-9C7D-2A61DFA36A3C}" srcOrd="6" destOrd="0" presId="urn:microsoft.com/office/officeart/2005/8/layout/vList5"/>
    <dgm:cxn modelId="{C311D73B-BE58-414D-8742-9A49EE19B12B}" type="presParOf" srcId="{8F7EE9CC-805A-2F4B-9C7D-2A61DFA36A3C}" destId="{DE55B73B-22DC-EE4A-A5C1-C0518A9367A1}" srcOrd="0" destOrd="0" presId="urn:microsoft.com/office/officeart/2005/8/layout/vList5"/>
    <dgm:cxn modelId="{4C557273-1CBF-5B47-88BE-09B472CF5662}" type="presParOf" srcId="{8F7EE9CC-805A-2F4B-9C7D-2A61DFA36A3C}" destId="{9C3568C7-455A-B449-8957-82A47605EC7C}"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033D78-15D5-3941-815F-4A20D919A964}">
      <dsp:nvSpPr>
        <dsp:cNvPr id="0" name=""/>
        <dsp:cNvSpPr/>
      </dsp:nvSpPr>
      <dsp:spPr>
        <a:xfrm>
          <a:off x="-6373792" y="-975273"/>
          <a:ext cx="7589347" cy="7589347"/>
        </a:xfrm>
        <a:prstGeom prst="blockArc">
          <a:avLst>
            <a:gd name="adj1" fmla="val 18900000"/>
            <a:gd name="adj2" fmla="val 2700000"/>
            <a:gd name="adj3" fmla="val 285"/>
          </a:avLst>
        </a:pr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BC28053F-A8AC-514B-AA9C-CC01CF1280D6}">
      <dsp:nvSpPr>
        <dsp:cNvPr id="0" name=""/>
        <dsp:cNvSpPr/>
      </dsp:nvSpPr>
      <dsp:spPr>
        <a:xfrm>
          <a:off x="782665" y="563880"/>
          <a:ext cx="11102917" cy="1127760"/>
        </a:xfrm>
        <a:prstGeom prst="rect">
          <a:avLst/>
        </a:prstGeom>
        <a:solidFill>
          <a:schemeClr val="accent1">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95160" tIns="86360" rIns="86360" bIns="86360" numCol="1" spcCol="1270" anchor="ctr" anchorCtr="0">
          <a:noAutofit/>
        </a:bodyPr>
        <a:lstStyle/>
        <a:p>
          <a:pPr marL="0" lvl="0" indent="0" algn="l" defTabSz="1511300">
            <a:lnSpc>
              <a:spcPct val="90000"/>
            </a:lnSpc>
            <a:spcBef>
              <a:spcPct val="0"/>
            </a:spcBef>
            <a:spcAft>
              <a:spcPct val="35000"/>
            </a:spcAft>
            <a:buNone/>
          </a:pPr>
          <a:r>
            <a:rPr lang="en-US" sz="3400" kern="1200" dirty="0"/>
            <a:t>Delivering same functionality to multiple deployment environments</a:t>
          </a:r>
        </a:p>
      </dsp:txBody>
      <dsp:txXfrm>
        <a:off x="782665" y="563880"/>
        <a:ext cx="11102917" cy="1127760"/>
      </dsp:txXfrm>
    </dsp:sp>
    <dsp:sp modelId="{B0A269CC-2828-694B-9966-C59A4D922CAA}">
      <dsp:nvSpPr>
        <dsp:cNvPr id="0" name=""/>
        <dsp:cNvSpPr/>
      </dsp:nvSpPr>
      <dsp:spPr>
        <a:xfrm>
          <a:off x="77815" y="422910"/>
          <a:ext cx="1409700" cy="1409700"/>
        </a:xfrm>
        <a:prstGeom prst="ellipse">
          <a:avLst/>
        </a:prstGeom>
        <a:solidFill>
          <a:schemeClr val="lt1">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884160FF-5BDC-6B42-8288-7819A155141B}">
      <dsp:nvSpPr>
        <dsp:cNvPr id="0" name=""/>
        <dsp:cNvSpPr/>
      </dsp:nvSpPr>
      <dsp:spPr>
        <a:xfrm>
          <a:off x="1192606" y="2255520"/>
          <a:ext cx="10692976" cy="1127760"/>
        </a:xfrm>
        <a:prstGeom prst="rect">
          <a:avLst/>
        </a:prstGeom>
        <a:solidFill>
          <a:schemeClr val="accent1">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95160" tIns="86360" rIns="86360" bIns="86360" numCol="1" spcCol="1270" anchor="ctr" anchorCtr="0">
          <a:noAutofit/>
        </a:bodyPr>
        <a:lstStyle/>
        <a:p>
          <a:pPr marL="0" lvl="0" indent="0" algn="l" defTabSz="1511300">
            <a:lnSpc>
              <a:spcPct val="90000"/>
            </a:lnSpc>
            <a:spcBef>
              <a:spcPct val="0"/>
            </a:spcBef>
            <a:spcAft>
              <a:spcPct val="35000"/>
            </a:spcAft>
            <a:buNone/>
          </a:pPr>
          <a:r>
            <a:rPr lang="en-US" sz="3400" kern="1200" dirty="0"/>
            <a:t>Ensuring consistency and avoiding dependency hell</a:t>
          </a:r>
        </a:p>
      </dsp:txBody>
      <dsp:txXfrm>
        <a:off x="1192606" y="2255520"/>
        <a:ext cx="10692976" cy="1127760"/>
      </dsp:txXfrm>
    </dsp:sp>
    <dsp:sp modelId="{08DB3915-B5EC-784F-8C6C-18EBCBBF68AE}">
      <dsp:nvSpPr>
        <dsp:cNvPr id="0" name=""/>
        <dsp:cNvSpPr/>
      </dsp:nvSpPr>
      <dsp:spPr>
        <a:xfrm>
          <a:off x="487756" y="2114550"/>
          <a:ext cx="1409700" cy="1409700"/>
        </a:xfrm>
        <a:prstGeom prst="ellipse">
          <a:avLst/>
        </a:prstGeom>
        <a:solidFill>
          <a:schemeClr val="lt1">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24C20123-8FE7-3A42-A85B-D88CF876E7D5}">
      <dsp:nvSpPr>
        <dsp:cNvPr id="0" name=""/>
        <dsp:cNvSpPr/>
      </dsp:nvSpPr>
      <dsp:spPr>
        <a:xfrm>
          <a:off x="782665" y="3947160"/>
          <a:ext cx="11102917" cy="1127760"/>
        </a:xfrm>
        <a:prstGeom prst="rect">
          <a:avLst/>
        </a:prstGeom>
        <a:solidFill>
          <a:schemeClr val="accent1">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95160" tIns="86360" rIns="86360" bIns="86360" numCol="1" spcCol="1270" anchor="ctr" anchorCtr="0">
          <a:noAutofit/>
        </a:bodyPr>
        <a:lstStyle/>
        <a:p>
          <a:pPr marL="0" lvl="0" indent="0" algn="l" defTabSz="1511300">
            <a:lnSpc>
              <a:spcPct val="90000"/>
            </a:lnSpc>
            <a:spcBef>
              <a:spcPct val="0"/>
            </a:spcBef>
            <a:spcAft>
              <a:spcPct val="35000"/>
            </a:spcAft>
            <a:buNone/>
          </a:pPr>
          <a:r>
            <a:rPr lang="en-US" sz="3400" kern="1200" dirty="0"/>
            <a:t>Unable to migrate and scale apps while maintaining compatibility</a:t>
          </a:r>
        </a:p>
      </dsp:txBody>
      <dsp:txXfrm>
        <a:off x="782665" y="3947160"/>
        <a:ext cx="11102917" cy="1127760"/>
      </dsp:txXfrm>
    </dsp:sp>
    <dsp:sp modelId="{4789AA69-1F6B-3B46-91D8-73CEB1BC46CA}">
      <dsp:nvSpPr>
        <dsp:cNvPr id="0" name=""/>
        <dsp:cNvSpPr/>
      </dsp:nvSpPr>
      <dsp:spPr>
        <a:xfrm>
          <a:off x="77815" y="3806190"/>
          <a:ext cx="1409700" cy="1409700"/>
        </a:xfrm>
        <a:prstGeom prst="ellipse">
          <a:avLst/>
        </a:prstGeom>
        <a:solidFill>
          <a:schemeClr val="lt1">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98135FF-B8D9-D845-B4B1-A90051BC2ACA}">
      <dsp:nvSpPr>
        <dsp:cNvPr id="0" name=""/>
        <dsp:cNvSpPr/>
      </dsp:nvSpPr>
      <dsp:spPr>
        <a:xfrm>
          <a:off x="3325" y="280019"/>
          <a:ext cx="3242667" cy="1005800"/>
        </a:xfrm>
        <a:prstGeom prst="rect">
          <a:avLst/>
        </a:prstGeom>
        <a:solidFill>
          <a:schemeClr val="accent1">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3">
          <a:scrgbClr r="0" g="0" b="0"/>
        </a:fillRef>
        <a:effectRef idx="2">
          <a:scrgbClr r="0" g="0" b="0"/>
        </a:effectRef>
        <a:fontRef idx="minor">
          <a:schemeClr val="lt1"/>
        </a:fontRef>
      </dsp:style>
      <dsp:txBody>
        <a:bodyPr spcFirstLastPara="0" vert="horz" wrap="square" lIns="184912" tIns="105664" rIns="184912" bIns="105664" numCol="1" spcCol="1270" anchor="ctr" anchorCtr="0">
          <a:noAutofit/>
        </a:bodyPr>
        <a:lstStyle/>
        <a:p>
          <a:pPr marL="0" lvl="0" indent="0" algn="ctr" defTabSz="1155700">
            <a:lnSpc>
              <a:spcPct val="90000"/>
            </a:lnSpc>
            <a:spcBef>
              <a:spcPct val="0"/>
            </a:spcBef>
            <a:spcAft>
              <a:spcPct val="35000"/>
            </a:spcAft>
            <a:buNone/>
          </a:pPr>
          <a:r>
            <a:rPr lang="en-US" sz="2600" kern="1200" dirty="0"/>
            <a:t>Portal</a:t>
          </a:r>
        </a:p>
      </dsp:txBody>
      <dsp:txXfrm>
        <a:off x="3325" y="280019"/>
        <a:ext cx="3242667" cy="1005800"/>
      </dsp:txXfrm>
    </dsp:sp>
    <dsp:sp modelId="{860908AF-B56A-E149-8A89-D1A1AD21D1D7}">
      <dsp:nvSpPr>
        <dsp:cNvPr id="0" name=""/>
        <dsp:cNvSpPr/>
      </dsp:nvSpPr>
      <dsp:spPr>
        <a:xfrm>
          <a:off x="3325" y="1285819"/>
          <a:ext cx="3242667" cy="4139459"/>
        </a:xfrm>
        <a:prstGeom prst="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38684" tIns="138684" rIns="184912" bIns="208026" numCol="1" spcCol="1270" anchor="t" anchorCtr="0">
          <a:noAutofit/>
        </a:bodyPr>
        <a:lstStyle/>
        <a:p>
          <a:pPr marL="228600" lvl="1" indent="-228600" algn="l" defTabSz="1155700">
            <a:lnSpc>
              <a:spcPct val="90000"/>
            </a:lnSpc>
            <a:spcBef>
              <a:spcPct val="0"/>
            </a:spcBef>
            <a:spcAft>
              <a:spcPct val="15000"/>
            </a:spcAft>
            <a:buChar char="•"/>
          </a:pPr>
          <a:r>
            <a:rPr lang="en-US" sz="2600" kern="1200" dirty="0"/>
            <a:t>Set up ACS cluster with few clicks</a:t>
          </a:r>
        </a:p>
        <a:p>
          <a:pPr marL="228600" lvl="1" indent="-228600" algn="l" defTabSz="1155700">
            <a:lnSpc>
              <a:spcPct val="90000"/>
            </a:lnSpc>
            <a:spcBef>
              <a:spcPct val="0"/>
            </a:spcBef>
            <a:spcAft>
              <a:spcPct val="15000"/>
            </a:spcAft>
            <a:buChar char="•"/>
          </a:pPr>
          <a:r>
            <a:rPr lang="en-US" sz="2600" kern="1200" dirty="0"/>
            <a:t>Save the generated ARM templates for future deployments</a:t>
          </a:r>
        </a:p>
        <a:p>
          <a:pPr marL="228600" lvl="1" indent="-228600" algn="l" defTabSz="1155700">
            <a:lnSpc>
              <a:spcPct val="90000"/>
            </a:lnSpc>
            <a:spcBef>
              <a:spcPct val="0"/>
            </a:spcBef>
            <a:spcAft>
              <a:spcPct val="15000"/>
            </a:spcAft>
            <a:buChar char="•"/>
          </a:pPr>
          <a:endParaRPr lang="en-US" sz="2600" kern="1200" dirty="0"/>
        </a:p>
        <a:p>
          <a:pPr marL="228600" lvl="1" indent="-228600" algn="l" defTabSz="1155700">
            <a:lnSpc>
              <a:spcPct val="90000"/>
            </a:lnSpc>
            <a:spcBef>
              <a:spcPct val="0"/>
            </a:spcBef>
            <a:spcAft>
              <a:spcPct val="15000"/>
            </a:spcAft>
            <a:buChar char="•"/>
          </a:pPr>
          <a:endParaRPr lang="en-US" sz="2600" kern="1200" dirty="0"/>
        </a:p>
      </dsp:txBody>
      <dsp:txXfrm>
        <a:off x="3325" y="1285819"/>
        <a:ext cx="3242667" cy="4139459"/>
      </dsp:txXfrm>
    </dsp:sp>
    <dsp:sp modelId="{A038B6C4-02C3-F241-9B19-ACD03C994635}">
      <dsp:nvSpPr>
        <dsp:cNvPr id="0" name=""/>
        <dsp:cNvSpPr/>
      </dsp:nvSpPr>
      <dsp:spPr>
        <a:xfrm>
          <a:off x="3699966" y="280019"/>
          <a:ext cx="3242667" cy="1005800"/>
        </a:xfrm>
        <a:prstGeom prst="rect">
          <a:avLst/>
        </a:prstGeom>
        <a:solidFill>
          <a:schemeClr val="accent1">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3">
          <a:scrgbClr r="0" g="0" b="0"/>
        </a:fillRef>
        <a:effectRef idx="2">
          <a:scrgbClr r="0" g="0" b="0"/>
        </a:effectRef>
        <a:fontRef idx="minor">
          <a:schemeClr val="lt1"/>
        </a:fontRef>
      </dsp:style>
      <dsp:txBody>
        <a:bodyPr spcFirstLastPara="0" vert="horz" wrap="square" lIns="184912" tIns="105664" rIns="184912" bIns="105664" numCol="1" spcCol="1270" anchor="ctr" anchorCtr="0">
          <a:noAutofit/>
        </a:bodyPr>
        <a:lstStyle/>
        <a:p>
          <a:pPr marL="0" lvl="0" indent="0" algn="ctr" defTabSz="1155700">
            <a:lnSpc>
              <a:spcPct val="90000"/>
            </a:lnSpc>
            <a:spcBef>
              <a:spcPct val="0"/>
            </a:spcBef>
            <a:spcAft>
              <a:spcPct val="35000"/>
            </a:spcAft>
            <a:buNone/>
          </a:pPr>
          <a:r>
            <a:rPr lang="en-US" sz="2600" kern="1200" dirty="0"/>
            <a:t>ARM template</a:t>
          </a:r>
        </a:p>
      </dsp:txBody>
      <dsp:txXfrm>
        <a:off x="3699966" y="280019"/>
        <a:ext cx="3242667" cy="1005800"/>
      </dsp:txXfrm>
    </dsp:sp>
    <dsp:sp modelId="{A5422B99-2555-0C41-9822-CA9EFE95766A}">
      <dsp:nvSpPr>
        <dsp:cNvPr id="0" name=""/>
        <dsp:cNvSpPr/>
      </dsp:nvSpPr>
      <dsp:spPr>
        <a:xfrm>
          <a:off x="3699966" y="1285819"/>
          <a:ext cx="3242667" cy="4139459"/>
        </a:xfrm>
        <a:prstGeom prst="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38684" tIns="138684" rIns="184912" bIns="208026" numCol="1" spcCol="1270" anchor="t" anchorCtr="0">
          <a:noAutofit/>
        </a:bodyPr>
        <a:lstStyle/>
        <a:p>
          <a:pPr marL="228600" lvl="1" indent="-228600" algn="l" defTabSz="1155700">
            <a:lnSpc>
              <a:spcPct val="90000"/>
            </a:lnSpc>
            <a:spcBef>
              <a:spcPct val="0"/>
            </a:spcBef>
            <a:spcAft>
              <a:spcPct val="15000"/>
            </a:spcAft>
            <a:buChar char="•"/>
          </a:pPr>
          <a:r>
            <a:rPr lang="en-US" sz="2600" kern="1200" dirty="0"/>
            <a:t>Use well known ARM templates available in Github</a:t>
          </a:r>
        </a:p>
        <a:p>
          <a:pPr marL="228600" lvl="1" indent="-228600" algn="l" defTabSz="1155700">
            <a:lnSpc>
              <a:spcPct val="90000"/>
            </a:lnSpc>
            <a:spcBef>
              <a:spcPct val="0"/>
            </a:spcBef>
            <a:spcAft>
              <a:spcPct val="15000"/>
            </a:spcAft>
            <a:buChar char="•"/>
          </a:pPr>
          <a:r>
            <a:rPr lang="en-US" sz="2600" kern="1200" dirty="0"/>
            <a:t>Templates available for DC/OS, Docker Swarm and Kubernetes</a:t>
          </a:r>
        </a:p>
      </dsp:txBody>
      <dsp:txXfrm>
        <a:off x="3699966" y="1285819"/>
        <a:ext cx="3242667" cy="4139459"/>
      </dsp:txXfrm>
    </dsp:sp>
    <dsp:sp modelId="{CEA0670D-E18F-D547-AA30-945E79F95BDF}">
      <dsp:nvSpPr>
        <dsp:cNvPr id="0" name=""/>
        <dsp:cNvSpPr/>
      </dsp:nvSpPr>
      <dsp:spPr>
        <a:xfrm>
          <a:off x="7396607" y="280019"/>
          <a:ext cx="3242667" cy="1005800"/>
        </a:xfrm>
        <a:prstGeom prst="rect">
          <a:avLst/>
        </a:prstGeom>
        <a:solidFill>
          <a:schemeClr val="accent1">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3">
          <a:scrgbClr r="0" g="0" b="0"/>
        </a:fillRef>
        <a:effectRef idx="2">
          <a:scrgbClr r="0" g="0" b="0"/>
        </a:effectRef>
        <a:fontRef idx="minor">
          <a:schemeClr val="lt1"/>
        </a:fontRef>
      </dsp:style>
      <dsp:txBody>
        <a:bodyPr spcFirstLastPara="0" vert="horz" wrap="square" lIns="184912" tIns="105664" rIns="184912" bIns="105664" numCol="1" spcCol="1270" anchor="ctr" anchorCtr="0">
          <a:noAutofit/>
        </a:bodyPr>
        <a:lstStyle/>
        <a:p>
          <a:pPr marL="0" lvl="0" indent="0" algn="ctr" defTabSz="1155700">
            <a:lnSpc>
              <a:spcPct val="90000"/>
            </a:lnSpc>
            <a:spcBef>
              <a:spcPct val="0"/>
            </a:spcBef>
            <a:spcAft>
              <a:spcPct val="35000"/>
            </a:spcAft>
            <a:buNone/>
          </a:pPr>
          <a:r>
            <a:rPr lang="en-US" sz="2600" kern="1200" dirty="0"/>
            <a:t>Command Line Interface</a:t>
          </a:r>
        </a:p>
      </dsp:txBody>
      <dsp:txXfrm>
        <a:off x="7396607" y="280019"/>
        <a:ext cx="3242667" cy="1005800"/>
      </dsp:txXfrm>
    </dsp:sp>
    <dsp:sp modelId="{72DEB2CA-CB00-5043-8DB6-5BB6E3956A66}">
      <dsp:nvSpPr>
        <dsp:cNvPr id="0" name=""/>
        <dsp:cNvSpPr/>
      </dsp:nvSpPr>
      <dsp:spPr>
        <a:xfrm>
          <a:off x="7396607" y="1285819"/>
          <a:ext cx="3242667" cy="4139459"/>
        </a:xfrm>
        <a:prstGeom prst="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38684" tIns="138684" rIns="184912" bIns="208026" numCol="1" spcCol="1270" anchor="t" anchorCtr="0">
          <a:noAutofit/>
        </a:bodyPr>
        <a:lstStyle/>
        <a:p>
          <a:pPr marL="228600" lvl="1" indent="-228600" algn="l" defTabSz="1155700">
            <a:lnSpc>
              <a:spcPct val="90000"/>
            </a:lnSpc>
            <a:spcBef>
              <a:spcPct val="0"/>
            </a:spcBef>
            <a:spcAft>
              <a:spcPct val="15000"/>
            </a:spcAft>
            <a:buChar char="•"/>
          </a:pPr>
          <a:r>
            <a:rPr lang="en-US" sz="2600" kern="1200" dirty="0"/>
            <a:t>Use Azure CLI to deploy ACS cluster</a:t>
          </a:r>
        </a:p>
        <a:p>
          <a:pPr marL="228600" lvl="1" indent="-228600" algn="l" defTabSz="1155700">
            <a:lnSpc>
              <a:spcPct val="90000"/>
            </a:lnSpc>
            <a:spcBef>
              <a:spcPct val="0"/>
            </a:spcBef>
            <a:spcAft>
              <a:spcPct val="15000"/>
            </a:spcAft>
            <a:buChar char="•"/>
          </a:pPr>
          <a:r>
            <a:rPr lang="en-US" sz="2600" kern="1200" dirty="0"/>
            <a:t>Configuration commands available to create and manage ACS clusters</a:t>
          </a:r>
        </a:p>
      </dsp:txBody>
      <dsp:txXfrm>
        <a:off x="7396607" y="1285819"/>
        <a:ext cx="3242667" cy="413945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758A50-0F5A-804E-9C9C-F498D45668EB}">
      <dsp:nvSpPr>
        <dsp:cNvPr id="0" name=""/>
        <dsp:cNvSpPr/>
      </dsp:nvSpPr>
      <dsp:spPr>
        <a:xfrm rot="5400000">
          <a:off x="7586952" y="-3451508"/>
          <a:ext cx="777746" cy="7957312"/>
        </a:xfrm>
        <a:prstGeom prst="round2Same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7150" tIns="28575" rIns="57150" bIns="28575" numCol="1" spcCol="1270" anchor="ctr" anchorCtr="0">
          <a:noAutofit/>
        </a:bodyPr>
        <a:lstStyle/>
        <a:p>
          <a:pPr marL="114300" lvl="1" indent="-114300" algn="l" defTabSz="666750">
            <a:lnSpc>
              <a:spcPct val="90000"/>
            </a:lnSpc>
            <a:spcBef>
              <a:spcPct val="0"/>
            </a:spcBef>
            <a:spcAft>
              <a:spcPct val="15000"/>
            </a:spcAft>
            <a:buChar char="•"/>
          </a:pPr>
          <a:r>
            <a:rPr lang="en-US" sz="1500" b="1" kern="1200" dirty="0">
              <a:solidFill>
                <a:srgbClr val="FF0000"/>
              </a:solidFill>
            </a:rPr>
            <a:t>Try</a:t>
          </a:r>
          <a:r>
            <a:rPr lang="en-US" sz="1500" kern="1200" dirty="0"/>
            <a:t>: </a:t>
          </a:r>
          <a:r>
            <a:rPr lang="en-US" sz="1500" kern="1200" dirty="0">
              <a:hlinkClick xmlns:r="http://schemas.openxmlformats.org/officeDocument/2006/relationships" r:id="rId1"/>
            </a:rPr>
            <a:t>https://tryappservice.azure.com</a:t>
          </a:r>
          <a:endParaRPr lang="en-US" sz="1500" kern="1200" dirty="0"/>
        </a:p>
        <a:p>
          <a:pPr marL="114300" lvl="1" indent="-114300" algn="l" defTabSz="666750">
            <a:lnSpc>
              <a:spcPct val="90000"/>
            </a:lnSpc>
            <a:spcBef>
              <a:spcPct val="0"/>
            </a:spcBef>
            <a:spcAft>
              <a:spcPct val="15000"/>
            </a:spcAft>
            <a:buChar char="•"/>
          </a:pPr>
          <a:r>
            <a:rPr lang="en-US" sz="1500" b="1" kern="1200" dirty="0">
              <a:solidFill>
                <a:srgbClr val="FF0000"/>
              </a:solidFill>
            </a:rPr>
            <a:t>Ignite Session</a:t>
          </a:r>
          <a:r>
            <a:rPr lang="en-US" sz="1500" kern="1200" dirty="0"/>
            <a:t>: Master modern PaaS for the enterprise with Azure App Service [BRK3205]</a:t>
          </a:r>
        </a:p>
      </dsp:txBody>
      <dsp:txXfrm rot="-5400000">
        <a:off x="3997169" y="176241"/>
        <a:ext cx="7919346" cy="701814"/>
      </dsp:txXfrm>
    </dsp:sp>
    <dsp:sp modelId="{008B8B8E-3711-E144-977B-7BA8B114AE49}">
      <dsp:nvSpPr>
        <dsp:cNvPr id="0" name=""/>
        <dsp:cNvSpPr/>
      </dsp:nvSpPr>
      <dsp:spPr>
        <a:xfrm>
          <a:off x="478818" y="2021"/>
          <a:ext cx="3518350" cy="972182"/>
        </a:xfrm>
        <a:prstGeom prst="roundRect">
          <a:avLst/>
        </a:prstGeom>
        <a:solidFill>
          <a:schemeClr val="accent1">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5250" tIns="47625" rIns="95250" bIns="47625" numCol="1" spcCol="1270" anchor="ctr" anchorCtr="0">
          <a:noAutofit/>
        </a:bodyPr>
        <a:lstStyle/>
        <a:p>
          <a:pPr marL="0" lvl="0" indent="0" algn="ctr" defTabSz="1111250">
            <a:lnSpc>
              <a:spcPct val="90000"/>
            </a:lnSpc>
            <a:spcBef>
              <a:spcPct val="0"/>
            </a:spcBef>
            <a:spcAft>
              <a:spcPct val="35000"/>
            </a:spcAft>
            <a:buNone/>
          </a:pPr>
          <a:r>
            <a:rPr lang="en-US" sz="2500" kern="1200" dirty="0"/>
            <a:t>Azure App Service</a:t>
          </a:r>
        </a:p>
      </dsp:txBody>
      <dsp:txXfrm>
        <a:off x="526276" y="49479"/>
        <a:ext cx="3423434" cy="877266"/>
      </dsp:txXfrm>
    </dsp:sp>
    <dsp:sp modelId="{CA132905-F00F-A647-9BE4-1194BBAB1832}">
      <dsp:nvSpPr>
        <dsp:cNvPr id="0" name=""/>
        <dsp:cNvSpPr/>
      </dsp:nvSpPr>
      <dsp:spPr>
        <a:xfrm rot="5400000">
          <a:off x="7586952" y="-2469751"/>
          <a:ext cx="777746" cy="7957312"/>
        </a:xfrm>
        <a:prstGeom prst="round2Same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7150" tIns="28575" rIns="57150" bIns="28575" numCol="1" spcCol="1270" anchor="ctr" anchorCtr="0">
          <a:noAutofit/>
        </a:bodyPr>
        <a:lstStyle/>
        <a:p>
          <a:pPr marL="114300" lvl="1" indent="-114300" algn="l" defTabSz="666750">
            <a:lnSpc>
              <a:spcPct val="90000"/>
            </a:lnSpc>
            <a:spcBef>
              <a:spcPct val="0"/>
            </a:spcBef>
            <a:spcAft>
              <a:spcPct val="15000"/>
            </a:spcAft>
            <a:buChar char="•"/>
          </a:pPr>
          <a:r>
            <a:rPr lang="en-US" sz="1500" b="1" kern="1200" dirty="0">
              <a:solidFill>
                <a:srgbClr val="FF0000"/>
              </a:solidFill>
            </a:rPr>
            <a:t>Try</a:t>
          </a:r>
          <a:r>
            <a:rPr lang="en-US" sz="1500" kern="1200" dirty="0"/>
            <a:t>: </a:t>
          </a:r>
          <a:r>
            <a:rPr lang="en-US" sz="1500" kern="1200" dirty="0">
              <a:hlinkClick xmlns:r="http://schemas.openxmlformats.org/officeDocument/2006/relationships" r:id="rId2"/>
            </a:rPr>
            <a:t>https://functions.azure.com/try</a:t>
          </a:r>
          <a:endParaRPr lang="en-US" sz="1500" kern="1200" dirty="0"/>
        </a:p>
        <a:p>
          <a:pPr marL="114300" lvl="1" indent="-114300" algn="l" defTabSz="666750">
            <a:lnSpc>
              <a:spcPct val="90000"/>
            </a:lnSpc>
            <a:spcBef>
              <a:spcPct val="0"/>
            </a:spcBef>
            <a:spcAft>
              <a:spcPct val="15000"/>
            </a:spcAft>
            <a:buChar char="•"/>
          </a:pPr>
          <a:r>
            <a:rPr lang="en-US" sz="1500" b="1" kern="1200" dirty="0">
              <a:solidFill>
                <a:srgbClr val="FF0000"/>
              </a:solidFill>
            </a:rPr>
            <a:t>Ignite Session</a:t>
          </a:r>
          <a:r>
            <a:rPr lang="en-US" sz="1500" kern="1200" dirty="0"/>
            <a:t>: Go serverless for the enterprise with Azure Functions [BRK2250]</a:t>
          </a:r>
        </a:p>
      </dsp:txBody>
      <dsp:txXfrm rot="-5400000">
        <a:off x="3997169" y="1157998"/>
        <a:ext cx="7919346" cy="701814"/>
      </dsp:txXfrm>
    </dsp:sp>
    <dsp:sp modelId="{534C477F-1F2A-FA45-AAE4-1C59FA14A38C}">
      <dsp:nvSpPr>
        <dsp:cNvPr id="0" name=""/>
        <dsp:cNvSpPr/>
      </dsp:nvSpPr>
      <dsp:spPr>
        <a:xfrm>
          <a:off x="478818" y="1022812"/>
          <a:ext cx="3518350" cy="972182"/>
        </a:xfrm>
        <a:prstGeom prst="roundRect">
          <a:avLst/>
        </a:prstGeom>
        <a:solidFill>
          <a:schemeClr val="accent5"/>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5250" tIns="47625" rIns="95250" bIns="47625" numCol="1" spcCol="1270" anchor="ctr" anchorCtr="0">
          <a:noAutofit/>
        </a:bodyPr>
        <a:lstStyle/>
        <a:p>
          <a:pPr marL="0" lvl="0" indent="0" algn="ctr" defTabSz="1111250">
            <a:lnSpc>
              <a:spcPct val="90000"/>
            </a:lnSpc>
            <a:spcBef>
              <a:spcPct val="0"/>
            </a:spcBef>
            <a:spcAft>
              <a:spcPct val="35000"/>
            </a:spcAft>
            <a:buNone/>
          </a:pPr>
          <a:r>
            <a:rPr lang="en-US" sz="2500" kern="1200" dirty="0"/>
            <a:t>Azure Functions</a:t>
          </a:r>
        </a:p>
      </dsp:txBody>
      <dsp:txXfrm>
        <a:off x="526276" y="1070270"/>
        <a:ext cx="3423434" cy="877266"/>
      </dsp:txXfrm>
    </dsp:sp>
    <dsp:sp modelId="{2CC094E4-5CC1-6C4F-9A6D-49C5109E745E}">
      <dsp:nvSpPr>
        <dsp:cNvPr id="0" name=""/>
        <dsp:cNvSpPr/>
      </dsp:nvSpPr>
      <dsp:spPr>
        <a:xfrm rot="5400000">
          <a:off x="7586952" y="-1448960"/>
          <a:ext cx="777746" cy="7957312"/>
        </a:xfrm>
        <a:prstGeom prst="round2Same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7150" tIns="28575" rIns="57150" bIns="28575" numCol="1" spcCol="1270" anchor="ctr" anchorCtr="0">
          <a:noAutofit/>
        </a:bodyPr>
        <a:lstStyle/>
        <a:p>
          <a:pPr marL="114300" lvl="1" indent="-114300" algn="l" defTabSz="666750">
            <a:lnSpc>
              <a:spcPct val="90000"/>
            </a:lnSpc>
            <a:spcBef>
              <a:spcPct val="0"/>
            </a:spcBef>
            <a:spcAft>
              <a:spcPct val="15000"/>
            </a:spcAft>
            <a:buChar char="•"/>
          </a:pPr>
          <a:r>
            <a:rPr lang="en-US" sz="1500" b="1" kern="1200" dirty="0">
              <a:solidFill>
                <a:srgbClr val="FF0000"/>
              </a:solidFill>
            </a:rPr>
            <a:t>Try</a:t>
          </a:r>
          <a:r>
            <a:rPr lang="en-US" sz="1500" kern="1200" dirty="0"/>
            <a:t>: </a:t>
          </a:r>
          <a:r>
            <a:rPr lang="en-US" sz="1500" kern="1200" dirty="0">
              <a:hlinkClick xmlns:r="http://schemas.openxmlformats.org/officeDocument/2006/relationships" r:id="rId3"/>
            </a:rPr>
            <a:t>http://aka.ms/tryservicefabric</a:t>
          </a:r>
          <a:endParaRPr lang="en-US" sz="1500" kern="1200" dirty="0"/>
        </a:p>
        <a:p>
          <a:pPr marL="114300" lvl="1" indent="-114300" algn="l" defTabSz="666750">
            <a:lnSpc>
              <a:spcPct val="90000"/>
            </a:lnSpc>
            <a:spcBef>
              <a:spcPct val="0"/>
            </a:spcBef>
            <a:spcAft>
              <a:spcPct val="15000"/>
            </a:spcAft>
            <a:buChar char="•"/>
          </a:pPr>
          <a:r>
            <a:rPr lang="en-US" sz="1500" b="1" kern="1200" dirty="0">
              <a:solidFill>
                <a:srgbClr val="FF0000"/>
              </a:solidFill>
            </a:rPr>
            <a:t>Ignite Session</a:t>
          </a:r>
          <a:r>
            <a:rPr lang="en-US" sz="1500" kern="1200" dirty="0"/>
            <a:t>: Build applications with SF [</a:t>
          </a:r>
          <a:r>
            <a:rPr lang="nb-NO" sz="1500" kern="1200" dirty="0"/>
            <a:t>BRK1036]</a:t>
          </a:r>
          <a:endParaRPr lang="en-US" sz="1500" kern="1200" dirty="0"/>
        </a:p>
      </dsp:txBody>
      <dsp:txXfrm rot="-5400000">
        <a:off x="3997169" y="2178789"/>
        <a:ext cx="7919346" cy="701814"/>
      </dsp:txXfrm>
    </dsp:sp>
    <dsp:sp modelId="{7B0A80DC-0B98-D747-A8D6-1F908D27D8B6}">
      <dsp:nvSpPr>
        <dsp:cNvPr id="0" name=""/>
        <dsp:cNvSpPr/>
      </dsp:nvSpPr>
      <dsp:spPr>
        <a:xfrm>
          <a:off x="478818" y="2043604"/>
          <a:ext cx="3518350" cy="972182"/>
        </a:xfrm>
        <a:prstGeom prst="roundRect">
          <a:avLst/>
        </a:prstGeom>
        <a:solidFill>
          <a:schemeClr val="accent1">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5250" tIns="47625" rIns="95250" bIns="47625" numCol="1" spcCol="1270" anchor="ctr" anchorCtr="0">
          <a:noAutofit/>
        </a:bodyPr>
        <a:lstStyle/>
        <a:p>
          <a:pPr marL="0" lvl="0" indent="0" algn="ctr" defTabSz="1111250">
            <a:lnSpc>
              <a:spcPct val="90000"/>
            </a:lnSpc>
            <a:spcBef>
              <a:spcPct val="0"/>
            </a:spcBef>
            <a:spcAft>
              <a:spcPct val="35000"/>
            </a:spcAft>
            <a:buNone/>
          </a:pPr>
          <a:r>
            <a:rPr lang="en-US" sz="2500" kern="1200" dirty="0"/>
            <a:t>Azure Service Fabric</a:t>
          </a:r>
        </a:p>
      </dsp:txBody>
      <dsp:txXfrm>
        <a:off x="526276" y="2091062"/>
        <a:ext cx="3423434" cy="877266"/>
      </dsp:txXfrm>
    </dsp:sp>
    <dsp:sp modelId="{9C3568C7-455A-B449-8957-82A47605EC7C}">
      <dsp:nvSpPr>
        <dsp:cNvPr id="0" name=""/>
        <dsp:cNvSpPr/>
      </dsp:nvSpPr>
      <dsp:spPr>
        <a:xfrm rot="5400000">
          <a:off x="7586952" y="-428168"/>
          <a:ext cx="777746" cy="7957312"/>
        </a:xfrm>
        <a:prstGeom prst="round2Same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7150" tIns="28575" rIns="57150" bIns="28575" numCol="1" spcCol="1270" anchor="ctr" anchorCtr="0">
          <a:noAutofit/>
        </a:bodyPr>
        <a:lstStyle/>
        <a:p>
          <a:pPr marL="114300" lvl="1" indent="-114300" algn="l" defTabSz="666750">
            <a:lnSpc>
              <a:spcPct val="90000"/>
            </a:lnSpc>
            <a:spcBef>
              <a:spcPct val="0"/>
            </a:spcBef>
            <a:spcAft>
              <a:spcPct val="15000"/>
            </a:spcAft>
            <a:buChar char="•"/>
          </a:pPr>
          <a:r>
            <a:rPr lang="en-US" sz="1500" b="1" kern="1200" dirty="0">
              <a:solidFill>
                <a:srgbClr val="FF0000"/>
              </a:solidFill>
            </a:rPr>
            <a:t>Try</a:t>
          </a:r>
          <a:r>
            <a:rPr lang="en-US" sz="1500" kern="1200" dirty="0"/>
            <a:t>: </a:t>
          </a:r>
          <a:r>
            <a:rPr lang="en-US" sz="1500" kern="1200" dirty="0">
              <a:hlinkClick xmlns:r="http://schemas.openxmlformats.org/officeDocument/2006/relationships" r:id="rId4"/>
            </a:rPr>
            <a:t>http://aka.ms/acs</a:t>
          </a:r>
          <a:endParaRPr lang="en-US" sz="1500" kern="1200" dirty="0"/>
        </a:p>
        <a:p>
          <a:pPr marL="114300" lvl="1" indent="-114300" algn="l" defTabSz="666750">
            <a:lnSpc>
              <a:spcPct val="90000"/>
            </a:lnSpc>
            <a:spcBef>
              <a:spcPct val="0"/>
            </a:spcBef>
            <a:spcAft>
              <a:spcPct val="15000"/>
            </a:spcAft>
            <a:buChar char="•"/>
          </a:pPr>
          <a:r>
            <a:rPr lang="en-US" sz="1500" b="1" kern="1200" dirty="0">
              <a:solidFill>
                <a:srgbClr val="FF0000"/>
              </a:solidFill>
            </a:rPr>
            <a:t>Ignite Session</a:t>
          </a:r>
          <a:r>
            <a:rPr lang="en-US" sz="1500" kern="1200" dirty="0"/>
            <a:t>: Deep Dive into ACS [BRK4008]</a:t>
          </a:r>
        </a:p>
      </dsp:txBody>
      <dsp:txXfrm rot="-5400000">
        <a:off x="3997169" y="3199581"/>
        <a:ext cx="7919346" cy="701814"/>
      </dsp:txXfrm>
    </dsp:sp>
    <dsp:sp modelId="{DE55B73B-22DC-EE4A-A5C1-C0518A9367A1}">
      <dsp:nvSpPr>
        <dsp:cNvPr id="0" name=""/>
        <dsp:cNvSpPr/>
      </dsp:nvSpPr>
      <dsp:spPr>
        <a:xfrm>
          <a:off x="478818" y="3064396"/>
          <a:ext cx="3518350" cy="972182"/>
        </a:xfrm>
        <a:prstGeom prst="roundRect">
          <a:avLst/>
        </a:prstGeom>
        <a:solidFill>
          <a:schemeClr val="accent5"/>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5250" tIns="47625" rIns="95250" bIns="47625" numCol="1" spcCol="1270" anchor="ctr" anchorCtr="0">
          <a:noAutofit/>
        </a:bodyPr>
        <a:lstStyle/>
        <a:p>
          <a:pPr marL="0" lvl="0" indent="0" algn="ctr" defTabSz="1111250">
            <a:lnSpc>
              <a:spcPct val="90000"/>
            </a:lnSpc>
            <a:spcBef>
              <a:spcPct val="0"/>
            </a:spcBef>
            <a:spcAft>
              <a:spcPct val="35000"/>
            </a:spcAft>
            <a:buNone/>
          </a:pPr>
          <a:r>
            <a:rPr lang="en-US" sz="2500" kern="1200" dirty="0"/>
            <a:t>Azure Container Service</a:t>
          </a:r>
        </a:p>
      </dsp:txBody>
      <dsp:txXfrm>
        <a:off x="526276" y="3111854"/>
        <a:ext cx="3423434" cy="877266"/>
      </dsp:txXfrm>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1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r>
              <a:rPr lang="en-US">
                <a:latin typeface="Segoe UI" pitchFamily="34" charset="0"/>
              </a:rPr>
              <a:t>Microsoft 2016</a:t>
            </a: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11/13/2017 3:31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2"/>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a:t>Microsoft 2016</a:t>
            </a:r>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EEC551-8CDA-4EB6-89BB-2A86C9F091C8}" type="datetime8">
              <a:rPr lang="en-US" smtClean="0"/>
              <a:t>11/13/2017 3:24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Optional:</a:t>
            </a:r>
            <a:r>
              <a:rPr lang="en-US" sz="1200" b="0" i="0" kern="1200" baseline="0" dirty="0">
                <a:solidFill>
                  <a:schemeClr val="tx1"/>
                </a:solidFill>
                <a:effectLst/>
                <a:latin typeface="+mn-lt"/>
                <a:ea typeface="+mn-ea"/>
                <a:cs typeface="+mn-cs"/>
              </a:rPr>
              <a:t> </a:t>
            </a:r>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1088105" rtl="0" eaLnBrk="1" fontAlgn="auto" latinLnBrk="0" hangingPunct="1">
              <a:lnSpc>
                <a:spcPct val="100000"/>
              </a:lnSpc>
              <a:spcBef>
                <a:spcPts val="0"/>
              </a:spcBef>
              <a:spcAft>
                <a:spcPts val="0"/>
              </a:spcAft>
              <a:buClrTx/>
              <a:buSzTx/>
              <a:buFontTx/>
              <a:buNone/>
              <a:tabLst/>
              <a:defRPr/>
            </a:pPr>
            <a:fld id="{C9095CD6-0A44-4E02-9A31-9477FA89C6C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088105"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655161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Optional:</a:t>
            </a:r>
            <a:r>
              <a:rPr lang="en-US" sz="1200" b="0" i="0" kern="1200" baseline="0" dirty="0">
                <a:solidFill>
                  <a:schemeClr val="tx1"/>
                </a:solidFill>
                <a:effectLst/>
                <a:latin typeface="+mn-lt"/>
                <a:ea typeface="+mn-ea"/>
                <a:cs typeface="+mn-cs"/>
              </a:rPr>
              <a:t> </a:t>
            </a:r>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1088105" rtl="0" eaLnBrk="1" fontAlgn="auto" latinLnBrk="0" hangingPunct="1">
              <a:lnSpc>
                <a:spcPct val="100000"/>
              </a:lnSpc>
              <a:spcBef>
                <a:spcPts val="0"/>
              </a:spcBef>
              <a:spcAft>
                <a:spcPts val="0"/>
              </a:spcAft>
              <a:buClrTx/>
              <a:buSzTx/>
              <a:buFontTx/>
              <a:buNone/>
              <a:tabLst/>
              <a:defRPr/>
            </a:pPr>
            <a:fld id="{C9095CD6-0A44-4E02-9A31-9477FA89C6C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088105"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739099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r>
              <a:rPr lang="en-US" dirty="0"/>
              <a:t>Graphic 1: </a:t>
            </a:r>
          </a:p>
          <a:p>
            <a:pPr rtl="0" fontAlgn="ctr"/>
            <a:r>
              <a:rPr lang="en-US" sz="900" kern="1200" dirty="0">
                <a:solidFill>
                  <a:schemeClr val="tx1"/>
                </a:solidFill>
                <a:effectLst/>
                <a:latin typeface="Segoe UI Light" pitchFamily="34" charset="0"/>
                <a:ea typeface="+mn-ea"/>
                <a:cs typeface="+mn-cs"/>
              </a:rPr>
              <a:t>	Docker Adoption is up 30% in one year. </a:t>
            </a:r>
          </a:p>
          <a:p>
            <a:pPr rtl="0" fontAlgn="ctr"/>
            <a:r>
              <a:rPr lang="en-US" sz="900" kern="1200" dirty="0">
                <a:solidFill>
                  <a:schemeClr val="tx1"/>
                </a:solidFill>
                <a:effectLst/>
                <a:latin typeface="Segoe UI Light" pitchFamily="34" charset="0"/>
                <a:ea typeface="+mn-ea"/>
                <a:cs typeface="+mn-cs"/>
              </a:rPr>
              <a:t>	Docker now runs on 10% of Datadog monitored host</a:t>
            </a:r>
          </a:p>
          <a:p>
            <a:pPr rtl="0" fontAlgn="ctr"/>
            <a:r>
              <a:rPr lang="en-US" sz="900" kern="1200" dirty="0">
                <a:solidFill>
                  <a:schemeClr val="tx1"/>
                </a:solidFill>
                <a:effectLst/>
                <a:latin typeface="Segoe UI Light" pitchFamily="34" charset="0"/>
                <a:ea typeface="+mn-ea"/>
                <a:cs typeface="+mn-cs"/>
              </a:rPr>
              <a:t>	Large companies are leading adoption</a:t>
            </a:r>
          </a:p>
          <a:p>
            <a:pPr rtl="0" fontAlgn="ctr"/>
            <a:endParaRPr lang="en-US" sz="900" kern="1200" dirty="0">
              <a:solidFill>
                <a:schemeClr val="tx1"/>
              </a:solidFill>
              <a:effectLst/>
              <a:latin typeface="Segoe UI Light" pitchFamily="34" charset="0"/>
              <a:ea typeface="+mn-ea"/>
              <a:cs typeface="+mn-cs"/>
            </a:endParaRPr>
          </a:p>
          <a:p>
            <a:pPr rtl="0" fontAlgn="ctr"/>
            <a:r>
              <a:rPr lang="en-US" sz="900" kern="1200" dirty="0">
                <a:solidFill>
                  <a:schemeClr val="tx1"/>
                </a:solidFill>
                <a:effectLst/>
                <a:latin typeface="Segoe UI Light" pitchFamily="34" charset="0"/>
                <a:ea typeface="+mn-ea"/>
                <a:cs typeface="+mn-cs"/>
              </a:rPr>
              <a:t>Graphic</a:t>
            </a:r>
            <a:r>
              <a:rPr lang="en-US" sz="900" kern="1200" baseline="0" dirty="0">
                <a:solidFill>
                  <a:schemeClr val="tx1"/>
                </a:solidFill>
                <a:effectLst/>
                <a:latin typeface="Segoe UI Light" pitchFamily="34" charset="0"/>
                <a:ea typeface="+mn-ea"/>
                <a:cs typeface="+mn-cs"/>
              </a:rPr>
              <a:t> 2: </a:t>
            </a:r>
          </a:p>
          <a:p>
            <a:pPr rtl="0" fontAlgn="ctr"/>
            <a:r>
              <a:rPr lang="en-US" sz="900" kern="1200" baseline="0" dirty="0">
                <a:solidFill>
                  <a:schemeClr val="tx1"/>
                </a:solidFill>
                <a:effectLst/>
                <a:latin typeface="Segoe UI Light" pitchFamily="34" charset="0"/>
                <a:ea typeface="+mn-ea"/>
                <a:cs typeface="+mn-cs"/>
              </a:rPr>
              <a:t>	Lots of companies trying containers in Dev/Test and in PoC environments, but not in production. Its one thing to run simple container in dev/test and another to run a highly scalable 	production grade container platform. Need a solid orchestration platform to achieve the latter [plug for ACS]</a:t>
            </a:r>
          </a:p>
          <a:p>
            <a:pPr rtl="0" fontAlgn="ctr"/>
            <a:endParaRPr lang="en-US" sz="900" kern="1200" baseline="0" dirty="0">
              <a:solidFill>
                <a:schemeClr val="tx1"/>
              </a:solidFill>
              <a:effectLst/>
              <a:latin typeface="Segoe UI Light" pitchFamily="34" charset="0"/>
              <a:ea typeface="+mn-ea"/>
              <a:cs typeface="+mn-cs"/>
            </a:endParaRPr>
          </a:p>
          <a:p>
            <a:pPr rtl="0" fontAlgn="ctr"/>
            <a:r>
              <a:rPr lang="en-US" sz="900" kern="1200" baseline="0" dirty="0">
                <a:solidFill>
                  <a:schemeClr val="tx1"/>
                </a:solidFill>
                <a:effectLst/>
                <a:latin typeface="Segoe UI Light" pitchFamily="34" charset="0"/>
                <a:ea typeface="+mn-ea"/>
                <a:cs typeface="+mn-cs"/>
              </a:rPr>
              <a:t>Graphic 3:</a:t>
            </a:r>
          </a:p>
          <a:p>
            <a:pPr rtl="0" fontAlgn="ctr"/>
            <a:r>
              <a:rPr lang="en-US" sz="900" kern="1200" baseline="0" dirty="0">
                <a:solidFill>
                  <a:schemeClr val="tx1"/>
                </a:solidFill>
                <a:effectLst/>
                <a:latin typeface="Segoe UI Light" pitchFamily="34" charset="0"/>
                <a:ea typeface="+mn-ea"/>
                <a:cs typeface="+mn-cs"/>
              </a:rPr>
              <a:t>	Call out Swarm and Mesos as popular container orchestration platforms, with rising interest for Kubernetes.</a:t>
            </a:r>
          </a:p>
        </p:txBody>
      </p:sp>
      <p:sp>
        <p:nvSpPr>
          <p:cNvPr id="4" name="Header Placeholder 3"/>
          <p:cNvSpPr>
            <a:spLocks noGrp="1"/>
          </p:cNvSpPr>
          <p:nvPr>
            <p:ph type="hdr" sz="quarter" idx="10"/>
          </p:nvPr>
        </p:nvSpPr>
        <p:spPr/>
        <p:txBody>
          <a:bodyPr/>
          <a:lstStyle/>
          <a:p>
            <a:r>
              <a:rPr lang="en-US"/>
              <a:t>Microsoft 2016</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11/13/2017 3:24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5105915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Microsoft 2016</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11/13/2017 3:24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a:p>
        </p:txBody>
      </p:sp>
    </p:spTree>
    <p:extLst>
      <p:ext uri="{BB962C8B-B14F-4D97-AF65-F5344CB8AC3E}">
        <p14:creationId xmlns:p14="http://schemas.microsoft.com/office/powerpoint/2010/main" val="8973919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Microsoft 2016</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11/13/2017 3:24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2303367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Optional:</a:t>
            </a:r>
            <a:r>
              <a:rPr lang="en-US" sz="1200" b="0" i="0" kern="1200" baseline="0" dirty="0">
                <a:solidFill>
                  <a:schemeClr val="tx1"/>
                </a:solidFill>
                <a:effectLst/>
                <a:latin typeface="+mn-lt"/>
                <a:ea typeface="+mn-ea"/>
                <a:cs typeface="+mn-cs"/>
              </a:rPr>
              <a:t> </a:t>
            </a:r>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1088105" rtl="0" eaLnBrk="1" fontAlgn="auto" latinLnBrk="0" hangingPunct="1">
              <a:lnSpc>
                <a:spcPct val="100000"/>
              </a:lnSpc>
              <a:spcBef>
                <a:spcPts val="0"/>
              </a:spcBef>
              <a:spcAft>
                <a:spcPts val="0"/>
              </a:spcAft>
              <a:buClrTx/>
              <a:buSzTx/>
              <a:buFontTx/>
              <a:buNone/>
              <a:tabLst/>
              <a:defRPr/>
            </a:pPr>
            <a:fld id="{C9095CD6-0A44-4E02-9A31-9477FA89C6C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088105"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663491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Microsoft 2016</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11/13/2017 3:24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a:p>
        </p:txBody>
      </p:sp>
    </p:spTree>
    <p:extLst>
      <p:ext uri="{BB962C8B-B14F-4D97-AF65-F5344CB8AC3E}">
        <p14:creationId xmlns:p14="http://schemas.microsoft.com/office/powerpoint/2010/main" val="16934066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Microsoft 2016</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11/13/2017 3:24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a:p>
        </p:txBody>
      </p:sp>
    </p:spTree>
    <p:extLst>
      <p:ext uri="{BB962C8B-B14F-4D97-AF65-F5344CB8AC3E}">
        <p14:creationId xmlns:p14="http://schemas.microsoft.com/office/powerpoint/2010/main" val="18322818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1B0B5D5-8DF7-45FB-9D00-0DE038EE0BC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254707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Microsoft 2016</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11/13/2017 3:24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a:p>
        </p:txBody>
      </p:sp>
    </p:spTree>
    <p:extLst>
      <p:ext uri="{BB962C8B-B14F-4D97-AF65-F5344CB8AC3E}">
        <p14:creationId xmlns:p14="http://schemas.microsoft.com/office/powerpoint/2010/main" val="32985663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Microsoft 2016</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11/13/2017 3:24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a:p>
        </p:txBody>
      </p:sp>
    </p:spTree>
    <p:extLst>
      <p:ext uri="{BB962C8B-B14F-4D97-AF65-F5344CB8AC3E}">
        <p14:creationId xmlns:p14="http://schemas.microsoft.com/office/powerpoint/2010/main" val="20766810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Microsoft 2016</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11/13/2017 3:24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183380531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Optional:</a:t>
            </a:r>
            <a:r>
              <a:rPr lang="en-US" sz="1200" b="0" i="0" kern="1200" baseline="0" dirty="0">
                <a:solidFill>
                  <a:schemeClr val="tx1"/>
                </a:solidFill>
                <a:effectLst/>
                <a:latin typeface="+mn-lt"/>
                <a:ea typeface="+mn-ea"/>
                <a:cs typeface="+mn-cs"/>
              </a:rPr>
              <a:t> </a:t>
            </a:r>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1088105" rtl="0" eaLnBrk="1" fontAlgn="auto" latinLnBrk="0" hangingPunct="1">
              <a:lnSpc>
                <a:spcPct val="100000"/>
              </a:lnSpc>
              <a:spcBef>
                <a:spcPts val="0"/>
              </a:spcBef>
              <a:spcAft>
                <a:spcPts val="0"/>
              </a:spcAft>
              <a:buClrTx/>
              <a:buSzTx/>
              <a:buFontTx/>
              <a:buNone/>
              <a:tabLst/>
              <a:defRPr/>
            </a:pPr>
            <a:fld id="{C9095CD6-0A44-4E02-9A31-9477FA89C6C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088105"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349615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2D2B2F6-10A8-44AC-A296-7AC07D9612AA}" type="slidenum">
              <a:rPr lang="en-US" smtClean="0"/>
              <a:t>21</a:t>
            </a:fld>
            <a:endParaRPr lang="en-US"/>
          </a:p>
        </p:txBody>
      </p:sp>
    </p:spTree>
    <p:extLst>
      <p:ext uri="{BB962C8B-B14F-4D97-AF65-F5344CB8AC3E}">
        <p14:creationId xmlns:p14="http://schemas.microsoft.com/office/powerpoint/2010/main" val="30823690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Optional:</a:t>
            </a:r>
            <a:r>
              <a:rPr lang="en-US" sz="1200" b="0" i="0" kern="1200" baseline="0" dirty="0">
                <a:solidFill>
                  <a:schemeClr val="tx1"/>
                </a:solidFill>
                <a:effectLst/>
                <a:latin typeface="+mn-lt"/>
                <a:ea typeface="+mn-ea"/>
                <a:cs typeface="+mn-cs"/>
              </a:rPr>
              <a:t> </a:t>
            </a:r>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1088105" rtl="0" eaLnBrk="1" fontAlgn="auto" latinLnBrk="0" hangingPunct="1">
              <a:lnSpc>
                <a:spcPct val="100000"/>
              </a:lnSpc>
              <a:spcBef>
                <a:spcPts val="0"/>
              </a:spcBef>
              <a:spcAft>
                <a:spcPts val="0"/>
              </a:spcAft>
              <a:buClrTx/>
              <a:buSzTx/>
              <a:buFontTx/>
              <a:buNone/>
              <a:tabLst/>
              <a:defRPr/>
            </a:pPr>
            <a:fld id="{C9095CD6-0A44-4E02-9A31-9477FA89C6C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088105"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2583126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3"/>
        <p:cNvGrpSpPr/>
        <p:nvPr/>
      </p:nvGrpSpPr>
      <p:grpSpPr>
        <a:xfrm>
          <a:off x="0" y="0"/>
          <a:ext cx="0" cy="0"/>
          <a:chOff x="0" y="0"/>
          <a:chExt cx="0" cy="0"/>
        </a:xfrm>
      </p:grpSpPr>
      <p:sp>
        <p:nvSpPr>
          <p:cNvPr id="894" name="Shape 89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95" name="Shape 89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dirty="0"/>
          </a:p>
        </p:txBody>
      </p:sp>
      <p:sp>
        <p:nvSpPr>
          <p:cNvPr id="896" name="Shape 896"/>
          <p:cNvSpPr txBox="1">
            <a:spLocks noGrp="1"/>
          </p:cNvSpPr>
          <p:nvPr>
            <p:ph type="sldNum" idx="12"/>
          </p:nvPr>
        </p:nvSpPr>
        <p:spPr>
          <a:xfrm>
            <a:off x="3884612" y="8685213"/>
            <a:ext cx="2971800" cy="457200"/>
          </a:xfrm>
          <a:prstGeom prst="rect">
            <a:avLst/>
          </a:prstGeom>
        </p:spPr>
        <p:txBody>
          <a:bodyPr lIns="91425" tIns="45700" rIns="91425" bIns="45700" anchor="b" anchorCtr="0">
            <a:noAutofit/>
          </a:bodyPr>
          <a:lstStyle/>
          <a:p>
            <a:pPr marL="0" marR="0" lvl="0" indent="0" algn="l" defTabSz="914400" rtl="0" eaLnBrk="1" fontAlgn="auto" latinLnBrk="0" hangingPunct="1">
              <a:lnSpc>
                <a:spcPct val="100000"/>
              </a:lnSpc>
              <a:spcBef>
                <a:spcPts val="0"/>
              </a:spcBef>
              <a:spcAft>
                <a:spcPts val="0"/>
              </a:spcAft>
              <a:buClr>
                <a:srgbClr val="000000"/>
              </a:buClr>
              <a:buSzPct val="25000"/>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
                  <a:srgbClr val="000000"/>
                </a:buClr>
                <a:buSzPct val="25000"/>
                <a:buFont typeface="Arial"/>
                <a:buNone/>
                <a:tabLst/>
                <a:defRPr/>
              </a:pPr>
              <a:t>23</a:t>
            </a:fld>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418565722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5"/>
        <p:cNvGrpSpPr/>
        <p:nvPr/>
      </p:nvGrpSpPr>
      <p:grpSpPr>
        <a:xfrm>
          <a:off x="0" y="0"/>
          <a:ext cx="0" cy="0"/>
          <a:chOff x="0" y="0"/>
          <a:chExt cx="0" cy="0"/>
        </a:xfrm>
      </p:grpSpPr>
      <p:sp>
        <p:nvSpPr>
          <p:cNvPr id="1366" name="Shape 136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67" name="Shape 136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lang="en-US" baseline="0" dirty="0"/>
          </a:p>
        </p:txBody>
      </p:sp>
      <p:sp>
        <p:nvSpPr>
          <p:cNvPr id="1368" name="Shape 1368"/>
          <p:cNvSpPr txBox="1">
            <a:spLocks noGrp="1"/>
          </p:cNvSpPr>
          <p:nvPr>
            <p:ph type="sldNum" idx="12"/>
          </p:nvPr>
        </p:nvSpPr>
        <p:spPr>
          <a:xfrm>
            <a:off x="3884612" y="8685213"/>
            <a:ext cx="2971800" cy="457200"/>
          </a:xfrm>
          <a:prstGeom prst="rect">
            <a:avLst/>
          </a:prstGeom>
        </p:spPr>
        <p:txBody>
          <a:bodyPr lIns="91425" tIns="45700" rIns="91425" bIns="45700" anchor="b" anchorCtr="0">
            <a:noAutofit/>
          </a:bodyPr>
          <a:lstStyle/>
          <a:p>
            <a:pPr marL="0" marR="0" lvl="0" indent="0" algn="l" defTabSz="914400" rtl="0" eaLnBrk="1" fontAlgn="auto" latinLnBrk="0" hangingPunct="1">
              <a:lnSpc>
                <a:spcPct val="100000"/>
              </a:lnSpc>
              <a:spcBef>
                <a:spcPts val="0"/>
              </a:spcBef>
              <a:spcAft>
                <a:spcPts val="0"/>
              </a:spcAft>
              <a:buClr>
                <a:srgbClr val="000000"/>
              </a:buClr>
              <a:buSzPct val="25000"/>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
                  <a:srgbClr val="000000"/>
                </a:buClr>
                <a:buSzPct val="25000"/>
                <a:buFont typeface="Arial"/>
                <a:buNone/>
                <a:tabLst/>
                <a:defRPr/>
              </a:pPr>
              <a:t>24</a:t>
            </a:fld>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280314850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9"/>
        <p:cNvGrpSpPr/>
        <p:nvPr/>
      </p:nvGrpSpPr>
      <p:grpSpPr>
        <a:xfrm>
          <a:off x="0" y="0"/>
          <a:ext cx="0" cy="0"/>
          <a:chOff x="0" y="0"/>
          <a:chExt cx="0" cy="0"/>
        </a:xfrm>
      </p:grpSpPr>
      <p:sp>
        <p:nvSpPr>
          <p:cNvPr id="2330" name="Shape 233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331" name="Shape 2331"/>
          <p:cNvSpPr txBox="1">
            <a:spLocks noGrp="1"/>
          </p:cNvSpPr>
          <p:nvPr>
            <p:ph type="body" idx="1"/>
          </p:nvPr>
        </p:nvSpPr>
        <p:spPr>
          <a:xfrm>
            <a:off x="685800" y="4400550"/>
            <a:ext cx="5486400" cy="3600600"/>
          </a:xfrm>
          <a:prstGeom prst="rect">
            <a:avLst/>
          </a:prstGeom>
          <a:noFill/>
          <a:ln>
            <a:noFill/>
          </a:ln>
        </p:spPr>
        <p:txBody>
          <a:bodyPr lIns="91425" tIns="45700" rIns="91425" bIns="45700" anchor="t" anchorCtr="0">
            <a:noAutofit/>
          </a:bodyPr>
          <a:lstStyle/>
          <a:p>
            <a:endParaRPr lang="en-US" sz="1200" b="0" i="0" u="none" strike="noStrike" kern="1200" cap="none" dirty="0">
              <a:solidFill>
                <a:schemeClr val="dk1"/>
              </a:solidFill>
              <a:effectLst/>
              <a:latin typeface="Calibri"/>
              <a:ea typeface="Calibri"/>
              <a:cs typeface="Calibri"/>
              <a:sym typeface="Calibri"/>
            </a:endParaRPr>
          </a:p>
        </p:txBody>
      </p:sp>
    </p:spTree>
    <p:extLst>
      <p:ext uri="{BB962C8B-B14F-4D97-AF65-F5344CB8AC3E}">
        <p14:creationId xmlns:p14="http://schemas.microsoft.com/office/powerpoint/2010/main" val="217686466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1"/>
        <p:cNvGrpSpPr/>
        <p:nvPr/>
      </p:nvGrpSpPr>
      <p:grpSpPr>
        <a:xfrm>
          <a:off x="0" y="0"/>
          <a:ext cx="0" cy="0"/>
          <a:chOff x="0" y="0"/>
          <a:chExt cx="0" cy="0"/>
        </a:xfrm>
      </p:grpSpPr>
      <p:sp>
        <p:nvSpPr>
          <p:cNvPr id="2082" name="Shape 208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83" name="Shape 208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dirty="0"/>
          </a:p>
        </p:txBody>
      </p:sp>
      <p:sp>
        <p:nvSpPr>
          <p:cNvPr id="2084" name="Shape 2084"/>
          <p:cNvSpPr txBox="1">
            <a:spLocks noGrp="1"/>
          </p:cNvSpPr>
          <p:nvPr>
            <p:ph type="sldNum" idx="12"/>
          </p:nvPr>
        </p:nvSpPr>
        <p:spPr>
          <a:xfrm>
            <a:off x="3884612" y="8685213"/>
            <a:ext cx="2971800" cy="457200"/>
          </a:xfrm>
          <a:prstGeom prst="rect">
            <a:avLst/>
          </a:prstGeom>
        </p:spPr>
        <p:txBody>
          <a:bodyPr lIns="91425" tIns="45700" rIns="91425" bIns="45700" anchor="b" anchorCtr="0">
            <a:noAutofit/>
          </a:bodyPr>
          <a:lstStyle/>
          <a:p>
            <a:pPr marL="0" marR="0" lvl="0" indent="0" algn="l" defTabSz="914400" rtl="0" eaLnBrk="1" fontAlgn="auto" latinLnBrk="0" hangingPunct="1">
              <a:lnSpc>
                <a:spcPct val="100000"/>
              </a:lnSpc>
              <a:spcBef>
                <a:spcPts val="0"/>
              </a:spcBef>
              <a:spcAft>
                <a:spcPts val="0"/>
              </a:spcAft>
              <a:buClr>
                <a:srgbClr val="000000"/>
              </a:buClr>
              <a:buSzPct val="25000"/>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
                  <a:srgbClr val="000000"/>
                </a:buClr>
                <a:buSzPct val="25000"/>
                <a:buFont typeface="Arial"/>
                <a:buNone/>
                <a:tabLst/>
                <a:defRPr/>
              </a:pPr>
              <a:t>26</a:t>
            </a:fld>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108664015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Optional:</a:t>
            </a:r>
            <a:r>
              <a:rPr lang="en-US" sz="1200" b="0" i="0" kern="1200" baseline="0" dirty="0">
                <a:solidFill>
                  <a:schemeClr val="tx1"/>
                </a:solidFill>
                <a:effectLst/>
                <a:latin typeface="+mn-lt"/>
                <a:ea typeface="+mn-ea"/>
                <a:cs typeface="+mn-cs"/>
              </a:rPr>
              <a:t> </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Service Fabric—Microservice Based Apps</a:t>
            </a:r>
          </a:p>
          <a:p>
            <a:r>
              <a:rPr lang="en-US" sz="1200" b="0" i="0" kern="1200" dirty="0">
                <a:solidFill>
                  <a:schemeClr val="tx1"/>
                </a:solidFill>
                <a:effectLst/>
                <a:latin typeface="+mn-lt"/>
                <a:ea typeface="+mn-ea"/>
                <a:cs typeface="+mn-cs"/>
              </a:rPr>
              <a:t>Azure Service Fabric is a platform that developers and ISVs can use to build and manage custom microservice-based applications at cloud scale and with 24x7 availability. Microservices are an architectural approach based on fine-grained, loosely coupled services that can enable advanced developer agility, cloud scale, self-healing resilience and always on availability. Service Fabric is the foundation for many Microsoft services such as Azure SQL Database, Azure Document DB, Cortana, Windows Intune, and Skype for Business. We’ve taken the exact same technology and made it available to you. And use Service Fabric wherever you want to run your microservice based apps—whether in Azure, in your own datacenter or in other clouds—giving you maximum flexibility.</a:t>
            </a:r>
          </a:p>
          <a:p>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1088105" rtl="0" eaLnBrk="1" fontAlgn="auto" latinLnBrk="0" hangingPunct="1">
              <a:lnSpc>
                <a:spcPct val="100000"/>
              </a:lnSpc>
              <a:spcBef>
                <a:spcPts val="0"/>
              </a:spcBef>
              <a:spcAft>
                <a:spcPts val="0"/>
              </a:spcAft>
              <a:buClrTx/>
              <a:buSzTx/>
              <a:buFontTx/>
              <a:buNone/>
              <a:tabLst/>
              <a:defRPr/>
            </a:pPr>
            <a:fld id="{C9095CD6-0A44-4E02-9A31-9477FA89C6C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088105"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7452117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Microsoft 2016</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11/13/2017 3:24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19394015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Microsoft 2016</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11/13/2017 3:24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29</a:t>
            </a:fld>
            <a:endParaRPr lang="en-US"/>
          </a:p>
        </p:txBody>
      </p:sp>
    </p:spTree>
    <p:extLst>
      <p:ext uri="{BB962C8B-B14F-4D97-AF65-F5344CB8AC3E}">
        <p14:creationId xmlns:p14="http://schemas.microsoft.com/office/powerpoint/2010/main" val="1995712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Optional:</a:t>
            </a:r>
            <a:r>
              <a:rPr lang="en-US" sz="1200" b="0" i="0" kern="1200" baseline="0" dirty="0">
                <a:solidFill>
                  <a:schemeClr val="tx1"/>
                </a:solidFill>
                <a:effectLst/>
                <a:latin typeface="+mn-lt"/>
                <a:ea typeface="+mn-ea"/>
                <a:cs typeface="+mn-cs"/>
              </a:rPr>
              <a:t> </a:t>
            </a:r>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1088105" rtl="0" eaLnBrk="1" fontAlgn="auto" latinLnBrk="0" hangingPunct="1">
              <a:lnSpc>
                <a:spcPct val="100000"/>
              </a:lnSpc>
              <a:spcBef>
                <a:spcPts val="0"/>
              </a:spcBef>
              <a:spcAft>
                <a:spcPts val="0"/>
              </a:spcAft>
              <a:buClrTx/>
              <a:buSzTx/>
              <a:buFontTx/>
              <a:buNone/>
              <a:tabLst/>
              <a:defRPr/>
            </a:pPr>
            <a:fld id="{C9095CD6-0A44-4E02-9A31-9477FA89C6C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088105"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8300190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Microsoft 2016</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11/13/2017 3:24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30</a:t>
            </a:fld>
            <a:endParaRPr lang="en-US"/>
          </a:p>
        </p:txBody>
      </p:sp>
    </p:spTree>
    <p:extLst>
      <p:ext uri="{BB962C8B-B14F-4D97-AF65-F5344CB8AC3E}">
        <p14:creationId xmlns:p14="http://schemas.microsoft.com/office/powerpoint/2010/main" val="427933477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Microsoft 2016</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11/13/2017 3:24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31</a:t>
            </a:fld>
            <a:endParaRPr lang="en-US"/>
          </a:p>
        </p:txBody>
      </p:sp>
    </p:spTree>
    <p:extLst>
      <p:ext uri="{BB962C8B-B14F-4D97-AF65-F5344CB8AC3E}">
        <p14:creationId xmlns:p14="http://schemas.microsoft.com/office/powerpoint/2010/main" val="239328244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Microsoft 2016</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11/13/2017 3:24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32</a:t>
            </a:fld>
            <a:endParaRPr lang="en-US"/>
          </a:p>
        </p:txBody>
      </p:sp>
    </p:spTree>
    <p:extLst>
      <p:ext uri="{BB962C8B-B14F-4D97-AF65-F5344CB8AC3E}">
        <p14:creationId xmlns:p14="http://schemas.microsoft.com/office/powerpoint/2010/main" val="110173375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Microsoft 2016</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11/13/2017 3:24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33</a:t>
            </a:fld>
            <a:endParaRPr lang="en-US"/>
          </a:p>
        </p:txBody>
      </p:sp>
    </p:spTree>
    <p:extLst>
      <p:ext uri="{BB962C8B-B14F-4D97-AF65-F5344CB8AC3E}">
        <p14:creationId xmlns:p14="http://schemas.microsoft.com/office/powerpoint/2010/main" val="32515412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a:solidFill>
                  <a:schemeClr val="tx1"/>
                </a:solidFill>
                <a:effectLst/>
                <a:latin typeface="Segoe UI Light" pitchFamily="34" charset="0"/>
                <a:ea typeface="+mn-ea"/>
                <a:cs typeface="+mn-cs"/>
              </a:rPr>
              <a:t>Problem statement:</a:t>
            </a:r>
            <a:r>
              <a:rPr lang="en-US" sz="900" kern="1200" baseline="0" dirty="0">
                <a:solidFill>
                  <a:schemeClr val="tx1"/>
                </a:solidFill>
                <a:effectLst/>
                <a:latin typeface="Segoe UI Light" pitchFamily="34" charset="0"/>
                <a:ea typeface="+mn-ea"/>
                <a:cs typeface="+mn-cs"/>
              </a:rPr>
              <a:t> Lets say y</a:t>
            </a:r>
            <a:r>
              <a:rPr lang="en-US" sz="900" kern="1200" dirty="0">
                <a:solidFill>
                  <a:schemeClr val="tx1"/>
                </a:solidFill>
                <a:effectLst/>
                <a:latin typeface="Segoe UI Light" pitchFamily="34" charset="0"/>
                <a:ea typeface="+mn-ea"/>
                <a:cs typeface="+mn-cs"/>
              </a:rPr>
              <a:t>ou're going to test your app using Python 2.7 in development, and then it's going to run on Python 3 in production and something weird will happen. </a:t>
            </a:r>
          </a:p>
          <a:p>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Or you'll rely on the behavior of a certain version of an SSL library and another one will be installed. You'll run your tests on </a:t>
            </a:r>
            <a:r>
              <a:rPr lang="en-US" sz="900" kern="1200" dirty="0" err="1">
                <a:solidFill>
                  <a:schemeClr val="tx1"/>
                </a:solidFill>
                <a:effectLst/>
                <a:latin typeface="Segoe UI Light" pitchFamily="34" charset="0"/>
                <a:ea typeface="+mn-ea"/>
                <a:cs typeface="+mn-cs"/>
              </a:rPr>
              <a:t>Debian</a:t>
            </a:r>
            <a:r>
              <a:rPr lang="en-US" sz="900" kern="1200" dirty="0">
                <a:solidFill>
                  <a:schemeClr val="tx1"/>
                </a:solidFill>
                <a:effectLst/>
                <a:latin typeface="Segoe UI Light" pitchFamily="34" charset="0"/>
                <a:ea typeface="+mn-ea"/>
                <a:cs typeface="+mn-cs"/>
              </a:rPr>
              <a:t> and production is on Red Hat and all sorts of weird things happen.</a:t>
            </a:r>
          </a:p>
          <a:p>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And it's not just different software that can make a difference, The network topology might be different, or the security policies and storage might be different but the software has to run on it.</a:t>
            </a:r>
          </a:p>
          <a:p>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Customer</a:t>
            </a:r>
            <a:r>
              <a:rPr lang="en-US" sz="900" kern="1200" baseline="0" dirty="0">
                <a:solidFill>
                  <a:schemeClr val="tx1"/>
                </a:solidFill>
                <a:effectLst/>
                <a:latin typeface="Segoe UI Light" pitchFamily="34" charset="0"/>
                <a:ea typeface="+mn-ea"/>
                <a:cs typeface="+mn-cs"/>
              </a:rPr>
              <a:t>s need a way of bundling </a:t>
            </a:r>
            <a:r>
              <a:rPr lang="en-US" sz="900" kern="1200" dirty="0">
                <a:solidFill>
                  <a:schemeClr val="tx1"/>
                </a:solidFill>
                <a:effectLst/>
                <a:latin typeface="Segoe UI Light" pitchFamily="34" charset="0"/>
                <a:ea typeface="+mn-ea"/>
                <a:cs typeface="+mn-cs"/>
              </a:rPr>
              <a:t>an entire runtime environment: an application, plus all its dependencies, libraries and other binaries, and configuration files needed to run it so that differences in OS distributions and underlying infrastructure are abstracted away. This way they</a:t>
            </a:r>
            <a:r>
              <a:rPr lang="en-US" sz="900" kern="1200" baseline="0" dirty="0">
                <a:solidFill>
                  <a:schemeClr val="tx1"/>
                </a:solidFill>
                <a:effectLst/>
                <a:latin typeface="Segoe UI Light" pitchFamily="34" charset="0"/>
                <a:ea typeface="+mn-ea"/>
                <a:cs typeface="+mn-cs"/>
              </a:rPr>
              <a:t> can spend more  time writing their apps than worry about underlying </a:t>
            </a:r>
            <a:r>
              <a:rPr lang="en-US" sz="900" kern="1200" baseline="0" dirty="0" err="1">
                <a:solidFill>
                  <a:schemeClr val="tx1"/>
                </a:solidFill>
                <a:effectLst/>
                <a:latin typeface="Segoe UI Light" pitchFamily="34" charset="0"/>
                <a:ea typeface="+mn-ea"/>
                <a:cs typeface="+mn-cs"/>
              </a:rPr>
              <a:t>infrastucture</a:t>
            </a:r>
            <a:r>
              <a:rPr lang="en-US" sz="900" kern="1200" baseline="0" dirty="0">
                <a:solidFill>
                  <a:schemeClr val="tx1"/>
                </a:solidFill>
                <a:effectLst/>
                <a:latin typeface="Segoe UI Light" pitchFamily="34" charset="0"/>
                <a:ea typeface="+mn-ea"/>
                <a:cs typeface="+mn-cs"/>
              </a:rPr>
              <a:t> and migration.</a:t>
            </a:r>
            <a:endParaRPr lang="en-US" sz="900" kern="1200" dirty="0">
              <a:solidFill>
                <a:schemeClr val="tx1"/>
              </a:solidFill>
              <a:effectLst/>
              <a:latin typeface="Segoe UI Light" pitchFamily="34" charset="0"/>
              <a:ea typeface="+mn-ea"/>
              <a:cs typeface="+mn-cs"/>
            </a:endParaRPr>
          </a:p>
          <a:p>
            <a:endParaRPr lang="en-US" dirty="0"/>
          </a:p>
          <a:p>
            <a:endParaRPr lang="en-US" sz="90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r>
              <a:rPr lang="en-US"/>
              <a:t>Microsoft 2016</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11/13/2017 3:24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14139210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66175"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66175"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51B1278-D92B-4AF3-A9C1-71DD298190CE}" type="datetimeFigureOut">
              <a:rPr lang="en-US" smtClean="0"/>
              <a:pPr/>
              <a:t>11/13/2017</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733624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When</a:t>
            </a:r>
            <a:r>
              <a:rPr lang="en-US" b="0" baseline="0" dirty="0"/>
              <a:t> it comes to applications, historically, IT administrators deployed with a 1:1 application to server ratio. When a new application was required by the business, it was deployed onto a newly provisioned physical system, to ensure no conflicts with existing applications and workloads. This resulted in a huge number of physical servers, all with very low utilization.</a:t>
            </a:r>
          </a:p>
          <a:p>
            <a:endParaRPr lang="en-US" b="0" baseline="0" dirty="0"/>
          </a:p>
          <a:p>
            <a:r>
              <a:rPr lang="en-US" b="0" baseline="0" dirty="0"/>
              <a:t>Fast forward to a more modern datacenter, where virtualization is now prevalent, and you’ll find significantly higher consolidation ratios, much greater utilization and significantly accelerated app deployment speeds as administrators deploy applications in minutes, compared with hours, days or weeks in a purely physical datacenter.</a:t>
            </a:r>
          </a:p>
          <a:p>
            <a:endParaRPr lang="en-US" b="0" baseline="0" dirty="0"/>
          </a:p>
          <a:p>
            <a:r>
              <a:rPr lang="en-US" b="0" baseline="0" dirty="0"/>
              <a:t>Compared with applications that ran on individual physical servers, the compatibility of those same apps to run inside virtual machines was typically very high. After all, the virtual machine just presents virtual hardware to the same operating system that was running in the physical world. The only consideration being, if that application or workload has a requirement for a specific piece of hardware, such as a PCI-E card, that couldn’t be virtualized and presented through to the guest operating system. In addition, once that application was encapsulated inside the virtual machine, it benefited from higher levels of redundancy, and also mobility, through features such as live migration.</a:t>
            </a:r>
          </a:p>
          <a:p>
            <a:endParaRPr lang="en-US" b="0" baseline="0" dirty="0"/>
          </a:p>
          <a:p>
            <a:r>
              <a:rPr lang="en-US" b="0" baseline="0" dirty="0"/>
              <a:t>There is however, a new and increasingly popular way to build, ship, deploy and instantiate applications. Containers can further accelerate application deployment and streamline the way IT operations and development teams collaborate to deliver applications to the business.</a:t>
            </a:r>
          </a:p>
          <a:p>
            <a:endParaRPr lang="en-US" b="0" baseline="0" dirty="0"/>
          </a:p>
          <a:p>
            <a:r>
              <a:rPr lang="en-US" b="0" baseline="0" dirty="0"/>
              <a:t>But what are containers? Well, to give the computer science definition, containers are an operating system-level isolation method for running multiple applications on a single control host. With developers building, and then packaging their applications into containers, and providing them to IT to run on a standardized platform, it reduces the overall effort to deploy applications, and can streamline the whole dev and test cycle, ultimately reducing costs. As containers can run on a host OS which itself could be physical or virtual, it provides IT with flexibility, and the opportunity to drive an increased level of server consolidation, all whilst maintaining a level of isolation that allows many containers to share the same host operating system.</a:t>
            </a:r>
          </a:p>
          <a:p>
            <a:endParaRPr lang="en-US" b="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baseline="0" dirty="0"/>
              <a:t>Windows Server containers are isolated behind their own network compartment. This can be provided a NAT DHCP or Static IP. Each container has an independent session namespace, which helps to provide isolation and security. The kernel object namespace is isolated per container.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baseline="0" dirty="0"/>
          </a:p>
          <a:p>
            <a:r>
              <a:rPr lang="en-US" dirty="0"/>
              <a:t>Hyper-V Containers take a slightly different approach to containerization. To create more isolation, Hyper-V Containers each have their own copy of the Windows kernel and have memory assigned directly to them, a key requirement of strong isolation</a:t>
            </a:r>
            <a:endParaRPr lang="en-US" b="0" baseline="0" dirty="0"/>
          </a:p>
          <a:p>
            <a:endParaRPr lang="en-US" b="0" baseline="0" dirty="0"/>
          </a:p>
        </p:txBody>
      </p:sp>
      <p:sp>
        <p:nvSpPr>
          <p:cNvPr id="4" name="Header Placeholder 3"/>
          <p:cNvSpPr>
            <a:spLocks noGrp="1"/>
          </p:cNvSpPr>
          <p:nvPr>
            <p:ph type="hdr" sz="quarter" idx="10"/>
          </p:nvPr>
        </p:nvSpPr>
        <p:spPr/>
        <p:txBody>
          <a:bodyPr/>
          <a:lstStyle/>
          <a:p>
            <a:r>
              <a:rPr lang="en-US"/>
              <a:t>Microsoft Build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11/13/2017 3:24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18224347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why do we need containers? What do containers provide that virtual machines can’t? Who is driving the momentum behind containers?</a:t>
            </a:r>
          </a:p>
          <a:p>
            <a:endParaRPr lang="en-US" dirty="0"/>
          </a:p>
          <a:p>
            <a:r>
              <a:rPr lang="en-US" dirty="0"/>
              <a:t>Applications are fueling the innovation in today’s cloud-mobile world,</a:t>
            </a:r>
            <a:r>
              <a:rPr lang="en-US" baseline="0" dirty="0"/>
              <a:t> and developers hold the keys to the power of those applications. The more streamlined and efficient the process for developers to build and deliver their applications, the faster that more powerful applications can reach the business. This however, has to work across both the developers, and IT who hold the keys when it comes to the infrastructure that the applications will run on.</a:t>
            </a:r>
          </a:p>
          <a:p>
            <a:endParaRPr lang="en-US" baseline="0" dirty="0"/>
          </a:p>
          <a:p>
            <a:r>
              <a:rPr lang="en-US" baseline="0" dirty="0"/>
              <a:t>For the developers, containers unlock huge gains in productivity, and freedom – the ability to build an application, package within a container, and deploy, knowing that wherever you deploy that container, it will run without modification, whether that is on-premises, in a service provider’s datacenter, or in the public cloud, using services such as Microsoft Azure.  These containers don’t have to be deployed independently – developers can model complex multi-tier applications, with each tier packaged within a container, and these can be distributed across IaaS and PaaS models, again, increasing the overall surface area that the developer can aim for when releasing their application. This powerful abstraction of </a:t>
            </a:r>
            <a:r>
              <a:rPr lang="en-US" baseline="0" dirty="0" err="1"/>
              <a:t>microservices</a:t>
            </a:r>
            <a:r>
              <a:rPr lang="en-US" baseline="0" dirty="0"/>
              <a:t> architectures provides developers with incredible potential to deliver applications more rapidly than ever before.  They can’t however, do it without the Operations’ team support.</a:t>
            </a:r>
          </a:p>
          <a:p>
            <a:endParaRPr lang="en-US" baseline="0" dirty="0"/>
          </a:p>
          <a:p>
            <a:r>
              <a:rPr lang="en-US" dirty="0"/>
              <a:t>On</a:t>
            </a:r>
            <a:r>
              <a:rPr lang="en-US" baseline="0" dirty="0"/>
              <a:t> the Operations side, they benefit considerably by being able to gain ever higher levels of consolidation for applications and workloads than even virtualization could provide, and in addition, they can put in place a platform that can rapidly scale up and down to meet the changing needs of the business. This standardized platform is easier to manage, yet provides the developers with a consistent environment into which they can simple provide their app, and hit ‘run’.</a:t>
            </a:r>
          </a:p>
          <a:p>
            <a:endParaRPr lang="en-US" baseline="0" dirty="0"/>
          </a:p>
          <a:p>
            <a:r>
              <a:rPr lang="en-US" baseline="0" dirty="0"/>
              <a:t>This integration across development and operations is what’s becoming known in the industry as DevOps. DevOps aims to integrate people, process and tools to streamline the application development and deployment process. Ops can focus on providing a standardized infrastructure and a set of resources that can be consumed by the development teams, and developers can focus on designing, building, packaging and testing their applications, using the platform that IT provide.</a:t>
            </a:r>
            <a:endParaRPr lang="en-US" b="0" dirty="0"/>
          </a:p>
          <a:p>
            <a:endParaRPr lang="en-US" baseline="0" dirty="0"/>
          </a:p>
          <a:p>
            <a:endParaRPr lang="en-US" baseline="0"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604058"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11/13/2017 3:24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572297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Now that we understand a little more about why containers are important</a:t>
            </a:r>
            <a:r>
              <a:rPr lang="en-US" b="0" baseline="0" dirty="0"/>
              <a:t> to both operations, and developers, it’s important to understand just what is a container.</a:t>
            </a:r>
          </a:p>
          <a:p>
            <a:endParaRPr lang="en-US" b="0" baseline="0" dirty="0"/>
          </a:p>
          <a:p>
            <a:r>
              <a:rPr lang="en-US" b="0" baseline="0" dirty="0"/>
              <a:t>As you can see from the graphic on the right hand side, at the base we have a server. This could be physical, or virtual, and at this stage, it doesn’t matter. On that server, is a host operating system, which, for the purpose of a containers discussion, has container support within the kernel.</a:t>
            </a:r>
          </a:p>
          <a:p>
            <a:endParaRPr lang="en-US" b="0" baseline="0" dirty="0"/>
          </a:p>
          <a:p>
            <a:pPr marL="0" marR="0" indent="0" algn="l" defTabSz="932742" rtl="0" eaLnBrk="1" fontAlgn="auto" latinLnBrk="0" hangingPunct="1">
              <a:lnSpc>
                <a:spcPct val="90000"/>
              </a:lnSpc>
              <a:spcBef>
                <a:spcPts val="0"/>
              </a:spcBef>
              <a:spcAft>
                <a:spcPts val="340"/>
              </a:spcAft>
              <a:buClrTx/>
              <a:buSzTx/>
              <a:buFontTx/>
              <a:buNone/>
              <a:tabLst/>
              <a:defRPr/>
            </a:pPr>
            <a:r>
              <a:rPr lang="en-US" b="0" baseline="0" dirty="0"/>
              <a:t>If you think about an application, each app tends to have it’s own dependencies. This could include software, such as services, or libraries, or it could have hardware dependencies, such as CPU, memory, or storage. The container engine that exists within the host OS is essentially a lightweight virtualization mechanism which isolates these dependencies on an application by application basis, by packaging them into virtual containers.</a:t>
            </a:r>
          </a:p>
          <a:p>
            <a:pPr marL="0" marR="0" indent="0" algn="l" defTabSz="932742" rtl="0" eaLnBrk="1" fontAlgn="auto" latinLnBrk="0" hangingPunct="1">
              <a:lnSpc>
                <a:spcPct val="90000"/>
              </a:lnSpc>
              <a:spcBef>
                <a:spcPts val="0"/>
              </a:spcBef>
              <a:spcAft>
                <a:spcPts val="340"/>
              </a:spcAft>
              <a:buClrTx/>
              <a:buSzTx/>
              <a:buFontTx/>
              <a:buNone/>
              <a:tabLst/>
              <a:defRPr/>
            </a:pPr>
            <a:endParaRPr lang="en-US" b="0" baseline="0" dirty="0"/>
          </a:p>
          <a:p>
            <a:pPr marL="0" marR="0" indent="0" algn="l" defTabSz="932742" rtl="0" eaLnBrk="1" fontAlgn="auto" latinLnBrk="0" hangingPunct="1">
              <a:lnSpc>
                <a:spcPct val="90000"/>
              </a:lnSpc>
              <a:spcBef>
                <a:spcPts val="0"/>
              </a:spcBef>
              <a:spcAft>
                <a:spcPts val="340"/>
              </a:spcAft>
              <a:buClrTx/>
              <a:buSzTx/>
              <a:buFontTx/>
              <a:buNone/>
              <a:tabLst/>
              <a:defRPr/>
            </a:pPr>
            <a:r>
              <a:rPr lang="en-US" b="0" baseline="0" dirty="0"/>
              <a:t>The differences in underlying OS and infrastructure are abstracted away – as long as the base image is consistent, the container can be deployed and run anywhere, which for developers, is incredible attractive.</a:t>
            </a:r>
          </a:p>
          <a:p>
            <a:pPr marL="0" marR="0" indent="0" algn="l" defTabSz="932742" rtl="0" eaLnBrk="1" fontAlgn="auto" latinLnBrk="0" hangingPunct="1">
              <a:lnSpc>
                <a:spcPct val="90000"/>
              </a:lnSpc>
              <a:spcBef>
                <a:spcPts val="0"/>
              </a:spcBef>
              <a:spcAft>
                <a:spcPts val="340"/>
              </a:spcAft>
              <a:buClrTx/>
              <a:buSzTx/>
              <a:buFontTx/>
              <a:buNone/>
              <a:tabLst/>
              <a:defRPr/>
            </a:pPr>
            <a:endParaRPr lang="en-US" b="0" baseline="0" dirty="0"/>
          </a:p>
          <a:p>
            <a:pPr marL="0" marR="0" indent="0" algn="l" defTabSz="932742" rtl="0" eaLnBrk="1" fontAlgn="auto" latinLnBrk="0" hangingPunct="1">
              <a:lnSpc>
                <a:spcPct val="90000"/>
              </a:lnSpc>
              <a:spcBef>
                <a:spcPts val="0"/>
              </a:spcBef>
              <a:spcAft>
                <a:spcPts val="340"/>
              </a:spcAft>
              <a:buClrTx/>
              <a:buSzTx/>
              <a:buFontTx/>
              <a:buNone/>
              <a:tabLst/>
              <a:defRPr/>
            </a:pPr>
            <a:r>
              <a:rPr lang="en-US" b="0" baseline="0" dirty="0"/>
              <a:t>These containers run as isolated processes in user space, on the host operating system, sharing the kernel with other containers. These containers can be created also instantly, which unlocks rapid scale-up and scale-down scenarios in response to changes in demand from the business.</a:t>
            </a:r>
            <a:endParaRPr lang="en-US" b="0"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11/13/2017 3:24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17399602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Containers</a:t>
            </a:r>
            <a:r>
              <a:rPr lang="en-US" baseline="0" dirty="0"/>
              <a:t> are attractive for developers and for IT for a number of reasons:</a:t>
            </a:r>
          </a:p>
          <a:p>
            <a:r>
              <a:rPr lang="en-US" b="1" baseline="0" dirty="0"/>
              <a:t>Fast iteration: </a:t>
            </a:r>
            <a:r>
              <a:rPr lang="en-US" baseline="0" dirty="0"/>
              <a:t>Containers allow for rapid iteration through the development process both because they are lightweight and because of the way the application is packaged with its dependencies</a:t>
            </a:r>
          </a:p>
          <a:p>
            <a:r>
              <a:rPr lang="en-US" b="1" baseline="0" dirty="0"/>
              <a:t>Defined state separation: </a:t>
            </a:r>
            <a:r>
              <a:rPr lang="en-US" baseline="0" dirty="0"/>
              <a:t>Changes to the container don’t affect other containers.</a:t>
            </a:r>
          </a:p>
          <a:p>
            <a:r>
              <a:rPr lang="en-US" b="1" baseline="0" dirty="0"/>
              <a:t>Resource controls: </a:t>
            </a:r>
            <a:r>
              <a:rPr lang="en-US" baseline="0" dirty="0"/>
              <a:t>T</a:t>
            </a:r>
            <a:r>
              <a:rPr lang="en-US" dirty="0"/>
              <a:t>he host controls how much of the host’s resources can be used by a container. Governing resources like CPU, RAM and network bandwidth ensure that a container gets the resources it expects and that it doesn’t impact the performance of other containers running on the host.</a:t>
            </a:r>
            <a:endParaRPr lang="en-US" baseline="0" dirty="0"/>
          </a:p>
          <a:p>
            <a:r>
              <a:rPr lang="en-US" b="1" baseline="0" dirty="0"/>
              <a:t>Immutability</a:t>
            </a:r>
            <a:r>
              <a:rPr lang="en-US" baseline="0" dirty="0"/>
              <a:t>: Changes made within one container won’t affect containers running on the same host.</a:t>
            </a:r>
          </a:p>
          <a:p>
            <a:r>
              <a:rPr lang="en-US" b="1" baseline="0" dirty="0"/>
              <a:t>Rapid deployment: </a:t>
            </a:r>
            <a:r>
              <a:rPr lang="en-US" baseline="0" dirty="0"/>
              <a:t>Since containers are lightweight in terms of resources, they are easy to move, copy, and share. This enables rapid application deployment.</a:t>
            </a:r>
            <a:endParaRPr lang="en-US" dirty="0"/>
          </a:p>
        </p:txBody>
      </p:sp>
      <p:sp>
        <p:nvSpPr>
          <p:cNvPr id="4" name="Header Placeholder 3"/>
          <p:cNvSpPr>
            <a:spLocks noGrp="1"/>
          </p:cNvSpPr>
          <p:nvPr>
            <p:ph type="hdr" sz="quarter" idx="10"/>
          </p:nvPr>
        </p:nvSpPr>
        <p:spPr/>
        <p:txBody>
          <a:bodyPr/>
          <a:lstStyle/>
          <a:p>
            <a:r>
              <a:rPr lang="en-US">
                <a:solidFill>
                  <a:prstClr val="black"/>
                </a:solidFill>
              </a:rPr>
              <a:t>Microsoft Ignite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11/13/2017 3:24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9</a:t>
            </a:fld>
            <a:endParaRPr lang="en-US" dirty="0">
              <a:solidFill>
                <a:prstClr val="black"/>
              </a:solidFill>
            </a:endParaRPr>
          </a:p>
        </p:txBody>
      </p:sp>
    </p:spTree>
    <p:extLst>
      <p:ext uri="{BB962C8B-B14F-4D97-AF65-F5344CB8AC3E}">
        <p14:creationId xmlns:p14="http://schemas.microsoft.com/office/powerpoint/2010/main" val="74271399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Master" Target="../slideMasters/slideMaster7.xml"/><Relationship Id="rId4" Type="http://schemas.openxmlformats.org/officeDocument/2006/relationships/image" Target="../media/image16.png"/></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7.png"/><Relationship Id="rId1" Type="http://schemas.openxmlformats.org/officeDocument/2006/relationships/slideMaster" Target="../slideMasters/slideMaster7.xml"/><Relationship Id="rId4" Type="http://schemas.openxmlformats.org/officeDocument/2006/relationships/image" Target="../media/image16.png"/></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8.jpeg"/><Relationship Id="rId1" Type="http://schemas.openxmlformats.org/officeDocument/2006/relationships/slideMaster" Target="../slideMasters/slideMaster7.xml"/><Relationship Id="rId4" Type="http://schemas.openxmlformats.org/officeDocument/2006/relationships/image" Target="../media/image16.png"/></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9.jpg"/><Relationship Id="rId1" Type="http://schemas.openxmlformats.org/officeDocument/2006/relationships/slideMaster" Target="../slideMasters/slideMaster7.xml"/></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0.jpeg"/><Relationship Id="rId1" Type="http://schemas.openxmlformats.org/officeDocument/2006/relationships/slideMaster" Target="../slideMasters/slideMaster7.xml"/><Relationship Id="rId4" Type="http://schemas.openxmlformats.org/officeDocument/2006/relationships/image" Target="../media/image16.png"/></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8.jpeg"/><Relationship Id="rId1" Type="http://schemas.openxmlformats.org/officeDocument/2006/relationships/slideMaster" Target="../slideMasters/slideMaster7.xml"/><Relationship Id="rId4" Type="http://schemas.openxmlformats.org/officeDocument/2006/relationships/image" Target="../media/image15.png"/></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1.jpeg"/><Relationship Id="rId1" Type="http://schemas.openxmlformats.org/officeDocument/2006/relationships/slideMaster" Target="../slideMasters/slideMaster7.xml"/><Relationship Id="rId4" Type="http://schemas.openxmlformats.org/officeDocument/2006/relationships/image" Target="../media/image16.png"/></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9.jpg"/><Relationship Id="rId1" Type="http://schemas.openxmlformats.org/officeDocument/2006/relationships/slideMaster" Target="../slideMasters/slideMaster7.xml"/><Relationship Id="rId4" Type="http://schemas.openxmlformats.org/officeDocument/2006/relationships/image" Target="../media/image16.png"/></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2.jpg"/><Relationship Id="rId1" Type="http://schemas.openxmlformats.org/officeDocument/2006/relationships/slideMaster" Target="../slideMasters/slideMaster7.xml"/><Relationship Id="rId4" Type="http://schemas.openxmlformats.org/officeDocument/2006/relationships/image" Target="../media/image16.png"/></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3.jpeg"/><Relationship Id="rId1" Type="http://schemas.openxmlformats.org/officeDocument/2006/relationships/slideMaster" Target="../slideMasters/slideMaster7.xml"/><Relationship Id="rId4" Type="http://schemas.openxmlformats.org/officeDocument/2006/relationships/image" Target="../media/image15.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7.xml"/></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Master" Target="../slideMasters/slideMaster7.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eg"/><Relationship Id="rId1" Type="http://schemas.openxmlformats.org/officeDocument/2006/relationships/slideMaster" Target="../slideMasters/slideMaster7.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7.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png"/><Relationship Id="rId1" Type="http://schemas.openxmlformats.org/officeDocument/2006/relationships/slideMaster" Target="../slideMasters/slideMaster8.xml"/></Relationships>
</file>

<file path=ppt/slideLayouts/_rels/slideLayout16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Master" Target="../slideMasters/slideMaster8.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8.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8.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9.xml"/></Relationships>
</file>

<file path=ppt/slideLayouts/_rels/slideLayout18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9.xml"/></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9.xml"/></Relationships>
</file>

<file path=ppt/slideLayouts/_rels/slideLayout18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9.xml"/></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9.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9.xml"/></Relationships>
</file>

<file path=ppt/slideLayouts/_rels/slideLayout19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9.xml"/></Relationships>
</file>

<file path=ppt/slideLayouts/_rels/slideLayout19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9.xml"/></Relationships>
</file>

<file path=ppt/slideLayouts/_rels/slideLayout19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9.xml"/></Relationships>
</file>

<file path=ppt/slideLayouts/_rels/slideLayout19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9.xml"/></Relationships>
</file>

<file path=ppt/slideLayouts/_rels/slideLayout19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9.xml"/></Relationships>
</file>

<file path=ppt/slideLayouts/_rels/slideLayout19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9.xml"/></Relationships>
</file>

<file path=ppt/slideLayouts/_rels/slideLayout19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9.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jpg"/><Relationship Id="rId1" Type="http://schemas.openxmlformats.org/officeDocument/2006/relationships/slideMaster" Target="../slideMasters/slideMaster9.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9.xml"/></Relationships>
</file>

<file path=ppt/slideLayouts/_rels/slideLayout20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Master" Target="../slideMasters/slideMaster10.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10.xml"/></Relationships>
</file>

<file path=ppt/slideLayouts/_rels/slideLayout20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10.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Master" Target="../slideMasters/slideMaster10.xml"/></Relationships>
</file>

<file path=ppt/slideLayouts/_rels/slideLayout20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10.xml"/></Relationships>
</file>

<file path=ppt/slideLayouts/_rels/slideLayout20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10.xml"/></Relationships>
</file>

<file path=ppt/slideLayouts/_rels/slideLayout20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4.jpg"/><Relationship Id="rId1" Type="http://schemas.openxmlformats.org/officeDocument/2006/relationships/slideMaster" Target="../slideMasters/slideMaster10.xml"/><Relationship Id="rId4" Type="http://schemas.openxmlformats.org/officeDocument/2006/relationships/image" Target="../media/image45.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Master" Target="../slideMasters/slideMaster10.xml"/></Relationships>
</file>

<file path=ppt/slideLayouts/_rels/slideLayout21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Master" Target="../slideMasters/slideMaster10.xml"/></Relationships>
</file>

<file path=ppt/slideLayouts/_rels/slideLayout21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Master" Target="../slideMasters/slideMaster10.xml"/></Relationships>
</file>

<file path=ppt/slideLayouts/_rels/slideLayout21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4.jpg"/><Relationship Id="rId1" Type="http://schemas.openxmlformats.org/officeDocument/2006/relationships/slideMaster" Target="../slideMasters/slideMaster10.xml"/></Relationships>
</file>

<file path=ppt/slideLayouts/_rels/slideLayout21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4.jpg"/><Relationship Id="rId1" Type="http://schemas.openxmlformats.org/officeDocument/2006/relationships/slideMaster" Target="../slideMasters/slideMaster10.xml"/><Relationship Id="rId4" Type="http://schemas.openxmlformats.org/officeDocument/2006/relationships/image" Target="../media/image42.png"/></Relationships>
</file>

<file path=ppt/slideLayouts/_rels/slideLayout21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Master" Target="../slideMasters/slideMaster10.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6.emf"/><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6.emf"/><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chemeClr val="accent1"/>
        </a:solidFill>
        <a:effectLst/>
      </p:bgPr>
    </p:bg>
    <p:spTree>
      <p:nvGrpSpPr>
        <p:cNvPr id="1" name=""/>
        <p:cNvGrpSpPr/>
        <p:nvPr/>
      </p:nvGrpSpPr>
      <p:grpSpPr>
        <a:xfrm>
          <a:off x="0" y="0"/>
          <a:ext cx="0" cy="0"/>
          <a:chOff x="0" y="0"/>
          <a:chExt cx="0" cy="0"/>
        </a:xfrm>
      </p:grpSpPr>
      <p:sp>
        <p:nvSpPr>
          <p:cNvPr id="10" name="Rectangle 9"/>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2"/>
          <a:stretch>
            <a:fillRect/>
          </a:stretch>
        </p:blipFill>
        <p:spPr>
          <a:xfrm>
            <a:off x="462280" y="6209084"/>
            <a:ext cx="1456418" cy="310896"/>
          </a:xfrm>
          <a:prstGeom prst="rect">
            <a:avLst/>
          </a:prstGeom>
        </p:spPr>
      </p:pic>
      <p:pic>
        <p:nvPicPr>
          <p:cNvPr id="16" name="Picture 15"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8" name="Title 1"/>
          <p:cNvSpPr>
            <a:spLocks noGrp="1"/>
          </p:cNvSpPr>
          <p:nvPr>
            <p:ph type="title" hasCustomPrompt="1"/>
          </p:nvPr>
        </p:nvSpPr>
        <p:spPr bwMode="white">
          <a:xfrm>
            <a:off x="274702" y="1679645"/>
            <a:ext cx="91439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a:t>Presentation title</a:t>
            </a:r>
          </a:p>
        </p:txBody>
      </p:sp>
      <p:sp>
        <p:nvSpPr>
          <p:cNvPr id="9" name="Text Placeholder 4"/>
          <p:cNvSpPr>
            <a:spLocks noGrp="1"/>
          </p:cNvSpPr>
          <p:nvPr>
            <p:ph type="body" sz="quarter" idx="12" hasCustomPrompt="1"/>
          </p:nvPr>
        </p:nvSpPr>
        <p:spPr bwMode="white">
          <a:xfrm>
            <a:off x="274701" y="3509753"/>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6850104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8933552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9376459"/>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9394862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userDrawn="1">
  <p:cSld name="1_Blank Accent Color 1">
    <p:bg>
      <p:bgPr>
        <a:gradFill flip="none" rotWithShape="1">
          <a:gsLst>
            <a:gs pos="65000">
              <a:srgbClr val="011C42"/>
            </a:gs>
            <a:gs pos="65000">
              <a:srgbClr val="021939"/>
            </a:gs>
          </a:gsLst>
          <a:lin ang="10800000" scaled="1"/>
          <a:tileRect/>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7"/>
            <a:ext cx="3857734" cy="6405652"/>
          </a:xfrm>
        </p:spPr>
        <p:txBody>
          <a:bodyPr anchor="ctr"/>
          <a:lstStyle>
            <a:lvl1pPr>
              <a:defRPr sz="5506" spc="-153"/>
            </a:lvl1pPr>
          </a:lstStyle>
          <a:p>
            <a:r>
              <a:rPr lang="en-US"/>
              <a:t>Click to edit Master title style</a:t>
            </a:r>
          </a:p>
        </p:txBody>
      </p:sp>
    </p:spTree>
    <p:extLst>
      <p:ext uri="{BB962C8B-B14F-4D97-AF65-F5344CB8AC3E}">
        <p14:creationId xmlns:p14="http://schemas.microsoft.com/office/powerpoint/2010/main" val="655105545"/>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0913" y="233151"/>
            <a:ext cx="11814652" cy="880792"/>
          </a:xfrm>
        </p:spPr>
        <p:txBody>
          <a:bodyPr anchor="t" anchorCtr="0">
            <a:noAutofit/>
          </a:bodyPr>
          <a:lstStyle>
            <a:lvl1pPr>
              <a:defRPr sz="5437" cap="none" spc="-136" baseline="0">
                <a:solidFill>
                  <a:schemeClr val="accent1"/>
                </a:solidFill>
                <a:latin typeface="Segoe UI Light" pitchFamily="34" charset="0"/>
              </a:defRPr>
            </a:lvl1pPr>
          </a:lstStyle>
          <a:p>
            <a:r>
              <a:rPr lang="en-US"/>
              <a:t>Click To Edit Master Title Style</a:t>
            </a:r>
          </a:p>
        </p:txBody>
      </p:sp>
    </p:spTree>
    <p:extLst>
      <p:ext uri="{BB962C8B-B14F-4D97-AF65-F5344CB8AC3E}">
        <p14:creationId xmlns:p14="http://schemas.microsoft.com/office/powerpoint/2010/main" val="1085912523"/>
      </p:ext>
    </p:extLst>
  </p:cSld>
  <p:clrMapOvr>
    <a:masterClrMapping/>
  </p:clrMapOvr>
  <p:transition spd="slow">
    <p:push/>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7948207"/>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76" y="4395789"/>
            <a:ext cx="12433300" cy="2601913"/>
          </a:xfrm>
          <a:prstGeom prst="rect">
            <a:avLst/>
          </a:prstGeom>
          <a:solidFill>
            <a:srgbClr val="4DA0E2"/>
          </a:solidFill>
          <a:ln>
            <a:noFill/>
          </a:ln>
        </p:spPr>
        <p:txBody>
          <a:bodyPr vert="horz" wrap="square" lIns="91427" tIns="45713" rIns="91427" bIns="45713"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 name="Rectangle 7"/>
          <p:cNvSpPr>
            <a:spLocks noChangeArrowheads="1"/>
          </p:cNvSpPr>
          <p:nvPr userDrawn="1"/>
        </p:nvSpPr>
        <p:spPr bwMode="auto">
          <a:xfrm>
            <a:off x="1" y="5843588"/>
            <a:ext cx="12433301" cy="1154113"/>
          </a:xfrm>
          <a:prstGeom prst="rect">
            <a:avLst/>
          </a:prstGeom>
          <a:solidFill>
            <a:srgbClr val="00188F"/>
          </a:solidFill>
          <a:ln>
            <a:noFill/>
          </a:ln>
          <a:extLst/>
        </p:spPr>
        <p:txBody>
          <a:bodyPr vert="horz" wrap="square" lIns="91427" tIns="45713" rIns="91427" bIns="45713"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 name="Rectangle 8"/>
          <p:cNvSpPr>
            <a:spLocks noChangeArrowheads="1"/>
          </p:cNvSpPr>
          <p:nvPr userDrawn="1"/>
        </p:nvSpPr>
        <p:spPr bwMode="auto">
          <a:xfrm>
            <a:off x="3176" y="3409951"/>
            <a:ext cx="12430127" cy="282575"/>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3" name="Rectangle 12"/>
          <p:cNvSpPr/>
          <p:nvPr userDrawn="1"/>
        </p:nvSpPr>
        <p:spPr bwMode="white">
          <a:xfrm>
            <a:off x="0" y="-318"/>
            <a:ext cx="12435840" cy="699516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6540" y="3954458"/>
            <a:ext cx="6399213" cy="1830388"/>
          </a:xfrm>
          <a:noFill/>
        </p:spPr>
        <p:txBody>
          <a:bodyPr lIns="146304" tIns="109728" rIns="146304" bIns="109728">
            <a:noAutofit/>
          </a:bodyPr>
          <a:lstStyle>
            <a:lvl1pPr marL="0" indent="0">
              <a:spcBef>
                <a:spcPts val="0"/>
              </a:spcBef>
              <a:buNone/>
              <a:defRPr sz="3599"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5999" spc="-100" baseline="0">
                <a:gradFill>
                  <a:gsLst>
                    <a:gs pos="3333">
                      <a:schemeClr val="tx1"/>
                    </a:gs>
                    <a:gs pos="39000">
                      <a:schemeClr val="tx1"/>
                    </a:gs>
                  </a:gsLst>
                  <a:lin ang="5400000" scaled="0"/>
                </a:gradFill>
              </a:defRPr>
            </a:lvl1pPr>
          </a:lstStyle>
          <a:p>
            <a:r>
              <a:rPr lang="en-US"/>
              <a:t>Presentation title</a:t>
            </a:r>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58332" y="6182441"/>
            <a:ext cx="1552931" cy="332660"/>
          </a:xfrm>
          <a:prstGeom prst="rect">
            <a:avLst/>
          </a:prstGeom>
        </p:spPr>
      </p:pic>
      <p:sp>
        <p:nvSpPr>
          <p:cNvPr id="8" name="Rectangle 6"/>
          <p:cNvSpPr>
            <a:spLocks noChangeArrowheads="1"/>
          </p:cNvSpPr>
          <p:nvPr userDrawn="1"/>
        </p:nvSpPr>
        <p:spPr bwMode="auto">
          <a:xfrm>
            <a:off x="3176" y="4395789"/>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46680957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1_Title Slide - STATIC">
    <p:bg>
      <p:bgPr>
        <a:solidFill>
          <a:schemeClr val="accent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8"/>
            <a:ext cx="6399213" cy="1830388"/>
          </a:xfrm>
          <a:noFill/>
        </p:spPr>
        <p:txBody>
          <a:bodyPr lIns="146304" tIns="109728" rIns="146304" bIns="109728">
            <a:noAutofit/>
          </a:bodyPr>
          <a:lstStyle>
            <a:lvl1pPr marL="0" indent="0">
              <a:spcBef>
                <a:spcPts val="0"/>
              </a:spcBef>
              <a:buNone/>
              <a:defRPr sz="3599"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5999" spc="-100" baseline="0">
                <a:gradFill>
                  <a:gsLst>
                    <a:gs pos="3333">
                      <a:schemeClr val="tx1"/>
                    </a:gs>
                    <a:gs pos="39000">
                      <a:schemeClr val="tx1"/>
                    </a:gs>
                  </a:gsLst>
                  <a:lin ang="5400000" scaled="0"/>
                </a:gradFill>
              </a:defRPr>
            </a:lvl1pPr>
          </a:lstStyle>
          <a:p>
            <a:r>
              <a:rPr lang="en-US"/>
              <a:t>Presentation title</a:t>
            </a:r>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58332" y="6182441"/>
            <a:ext cx="1552931" cy="332660"/>
          </a:xfrm>
          <a:prstGeom prst="rect">
            <a:avLst/>
          </a:prstGeom>
        </p:spPr>
      </p:pic>
      <p:sp>
        <p:nvSpPr>
          <p:cNvPr id="8" name="Rectangle 6"/>
          <p:cNvSpPr>
            <a:spLocks noChangeArrowheads="1"/>
          </p:cNvSpPr>
          <p:nvPr userDrawn="1"/>
        </p:nvSpPr>
        <p:spPr bwMode="auto">
          <a:xfrm>
            <a:off x="3176" y="4395789"/>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27877525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100583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74639" y="1209973"/>
            <a:ext cx="7314044" cy="3475534"/>
          </a:xfrm>
          <a:noFill/>
        </p:spPr>
        <p:txBody>
          <a:bodyPr tIns="91440" bIns="91440" anchor="t" anchorCtr="0"/>
          <a:lstStyle>
            <a:lvl1pPr>
              <a:defRPr sz="7198" spc="-100" baseline="0">
                <a:gradFill>
                  <a:gsLst>
                    <a:gs pos="75912">
                      <a:schemeClr val="tx1"/>
                    </a:gs>
                    <a:gs pos="34307">
                      <a:schemeClr val="tx1"/>
                    </a:gs>
                    <a:gs pos="43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40" y="4685508"/>
            <a:ext cx="7315200" cy="1829593"/>
          </a:xfrm>
          <a:noFill/>
        </p:spPr>
        <p:txBody>
          <a:bodyPr lIns="182880" tIns="146304" rIns="182880" bIns="146304">
            <a:noAutofit/>
          </a:bodyPr>
          <a:lstStyle>
            <a:lvl1pPr marL="0" indent="0">
              <a:spcBef>
                <a:spcPts val="0"/>
              </a:spcBef>
              <a:buNone/>
              <a:defRPr sz="3599" spc="0" baseline="0">
                <a:gradFill>
                  <a:gsLst>
                    <a:gs pos="75912">
                      <a:schemeClr val="tx1"/>
                    </a:gs>
                    <a:gs pos="34307">
                      <a:schemeClr val="tx1"/>
                    </a:gs>
                    <a:gs pos="43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4339020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100583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74640" y="1209973"/>
            <a:ext cx="9143999" cy="2751698"/>
          </a:xfrm>
          <a:noFill/>
        </p:spPr>
        <p:txBody>
          <a:bodyPr tIns="91440" bIns="91440" anchor="t" anchorCtr="0"/>
          <a:lstStyle>
            <a:lvl1pPr>
              <a:defRPr sz="7198" spc="-100" baseline="0">
                <a:gradFill>
                  <a:gsLst>
                    <a:gs pos="75912">
                      <a:schemeClr val="tx1"/>
                    </a:gs>
                    <a:gs pos="34307">
                      <a:schemeClr val="tx1"/>
                    </a:gs>
                    <a:gs pos="43000">
                      <a:schemeClr val="tx1"/>
                    </a:gs>
                  </a:gsLst>
                  <a:lin ang="5400000" scaled="0"/>
                </a:gradFill>
              </a:defRPr>
            </a:lvl1pPr>
          </a:lstStyle>
          <a:p>
            <a:r>
              <a:rPr lang="en-US"/>
              <a:t>Video title</a:t>
            </a:r>
          </a:p>
        </p:txBody>
      </p:sp>
    </p:spTree>
    <p:extLst>
      <p:ext uri="{BB962C8B-B14F-4D97-AF65-F5344CB8AC3E}">
        <p14:creationId xmlns:p14="http://schemas.microsoft.com/office/powerpoint/2010/main" val="18074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831975"/>
          </a:xfrm>
          <a:noFill/>
        </p:spPr>
        <p:txBody>
          <a:bodyPr tIns="91440" bIns="91440" anchor="t" anchorCtr="0"/>
          <a:lstStyle>
            <a:lvl1pPr>
              <a:defRPr sz="8799" spc="-100" baseline="0">
                <a:gradFill>
                  <a:gsLst>
                    <a:gs pos="75912">
                      <a:schemeClr val="tx1"/>
                    </a:gs>
                    <a:gs pos="34307">
                      <a:schemeClr val="tx1"/>
                    </a:gs>
                    <a:gs pos="43000">
                      <a:schemeClr val="tx1"/>
                    </a:gs>
                  </a:gsLst>
                  <a:lin ang="5400000" scaled="0"/>
                </a:gradFill>
              </a:defRPr>
            </a:lvl1pPr>
          </a:lstStyle>
          <a:p>
            <a:r>
              <a:rPr lang="en-US"/>
              <a:t>Section title</a:t>
            </a:r>
          </a:p>
        </p:txBody>
      </p:sp>
    </p:spTree>
    <p:extLst>
      <p:ext uri="{BB962C8B-B14F-4D97-AF65-F5344CB8AC3E}">
        <p14:creationId xmlns:p14="http://schemas.microsoft.com/office/powerpoint/2010/main" val="2192417133"/>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ustomer Evidence Slide">
    <p:bg bwMode="gray">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8584">
                      <a:schemeClr val="tx2"/>
                    </a:gs>
                    <a:gs pos="57000">
                      <a:schemeClr val="tx2"/>
                    </a:gs>
                  </a:gsLst>
                  <a:lin ang="5400000" scaled="0"/>
                </a:gradFill>
              </a:defRPr>
            </a:lvl1pPr>
          </a:lstStyle>
          <a:p>
            <a:r>
              <a:rPr lang="en-US"/>
              <a:t>Customer evidence slide</a:t>
            </a:r>
          </a:p>
        </p:txBody>
      </p:sp>
      <p:sp>
        <p:nvSpPr>
          <p:cNvPr id="4" name="Picture Placeholder 3"/>
          <p:cNvSpPr>
            <a:spLocks noGrp="1"/>
          </p:cNvSpPr>
          <p:nvPr>
            <p:ph type="pic" sz="quarter" idx="10"/>
          </p:nvPr>
        </p:nvSpPr>
        <p:spPr bwMode="gray">
          <a:xfrm>
            <a:off x="274638" y="1434069"/>
            <a:ext cx="5486400" cy="1827214"/>
          </a:xfrm>
          <a:blipFill>
            <a:blip r:embed="rId2"/>
            <a:stretch>
              <a:fillRect/>
            </a:stretch>
          </a:blipFill>
        </p:spPr>
        <p:txBody>
          <a:bodyPr lIns="182880" tIns="146304" rIns="182880" bIns="146304">
            <a:noAutofit/>
          </a:bodyPr>
          <a:lstStyle>
            <a:lvl1pPr marL="0" indent="0">
              <a:buNone/>
              <a:defRPr lang="en-US" sz="2400" kern="1200" spc="0" baseline="0" dirty="0">
                <a:noFill/>
                <a:latin typeface="+mn-lt"/>
                <a:ea typeface="+mn-ea"/>
                <a:cs typeface="+mn-cs"/>
              </a:defRPr>
            </a:lvl1pPr>
            <a:lvl2pPr>
              <a:defRPr lang="en-US" sz="2400"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pPr>
            <a:r>
              <a:rPr lang="en-US"/>
              <a:t>Click icon to add picture</a:t>
            </a:r>
          </a:p>
        </p:txBody>
      </p:sp>
      <p:sp>
        <p:nvSpPr>
          <p:cNvPr id="5" name="Rectangle 4"/>
          <p:cNvSpPr/>
          <p:nvPr userDrawn="1"/>
        </p:nvSpPr>
        <p:spPr bwMode="auto">
          <a:xfrm>
            <a:off x="6218237" y="4868863"/>
            <a:ext cx="5945966" cy="18288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46304" rIns="182880" bIns="146304" numCol="1" rtlCol="0" anchor="ctr" anchorCtr="0" compatLnSpc="1">
            <a:prstTxWarp prst="textNoShape">
              <a:avLst/>
            </a:prstTxWarp>
          </a:bodyPr>
          <a:lstStyle/>
          <a:p>
            <a:pPr algn="ctr" defTabSz="932472" fontAlgn="base">
              <a:spcBef>
                <a:spcPct val="0"/>
              </a:spcBef>
              <a:spcAft>
                <a:spcPct val="0"/>
              </a:spcAft>
            </a:pPr>
            <a:endParaRPr lang="en-US" sz="2000">
              <a:gradFill>
                <a:gsLst>
                  <a:gs pos="5439">
                    <a:srgbClr val="F8F8F8"/>
                  </a:gs>
                  <a:gs pos="10000">
                    <a:srgbClr val="F8F8F8"/>
                  </a:gs>
                </a:gsLst>
                <a:lin ang="5400000" scaled="0"/>
              </a:gradFill>
            </a:endParaRPr>
          </a:p>
        </p:txBody>
      </p:sp>
      <p:sp>
        <p:nvSpPr>
          <p:cNvPr id="6" name="Picture Placeholder 3"/>
          <p:cNvSpPr>
            <a:spLocks noGrp="1"/>
          </p:cNvSpPr>
          <p:nvPr>
            <p:ph type="pic" sz="quarter" idx="11" hasCustomPrompt="1"/>
          </p:nvPr>
        </p:nvSpPr>
        <p:spPr bwMode="gray">
          <a:xfrm>
            <a:off x="6218237" y="1434069"/>
            <a:ext cx="5943601" cy="3433208"/>
          </a:xfrm>
          <a:blipFill>
            <a:blip r:embed="rId3"/>
            <a:stretch>
              <a:fillRect/>
            </a:stretch>
          </a:blipFill>
        </p:spPr>
        <p:txBody>
          <a:bodyPr lIns="182880" tIns="146304" rIns="182880" bIns="146304">
            <a:noAutofit/>
          </a:bodyPr>
          <a:lstStyle>
            <a:lvl1pPr marL="0" indent="0">
              <a:buNone/>
              <a:defRPr lang="en-US" sz="2400" kern="1200" spc="0" baseline="0" dirty="0">
                <a:gradFill>
                  <a:gsLst>
                    <a:gs pos="1250">
                      <a:schemeClr val="tx1"/>
                    </a:gs>
                    <a:gs pos="100000">
                      <a:schemeClr val="tx1"/>
                    </a:gs>
                  </a:gsLst>
                  <a:lin ang="5400000" scaled="0"/>
                </a:gradFill>
                <a:latin typeface="+mn-lt"/>
                <a:ea typeface="+mn-ea"/>
                <a:cs typeface="+mn-cs"/>
              </a:defRPr>
            </a:lvl1pPr>
            <a:lvl2pPr algn="ctr">
              <a:defRPr lang="en-US" sz="2400"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pPr>
            <a:r>
              <a:rPr lang="en-US"/>
              <a:t>Your image here</a:t>
            </a:r>
          </a:p>
        </p:txBody>
      </p:sp>
      <p:cxnSp>
        <p:nvCxnSpPr>
          <p:cNvPr id="7" name="Straight Connector 6"/>
          <p:cNvCxnSpPr/>
          <p:nvPr userDrawn="1"/>
        </p:nvCxnSpPr>
        <p:spPr>
          <a:xfrm>
            <a:off x="5989638" y="1836883"/>
            <a:ext cx="0" cy="4754828"/>
          </a:xfrm>
          <a:prstGeom prst="line">
            <a:avLst/>
          </a:prstGeom>
          <a:ln w="3175">
            <a:solidFill>
              <a:schemeClr val="tx1">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274638" y="3260725"/>
            <a:ext cx="5486400" cy="3436938"/>
          </a:xfrm>
        </p:spPr>
        <p:txBody>
          <a:bodyPr lIns="182880" tIns="146304" rIns="182880" bIns="146304">
            <a:noAutofit/>
          </a:bodyPr>
          <a:lstStyle>
            <a:lvl1pPr marL="0" indent="0">
              <a:buNone/>
              <a:defRPr sz="2400">
                <a:latin typeface="+mn-lt"/>
              </a:defRPr>
            </a:lvl1pPr>
          </a:lstStyle>
          <a:p>
            <a:pPr lvl="0"/>
            <a:r>
              <a:rPr lang="en-US"/>
              <a:t>Edit Master text styles</a:t>
            </a:r>
          </a:p>
        </p:txBody>
      </p:sp>
      <p:sp>
        <p:nvSpPr>
          <p:cNvPr id="15" name="Text Placeholder 14"/>
          <p:cNvSpPr>
            <a:spLocks noGrp="1"/>
          </p:cNvSpPr>
          <p:nvPr>
            <p:ph type="body" sz="quarter" idx="13"/>
          </p:nvPr>
        </p:nvSpPr>
        <p:spPr>
          <a:xfrm>
            <a:off x="6218238" y="4868863"/>
            <a:ext cx="5943600" cy="1827214"/>
          </a:xfrm>
        </p:spPr>
        <p:txBody>
          <a:bodyPr lIns="182880" tIns="146304" rIns="182880" bIns="146304" anchor="ctr">
            <a:noAutofit/>
          </a:bodyPr>
          <a:lstStyle>
            <a:lvl1pPr marL="0" indent="0" algn="ctr">
              <a:buNone/>
              <a:defRPr sz="3200">
                <a:gradFill>
                  <a:gsLst>
                    <a:gs pos="27434">
                      <a:srgbClr val="FFFFFF"/>
                    </a:gs>
                    <a:gs pos="54000">
                      <a:srgbClr val="FFFFFF"/>
                    </a:gs>
                  </a:gsLst>
                  <a:lin ang="5400000" scaled="0"/>
                </a:gradFill>
                <a:latin typeface="+mj-lt"/>
              </a:defRPr>
            </a:lvl1pPr>
          </a:lstStyle>
          <a:p>
            <a:pPr lvl="0"/>
            <a:r>
              <a:rPr lang="en-US"/>
              <a:t>Edit Master text styles</a:t>
            </a:r>
          </a:p>
        </p:txBody>
      </p:sp>
    </p:spTree>
    <p:extLst>
      <p:ext uri="{BB962C8B-B14F-4D97-AF65-F5344CB8AC3E}">
        <p14:creationId xmlns:p14="http://schemas.microsoft.com/office/powerpoint/2010/main" val="37508026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831975"/>
          </a:xfrm>
          <a:noFill/>
        </p:spPr>
        <p:txBody>
          <a:bodyPr tIns="91440" bIns="91440" anchor="t" anchorCtr="0"/>
          <a:lstStyle>
            <a:lvl1pPr algn="l" defTabSz="932563" rtl="0" eaLnBrk="1" latinLnBrk="0" hangingPunct="1">
              <a:lnSpc>
                <a:spcPct val="90000"/>
              </a:lnSpc>
              <a:spcBef>
                <a:spcPct val="0"/>
              </a:spcBef>
              <a:buNone/>
              <a:defRPr lang="en-US" sz="8799" b="0" kern="1200" cap="none" spc="-100"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68102230"/>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831975"/>
          </a:xfrm>
          <a:noFill/>
        </p:spPr>
        <p:txBody>
          <a:bodyPr tIns="91440" bIns="91440" anchor="t" anchorCtr="0"/>
          <a:lstStyle>
            <a:lvl1pPr algn="l" defTabSz="932563" rtl="0" eaLnBrk="1" latinLnBrk="0" hangingPunct="1">
              <a:lnSpc>
                <a:spcPct val="90000"/>
              </a:lnSpc>
              <a:spcBef>
                <a:spcPct val="0"/>
              </a:spcBef>
              <a:buNone/>
              <a:defRPr lang="en-US" sz="8799" b="0" kern="1200" cap="none" spc="-100"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51616831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1"/>
          </p:nvPr>
        </p:nvSpPr>
        <p:spPr>
          <a:xfrm>
            <a:off x="274639" y="1212850"/>
            <a:ext cx="11889564" cy="2059025"/>
          </a:xfrm>
        </p:spPr>
        <p:txBody>
          <a:bodyPr/>
          <a:lstStyle>
            <a:lvl1pPr marL="0" indent="0">
              <a:buNone/>
              <a:defRPr/>
            </a:lvl1pPr>
            <a:lvl2pPr marL="28569" indent="0">
              <a:buNone/>
              <a:defRPr sz="2000"/>
            </a:lvl2pPr>
            <a:lvl3pPr marL="223795" indent="0">
              <a:buNone/>
              <a:defRPr sz="2000"/>
            </a:lvl3pPr>
            <a:lvl4pPr marL="476159" indent="0">
              <a:buNone/>
              <a:defRPr sz="1800"/>
            </a:lvl4pPr>
            <a:lvl5pPr marL="739632" indent="0">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87865574"/>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228302"/>
          </a:xfrm>
        </p:spPr>
        <p:txBody>
          <a:bodyPr>
            <a:spAutoFit/>
          </a:bodyPr>
          <a:lstStyle>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38577296"/>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49"/>
            <a:ext cx="5486399" cy="2539349"/>
          </a:xfrm>
        </p:spPr>
        <p:txBody>
          <a:bodyPr wrap="square">
            <a:spAutoFit/>
          </a:bodyPr>
          <a:lstStyle>
            <a:lvl1pPr marL="0" indent="0">
              <a:spcBef>
                <a:spcPts val="1224"/>
              </a:spcBef>
              <a:buClr>
                <a:schemeClr val="tx1"/>
              </a:buClr>
              <a:buFont typeface="Wingdings" pitchFamily="2" charset="2"/>
              <a:buNone/>
              <a:defRPr sz="35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539349"/>
          </a:xfrm>
        </p:spPr>
        <p:txBody>
          <a:bodyPr wrap="square">
            <a:spAutoFit/>
          </a:bodyPr>
          <a:lstStyle>
            <a:lvl1pPr marL="0" indent="0">
              <a:spcBef>
                <a:spcPts val="1224"/>
              </a:spcBef>
              <a:buClr>
                <a:schemeClr val="tx1"/>
              </a:buClr>
              <a:buFont typeface="Wingdings" pitchFamily="2" charset="2"/>
              <a:buNone/>
              <a:defRPr sz="35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99169891"/>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50"/>
            <a:ext cx="5486399" cy="2607035"/>
          </a:xfrm>
        </p:spPr>
        <p:txBody>
          <a:bodyPr wrap="square">
            <a:spAutoFit/>
          </a:bodyPr>
          <a:lstStyle>
            <a:lvl1pPr marL="287282" indent="-287282">
              <a:spcBef>
                <a:spcPts val="1224"/>
              </a:spcBef>
              <a:buClr>
                <a:schemeClr val="tx1"/>
              </a:buClr>
              <a:buFont typeface="Wingdings" panose="05000000000000000000" pitchFamily="2" charset="2"/>
              <a:buChar char="§"/>
              <a:defRPr sz="35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50"/>
            <a:ext cx="5486399" cy="2607035"/>
          </a:xfrm>
        </p:spPr>
        <p:txBody>
          <a:bodyPr wrap="square">
            <a:spAutoFit/>
          </a:bodyPr>
          <a:lstStyle>
            <a:lvl1pPr marL="287282" indent="-287282">
              <a:spcBef>
                <a:spcPts val="1224"/>
              </a:spcBef>
              <a:buClr>
                <a:schemeClr val="tx1"/>
              </a:buClr>
              <a:buFont typeface="Wingdings" panose="05000000000000000000" pitchFamily="2" charset="2"/>
              <a:buChar char="§"/>
              <a:defRPr sz="35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84423093"/>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grpSp>
        <p:nvGrpSpPr>
          <p:cNvPr id="8" name="Group 7"/>
          <p:cNvGrpSpPr/>
          <p:nvPr userDrawn="1"/>
        </p:nvGrpSpPr>
        <p:grpSpPr>
          <a:xfrm>
            <a:off x="-334963" y="1630362"/>
            <a:ext cx="13001625" cy="3695700"/>
            <a:chOff x="-334963" y="1630362"/>
            <a:chExt cx="13001625" cy="3695700"/>
          </a:xfrm>
        </p:grpSpPr>
        <p:pic>
          <p:nvPicPr>
            <p:cNvPr id="9" name="Picture 2" descr="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4963" y="1630362"/>
              <a:ext cx="12430125" cy="3695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9"/>
            <p:cNvPicPr>
              <a:picLocks noChangeAspect="1"/>
            </p:cNvPicPr>
            <p:nvPr/>
          </p:nvPicPr>
          <p:blipFill>
            <a:blip r:embed="rId3"/>
            <a:stretch>
              <a:fillRect/>
            </a:stretch>
          </p:blipFill>
          <p:spPr>
            <a:xfrm>
              <a:off x="11933237" y="1630362"/>
              <a:ext cx="733425" cy="3690937"/>
            </a:xfrm>
            <a:prstGeom prst="rect">
              <a:avLst/>
            </a:prstGeom>
          </p:spPr>
        </p:pic>
      </p:grpSp>
      <p:sp>
        <p:nvSpPr>
          <p:cNvPr id="24" name="Text Placeholder 5"/>
          <p:cNvSpPr txBox="1">
            <a:spLocks/>
          </p:cNvSpPr>
          <p:nvPr userDrawn="1"/>
        </p:nvSpPr>
        <p:spPr>
          <a:xfrm>
            <a:off x="1036637" y="5335040"/>
            <a:ext cx="2505594" cy="808067"/>
          </a:xfrm>
          <a:prstGeom prst="rect">
            <a:avLst/>
          </a:prstGeom>
        </p:spPr>
        <p:txBody>
          <a:bodyPr vert="horz" wrap="square" lIns="182802" tIns="146241" rIns="182802" bIns="146241" rtlCol="0">
            <a:noAutofit/>
          </a:bodyPr>
          <a:lstStyle>
            <a:lvl1pPr marL="342800" marR="0" indent="-342800" algn="l" defTabSz="932468"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029" marR="0" indent="-241229" algn="l" defTabSz="932468"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866"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397"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6929"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286"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521"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755"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990"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289" rtl="0" eaLnBrk="1" fontAlgn="auto" latinLnBrk="0" hangingPunct="1">
              <a:lnSpc>
                <a:spcPct val="90000"/>
              </a:lnSpc>
              <a:spcBef>
                <a:spcPts val="0"/>
              </a:spcBef>
              <a:spcAft>
                <a:spcPts val="0"/>
              </a:spcAft>
              <a:buClrTx/>
              <a:buSzPct val="90000"/>
              <a:buFont typeface="Arial" pitchFamily="34" charset="0"/>
              <a:buNone/>
              <a:tabLst/>
              <a:defRPr/>
            </a:pPr>
            <a:r>
              <a:rPr kumimoji="0" lang="en-US" sz="1599"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Visual Studio</a:t>
            </a:r>
          </a:p>
          <a:p>
            <a:pPr marL="0" marR="0" lvl="0" indent="0" algn="ctr" defTabSz="932289" rtl="0" eaLnBrk="1" fontAlgn="auto" latinLnBrk="0" hangingPunct="1">
              <a:lnSpc>
                <a:spcPct val="90000"/>
              </a:lnSpc>
              <a:spcBef>
                <a:spcPts val="0"/>
              </a:spcBef>
              <a:spcAft>
                <a:spcPts val="0"/>
              </a:spcAft>
              <a:buClrTx/>
              <a:buSzPct val="90000"/>
              <a:buFont typeface="Arial" pitchFamily="34" charset="0"/>
              <a:buNone/>
              <a:tabLst/>
              <a:defRPr/>
            </a:pPr>
            <a:r>
              <a:rPr kumimoji="0" lang="en-US" sz="1599"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PowerApps</a:t>
            </a:r>
          </a:p>
          <a:p>
            <a:pPr marL="0" marR="0" lvl="0" indent="0" algn="ctr" defTabSz="932289" rtl="0" eaLnBrk="1" fontAlgn="auto" latinLnBrk="0" hangingPunct="1">
              <a:lnSpc>
                <a:spcPct val="90000"/>
              </a:lnSpc>
              <a:spcBef>
                <a:spcPts val="0"/>
              </a:spcBef>
              <a:spcAft>
                <a:spcPts val="0"/>
              </a:spcAft>
              <a:buClrTx/>
              <a:buSzPct val="90000"/>
              <a:buFont typeface="Arial" pitchFamily="34" charset="0"/>
              <a:buNone/>
              <a:tabLst/>
              <a:defRPr/>
            </a:pPr>
            <a:r>
              <a:rPr kumimoji="0" lang="en-US" sz="1599"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.NET, Xamarin, Cordova</a:t>
            </a:r>
          </a:p>
          <a:p>
            <a:pPr marL="0" marR="0" lvl="0" indent="0" algn="ctr" defTabSz="932289" rtl="0" eaLnBrk="1" fontAlgn="auto" latinLnBrk="0" hangingPunct="1">
              <a:lnSpc>
                <a:spcPct val="90000"/>
              </a:lnSpc>
              <a:spcBef>
                <a:spcPts val="0"/>
              </a:spcBef>
              <a:spcAft>
                <a:spcPts val="0"/>
              </a:spcAft>
              <a:buClrTx/>
              <a:buSzPct val="90000"/>
              <a:buFont typeface="Arial" pitchFamily="34" charset="0"/>
              <a:buNone/>
              <a:tabLst/>
              <a:defRPr/>
            </a:pPr>
            <a:endParaRPr kumimoji="0" lang="en-US" sz="1599"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25" name="Text Placeholder 5"/>
          <p:cNvSpPr txBox="1">
            <a:spLocks/>
          </p:cNvSpPr>
          <p:nvPr userDrawn="1"/>
        </p:nvSpPr>
        <p:spPr>
          <a:xfrm>
            <a:off x="3627438" y="5298891"/>
            <a:ext cx="2132033" cy="987639"/>
          </a:xfrm>
          <a:prstGeom prst="rect">
            <a:avLst/>
          </a:prstGeom>
        </p:spPr>
        <p:txBody>
          <a:bodyPr vert="horz" wrap="square" lIns="182802" tIns="146241" rIns="182802" bIns="146241" rtlCol="0">
            <a:noAutofit/>
          </a:bodyPr>
          <a:lstStyle>
            <a:defPPr>
              <a:defRPr lang="en-US"/>
            </a:defPPr>
            <a:lvl1pPr marR="0" indent="0" algn="ctr" defTabSz="932468" fontAlgn="auto">
              <a:lnSpc>
                <a:spcPct val="90000"/>
              </a:lnSpc>
              <a:spcBef>
                <a:spcPts val="0"/>
              </a:spcBef>
              <a:spcAft>
                <a:spcPts val="0"/>
              </a:spcAft>
              <a:buClrTx/>
              <a:buSzPct val="90000"/>
              <a:buFont typeface="Arial" pitchFamily="34" charset="0"/>
              <a:buNone/>
              <a:tabLst/>
              <a:defRPr sz="2000" spc="0" baseline="0">
                <a:solidFill>
                  <a:srgbClr val="541868"/>
                </a:solidFill>
                <a:latin typeface="Segoe UI Light" panose="020B0502040204020203" pitchFamily="34" charset="0"/>
                <a:cs typeface="Segoe UI Light" panose="020B0502040204020203" pitchFamily="34" charset="0"/>
              </a:defRPr>
            </a:lvl1pPr>
            <a:lvl2pPr marL="584029" marR="0" indent="-241229" defTabSz="932468" fontAlgn="auto">
              <a:lnSpc>
                <a:spcPct val="90000"/>
              </a:lnSpc>
              <a:spcBef>
                <a:spcPct val="20000"/>
              </a:spcBef>
              <a:spcAft>
                <a:spcPts val="0"/>
              </a:spcAft>
              <a:buClrTx/>
              <a:buSzPct val="90000"/>
              <a:buFont typeface="Arial" pitchFamily="34" charset="0"/>
              <a:buChar char="•"/>
              <a:tabLst/>
              <a:defRPr sz="2400" spc="0" baseline="0">
                <a:gradFill>
                  <a:gsLst>
                    <a:gs pos="1250">
                      <a:schemeClr val="tx1"/>
                    </a:gs>
                    <a:gs pos="100000">
                      <a:schemeClr val="tx1"/>
                    </a:gs>
                  </a:gsLst>
                  <a:lin ang="5400000" scaled="0"/>
                </a:gradFill>
              </a:defRPr>
            </a:lvl2pPr>
            <a:lvl3pPr marL="799866" marR="0" indent="-228533" defTabSz="932468" fontAlgn="auto">
              <a:lnSpc>
                <a:spcPct val="90000"/>
              </a:lnSpc>
              <a:spcBef>
                <a:spcPct val="20000"/>
              </a:spcBef>
              <a:spcAft>
                <a:spcPts val="0"/>
              </a:spcAft>
              <a:buClrTx/>
              <a:buSzPct val="90000"/>
              <a:buFont typeface="Arial" pitchFamily="34" charset="0"/>
              <a:buChar char="•"/>
              <a:tabLst/>
              <a:defRPr sz="2000" spc="0" baseline="0">
                <a:gradFill>
                  <a:gsLst>
                    <a:gs pos="1250">
                      <a:schemeClr val="tx1"/>
                    </a:gs>
                    <a:gs pos="100000">
                      <a:schemeClr val="tx1"/>
                    </a:gs>
                  </a:gsLst>
                  <a:lin ang="5400000" scaled="0"/>
                </a:gradFill>
              </a:defRPr>
            </a:lvl3pPr>
            <a:lvl4pPr marL="1028397" marR="0" indent="-228533" defTabSz="932468" fontAlgn="auto">
              <a:lnSpc>
                <a:spcPct val="90000"/>
              </a:lnSpc>
              <a:spcBef>
                <a:spcPct val="20000"/>
              </a:spcBef>
              <a:spcAft>
                <a:spcPts val="0"/>
              </a:spcAft>
              <a:buClrTx/>
              <a:buSzPct val="90000"/>
              <a:buFont typeface="Arial" pitchFamily="34" charset="0"/>
              <a:buChar char="•"/>
              <a:tabLst/>
              <a:defRPr sz="1800" spc="0" baseline="0">
                <a:gradFill>
                  <a:gsLst>
                    <a:gs pos="1250">
                      <a:schemeClr val="tx1"/>
                    </a:gs>
                    <a:gs pos="100000">
                      <a:schemeClr val="tx1"/>
                    </a:gs>
                  </a:gsLst>
                  <a:lin ang="5400000" scaled="0"/>
                </a:gradFill>
              </a:defRPr>
            </a:lvl4pPr>
            <a:lvl5pPr marL="1256929" marR="0" indent="-228533" defTabSz="932468" fontAlgn="auto">
              <a:lnSpc>
                <a:spcPct val="90000"/>
              </a:lnSpc>
              <a:spcBef>
                <a:spcPct val="20000"/>
              </a:spcBef>
              <a:spcAft>
                <a:spcPts val="0"/>
              </a:spcAft>
              <a:buClrTx/>
              <a:buSzPct val="90000"/>
              <a:buFont typeface="Arial" pitchFamily="34" charset="0"/>
              <a:buChar char="•"/>
              <a:tabLst/>
              <a:defRPr sz="1800" spc="0" baseline="0">
                <a:gradFill>
                  <a:gsLst>
                    <a:gs pos="1250">
                      <a:schemeClr val="tx1"/>
                    </a:gs>
                    <a:gs pos="100000">
                      <a:schemeClr val="tx1"/>
                    </a:gs>
                  </a:gsLst>
                  <a:lin ang="5400000" scaled="0"/>
                </a:gradFill>
              </a:defRPr>
            </a:lvl5pPr>
            <a:lvl6pPr marL="2564286" indent="-233117" defTabSz="932468">
              <a:spcBef>
                <a:spcPct val="20000"/>
              </a:spcBef>
              <a:buFont typeface="Arial" pitchFamily="34" charset="0"/>
              <a:buChar char="•"/>
              <a:defRPr sz="2000"/>
            </a:lvl6pPr>
            <a:lvl7pPr marL="3030521" indent="-233117" defTabSz="932468">
              <a:spcBef>
                <a:spcPct val="20000"/>
              </a:spcBef>
              <a:buFont typeface="Arial" pitchFamily="34" charset="0"/>
              <a:buChar char="•"/>
              <a:defRPr sz="2000"/>
            </a:lvl7pPr>
            <a:lvl8pPr marL="3496755" indent="-233117" defTabSz="932468">
              <a:spcBef>
                <a:spcPct val="20000"/>
              </a:spcBef>
              <a:buFont typeface="Arial" pitchFamily="34" charset="0"/>
              <a:buChar char="•"/>
              <a:defRPr sz="2000"/>
            </a:lvl8pPr>
            <a:lvl9pPr marL="3962990" indent="-233117" defTabSz="932468">
              <a:spcBef>
                <a:spcPct val="20000"/>
              </a:spcBef>
              <a:buFont typeface="Arial" pitchFamily="34" charset="0"/>
              <a:buChar char="•"/>
              <a:defRPr sz="2000"/>
            </a:lvl9pPr>
          </a:lstStyle>
          <a:p>
            <a:pPr marL="0" marR="0" lvl="0" indent="0" algn="ctr" defTabSz="932289" rtl="0" eaLnBrk="1" fontAlgn="auto" latinLnBrk="0" hangingPunct="1">
              <a:lnSpc>
                <a:spcPct val="90000"/>
              </a:lnSpc>
              <a:spcBef>
                <a:spcPts val="0"/>
              </a:spcBef>
              <a:spcAft>
                <a:spcPts val="0"/>
              </a:spcAft>
              <a:buClrTx/>
              <a:buSzPct val="90000"/>
              <a:buFont typeface="Arial" pitchFamily="34" charset="0"/>
              <a:buNone/>
              <a:tabLst/>
              <a:defRPr/>
            </a:pPr>
            <a:r>
              <a:rPr kumimoji="0" lang="en-US" sz="1599" b="0" i="0" u="none" strike="noStrike" kern="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Azure App Service</a:t>
            </a:r>
          </a:p>
          <a:p>
            <a:pPr marL="0" marR="0" lvl="0" indent="0" algn="ctr" defTabSz="932289" rtl="0" eaLnBrk="1" fontAlgn="auto" latinLnBrk="0" hangingPunct="1">
              <a:lnSpc>
                <a:spcPct val="90000"/>
              </a:lnSpc>
              <a:spcBef>
                <a:spcPts val="0"/>
              </a:spcBef>
              <a:spcAft>
                <a:spcPts val="0"/>
              </a:spcAft>
              <a:buClrTx/>
              <a:buSzPct val="90000"/>
              <a:buFont typeface="Arial" pitchFamily="34" charset="0"/>
              <a:buNone/>
              <a:tabLst/>
              <a:defRPr/>
            </a:pPr>
            <a:r>
              <a:rPr kumimoji="0" lang="en-US" sz="1599" b="0" i="0" u="none" strike="noStrike" kern="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Visual Studio</a:t>
            </a:r>
          </a:p>
        </p:txBody>
      </p:sp>
      <p:sp>
        <p:nvSpPr>
          <p:cNvPr id="26" name="Text Placeholder 5"/>
          <p:cNvSpPr txBox="1">
            <a:spLocks/>
          </p:cNvSpPr>
          <p:nvPr userDrawn="1"/>
        </p:nvSpPr>
        <p:spPr>
          <a:xfrm>
            <a:off x="6363199" y="5313886"/>
            <a:ext cx="2141039" cy="850377"/>
          </a:xfrm>
          <a:prstGeom prst="rect">
            <a:avLst/>
          </a:prstGeom>
        </p:spPr>
        <p:txBody>
          <a:bodyPr vert="horz" wrap="square" lIns="182802" tIns="146241" rIns="182802" bIns="146241" rtlCol="0">
            <a:noAutofit/>
          </a:bodyPr>
          <a:lstStyle>
            <a:defPPr>
              <a:defRPr lang="en-US"/>
            </a:defPPr>
            <a:lvl1pPr marR="0" indent="0" algn="ctr" defTabSz="932468" fontAlgn="auto">
              <a:lnSpc>
                <a:spcPct val="90000"/>
              </a:lnSpc>
              <a:spcBef>
                <a:spcPts val="0"/>
              </a:spcBef>
              <a:spcAft>
                <a:spcPts val="0"/>
              </a:spcAft>
              <a:buClrTx/>
              <a:buSzPct val="90000"/>
              <a:buFont typeface="Arial" pitchFamily="34" charset="0"/>
              <a:buNone/>
              <a:tabLst/>
              <a:defRPr sz="2000" spc="0" baseline="0">
                <a:solidFill>
                  <a:srgbClr val="541868"/>
                </a:solidFill>
                <a:latin typeface="Segoe UI Light" panose="020B0502040204020203" pitchFamily="34" charset="0"/>
                <a:cs typeface="Segoe UI Light" panose="020B0502040204020203" pitchFamily="34" charset="0"/>
              </a:defRPr>
            </a:lvl1pPr>
            <a:lvl2pPr marL="584029" marR="0" indent="-241229" defTabSz="932468" fontAlgn="auto">
              <a:lnSpc>
                <a:spcPct val="90000"/>
              </a:lnSpc>
              <a:spcBef>
                <a:spcPct val="20000"/>
              </a:spcBef>
              <a:spcAft>
                <a:spcPts val="0"/>
              </a:spcAft>
              <a:buClrTx/>
              <a:buSzPct val="90000"/>
              <a:buFont typeface="Arial" pitchFamily="34" charset="0"/>
              <a:buChar char="•"/>
              <a:tabLst/>
              <a:defRPr sz="2400" spc="0" baseline="0">
                <a:gradFill>
                  <a:gsLst>
                    <a:gs pos="1250">
                      <a:schemeClr val="tx1"/>
                    </a:gs>
                    <a:gs pos="100000">
                      <a:schemeClr val="tx1"/>
                    </a:gs>
                  </a:gsLst>
                  <a:lin ang="5400000" scaled="0"/>
                </a:gradFill>
              </a:defRPr>
            </a:lvl2pPr>
            <a:lvl3pPr marL="799866" marR="0" indent="-228533" defTabSz="932468" fontAlgn="auto">
              <a:lnSpc>
                <a:spcPct val="90000"/>
              </a:lnSpc>
              <a:spcBef>
                <a:spcPct val="20000"/>
              </a:spcBef>
              <a:spcAft>
                <a:spcPts val="0"/>
              </a:spcAft>
              <a:buClrTx/>
              <a:buSzPct val="90000"/>
              <a:buFont typeface="Arial" pitchFamily="34" charset="0"/>
              <a:buChar char="•"/>
              <a:tabLst/>
              <a:defRPr sz="2000" spc="0" baseline="0">
                <a:gradFill>
                  <a:gsLst>
                    <a:gs pos="1250">
                      <a:schemeClr val="tx1"/>
                    </a:gs>
                    <a:gs pos="100000">
                      <a:schemeClr val="tx1"/>
                    </a:gs>
                  </a:gsLst>
                  <a:lin ang="5400000" scaled="0"/>
                </a:gradFill>
              </a:defRPr>
            </a:lvl3pPr>
            <a:lvl4pPr marL="1028397" marR="0" indent="-228533" defTabSz="932468" fontAlgn="auto">
              <a:lnSpc>
                <a:spcPct val="90000"/>
              </a:lnSpc>
              <a:spcBef>
                <a:spcPct val="20000"/>
              </a:spcBef>
              <a:spcAft>
                <a:spcPts val="0"/>
              </a:spcAft>
              <a:buClrTx/>
              <a:buSzPct val="90000"/>
              <a:buFont typeface="Arial" pitchFamily="34" charset="0"/>
              <a:buChar char="•"/>
              <a:tabLst/>
              <a:defRPr sz="1800" spc="0" baseline="0">
                <a:gradFill>
                  <a:gsLst>
                    <a:gs pos="1250">
                      <a:schemeClr val="tx1"/>
                    </a:gs>
                    <a:gs pos="100000">
                      <a:schemeClr val="tx1"/>
                    </a:gs>
                  </a:gsLst>
                  <a:lin ang="5400000" scaled="0"/>
                </a:gradFill>
              </a:defRPr>
            </a:lvl4pPr>
            <a:lvl5pPr marL="1256929" marR="0" indent="-228533" defTabSz="932468" fontAlgn="auto">
              <a:lnSpc>
                <a:spcPct val="90000"/>
              </a:lnSpc>
              <a:spcBef>
                <a:spcPct val="20000"/>
              </a:spcBef>
              <a:spcAft>
                <a:spcPts val="0"/>
              </a:spcAft>
              <a:buClrTx/>
              <a:buSzPct val="90000"/>
              <a:buFont typeface="Arial" pitchFamily="34" charset="0"/>
              <a:buChar char="•"/>
              <a:tabLst/>
              <a:defRPr sz="1800" spc="0" baseline="0">
                <a:gradFill>
                  <a:gsLst>
                    <a:gs pos="1250">
                      <a:schemeClr val="tx1"/>
                    </a:gs>
                    <a:gs pos="100000">
                      <a:schemeClr val="tx1"/>
                    </a:gs>
                  </a:gsLst>
                  <a:lin ang="5400000" scaled="0"/>
                </a:gradFill>
              </a:defRPr>
            </a:lvl5pPr>
            <a:lvl6pPr marL="2564286" indent="-233117" defTabSz="932468">
              <a:spcBef>
                <a:spcPct val="20000"/>
              </a:spcBef>
              <a:buFont typeface="Arial" pitchFamily="34" charset="0"/>
              <a:buChar char="•"/>
              <a:defRPr sz="2000"/>
            </a:lvl6pPr>
            <a:lvl7pPr marL="3030521" indent="-233117" defTabSz="932468">
              <a:spcBef>
                <a:spcPct val="20000"/>
              </a:spcBef>
              <a:buFont typeface="Arial" pitchFamily="34" charset="0"/>
              <a:buChar char="•"/>
              <a:defRPr sz="2000"/>
            </a:lvl7pPr>
            <a:lvl8pPr marL="3496755" indent="-233117" defTabSz="932468">
              <a:spcBef>
                <a:spcPct val="20000"/>
              </a:spcBef>
              <a:buFont typeface="Arial" pitchFamily="34" charset="0"/>
              <a:buChar char="•"/>
              <a:defRPr sz="2000"/>
            </a:lvl8pPr>
            <a:lvl9pPr marL="3962990" indent="-233117" defTabSz="932468">
              <a:spcBef>
                <a:spcPct val="20000"/>
              </a:spcBef>
              <a:buFont typeface="Arial" pitchFamily="34" charset="0"/>
              <a:buChar char="•"/>
              <a:defRPr sz="2000"/>
            </a:lvl9pPr>
          </a:lstStyle>
          <a:p>
            <a:pPr marL="0" marR="0" lvl="0" indent="0" algn="ctr" defTabSz="932289" rtl="0" eaLnBrk="1" fontAlgn="auto" latinLnBrk="0" hangingPunct="1">
              <a:lnSpc>
                <a:spcPct val="90000"/>
              </a:lnSpc>
              <a:spcBef>
                <a:spcPts val="0"/>
              </a:spcBef>
              <a:spcAft>
                <a:spcPts val="0"/>
              </a:spcAft>
              <a:buClrTx/>
              <a:buSzPct val="90000"/>
              <a:buFont typeface="Arial" pitchFamily="34" charset="0"/>
              <a:buNone/>
              <a:tabLst/>
              <a:defRPr/>
            </a:pPr>
            <a:r>
              <a:rPr kumimoji="0" lang="en-US" sz="1599" b="0" i="0" u="none" strike="noStrike" kern="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VSTS / TFS,  </a:t>
            </a:r>
          </a:p>
          <a:p>
            <a:pPr marL="0" marR="0" lvl="0" indent="0" algn="ctr" defTabSz="932289" rtl="0" eaLnBrk="1" fontAlgn="auto" latinLnBrk="0" hangingPunct="1">
              <a:lnSpc>
                <a:spcPct val="90000"/>
              </a:lnSpc>
              <a:spcBef>
                <a:spcPts val="0"/>
              </a:spcBef>
              <a:spcAft>
                <a:spcPts val="0"/>
              </a:spcAft>
              <a:buClrTx/>
              <a:buSzPct val="90000"/>
              <a:buFont typeface="Arial" pitchFamily="34" charset="0"/>
              <a:buNone/>
              <a:tabLst/>
              <a:defRPr/>
            </a:pPr>
            <a:r>
              <a:rPr kumimoji="0" lang="en-US" sz="1599" b="0" i="0" u="none" strike="noStrike" kern="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HockeyApp, </a:t>
            </a:r>
          </a:p>
          <a:p>
            <a:pPr marL="0" marR="0" lvl="0" indent="0" algn="ctr" defTabSz="932289" rtl="0" eaLnBrk="1" fontAlgn="auto" latinLnBrk="0" hangingPunct="1">
              <a:lnSpc>
                <a:spcPct val="90000"/>
              </a:lnSpc>
              <a:spcBef>
                <a:spcPts val="0"/>
              </a:spcBef>
              <a:spcAft>
                <a:spcPts val="0"/>
              </a:spcAft>
              <a:buClrTx/>
              <a:buSzPct val="90000"/>
              <a:buFont typeface="Arial" pitchFamily="34" charset="0"/>
              <a:buNone/>
              <a:tabLst/>
              <a:defRPr/>
            </a:pPr>
            <a:r>
              <a:rPr kumimoji="0" lang="en-US" sz="1599" b="0" i="0" u="none" strike="noStrike" kern="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Xamarin Test Cloud</a:t>
            </a:r>
          </a:p>
        </p:txBody>
      </p:sp>
      <p:sp>
        <p:nvSpPr>
          <p:cNvPr id="27" name="Text Placeholder 5"/>
          <p:cNvSpPr txBox="1">
            <a:spLocks/>
          </p:cNvSpPr>
          <p:nvPr userDrawn="1"/>
        </p:nvSpPr>
        <p:spPr>
          <a:xfrm>
            <a:off x="8580437" y="5313885"/>
            <a:ext cx="2061131" cy="829221"/>
          </a:xfrm>
          <a:prstGeom prst="rect">
            <a:avLst/>
          </a:prstGeom>
        </p:spPr>
        <p:txBody>
          <a:bodyPr vert="horz" wrap="square" lIns="182802" tIns="146241" rIns="182802" bIns="146241" rtlCol="0">
            <a:noAutofit/>
          </a:bodyPr>
          <a:lstStyle>
            <a:defPPr>
              <a:defRPr lang="en-US"/>
            </a:defPPr>
            <a:lvl1pPr marR="0" indent="0" algn="ctr" defTabSz="932468" fontAlgn="auto">
              <a:lnSpc>
                <a:spcPct val="90000"/>
              </a:lnSpc>
              <a:spcBef>
                <a:spcPts val="0"/>
              </a:spcBef>
              <a:spcAft>
                <a:spcPts val="0"/>
              </a:spcAft>
              <a:buClrTx/>
              <a:buSzPct val="90000"/>
              <a:buFont typeface="Arial" pitchFamily="34" charset="0"/>
              <a:buNone/>
              <a:tabLst/>
              <a:defRPr sz="2000" spc="0" baseline="0">
                <a:solidFill>
                  <a:srgbClr val="541868"/>
                </a:solidFill>
                <a:latin typeface="Segoe UI Light" panose="020B0502040204020203" pitchFamily="34" charset="0"/>
                <a:cs typeface="Segoe UI Light" panose="020B0502040204020203" pitchFamily="34" charset="0"/>
              </a:defRPr>
            </a:lvl1pPr>
            <a:lvl2pPr marL="584029" marR="0" indent="-241229" defTabSz="932468" fontAlgn="auto">
              <a:lnSpc>
                <a:spcPct val="90000"/>
              </a:lnSpc>
              <a:spcBef>
                <a:spcPct val="20000"/>
              </a:spcBef>
              <a:spcAft>
                <a:spcPts val="0"/>
              </a:spcAft>
              <a:buClrTx/>
              <a:buSzPct val="90000"/>
              <a:buFont typeface="Arial" pitchFamily="34" charset="0"/>
              <a:buChar char="•"/>
              <a:tabLst/>
              <a:defRPr sz="2400" spc="0" baseline="0">
                <a:gradFill>
                  <a:gsLst>
                    <a:gs pos="1250">
                      <a:schemeClr val="tx1"/>
                    </a:gs>
                    <a:gs pos="100000">
                      <a:schemeClr val="tx1"/>
                    </a:gs>
                  </a:gsLst>
                  <a:lin ang="5400000" scaled="0"/>
                </a:gradFill>
              </a:defRPr>
            </a:lvl2pPr>
            <a:lvl3pPr marL="799866" marR="0" indent="-228533" defTabSz="932468" fontAlgn="auto">
              <a:lnSpc>
                <a:spcPct val="90000"/>
              </a:lnSpc>
              <a:spcBef>
                <a:spcPct val="20000"/>
              </a:spcBef>
              <a:spcAft>
                <a:spcPts val="0"/>
              </a:spcAft>
              <a:buClrTx/>
              <a:buSzPct val="90000"/>
              <a:buFont typeface="Arial" pitchFamily="34" charset="0"/>
              <a:buChar char="•"/>
              <a:tabLst/>
              <a:defRPr sz="2000" spc="0" baseline="0">
                <a:gradFill>
                  <a:gsLst>
                    <a:gs pos="1250">
                      <a:schemeClr val="tx1"/>
                    </a:gs>
                    <a:gs pos="100000">
                      <a:schemeClr val="tx1"/>
                    </a:gs>
                  </a:gsLst>
                  <a:lin ang="5400000" scaled="0"/>
                </a:gradFill>
              </a:defRPr>
            </a:lvl3pPr>
            <a:lvl4pPr marL="1028397" marR="0" indent="-228533" defTabSz="932468" fontAlgn="auto">
              <a:lnSpc>
                <a:spcPct val="90000"/>
              </a:lnSpc>
              <a:spcBef>
                <a:spcPct val="20000"/>
              </a:spcBef>
              <a:spcAft>
                <a:spcPts val="0"/>
              </a:spcAft>
              <a:buClrTx/>
              <a:buSzPct val="90000"/>
              <a:buFont typeface="Arial" pitchFamily="34" charset="0"/>
              <a:buChar char="•"/>
              <a:tabLst/>
              <a:defRPr sz="1800" spc="0" baseline="0">
                <a:gradFill>
                  <a:gsLst>
                    <a:gs pos="1250">
                      <a:schemeClr val="tx1"/>
                    </a:gs>
                    <a:gs pos="100000">
                      <a:schemeClr val="tx1"/>
                    </a:gs>
                  </a:gsLst>
                  <a:lin ang="5400000" scaled="0"/>
                </a:gradFill>
              </a:defRPr>
            </a:lvl4pPr>
            <a:lvl5pPr marL="1256929" marR="0" indent="-228533" defTabSz="932468" fontAlgn="auto">
              <a:lnSpc>
                <a:spcPct val="90000"/>
              </a:lnSpc>
              <a:spcBef>
                <a:spcPct val="20000"/>
              </a:spcBef>
              <a:spcAft>
                <a:spcPts val="0"/>
              </a:spcAft>
              <a:buClrTx/>
              <a:buSzPct val="90000"/>
              <a:buFont typeface="Arial" pitchFamily="34" charset="0"/>
              <a:buChar char="•"/>
              <a:tabLst/>
              <a:defRPr sz="1800" spc="0" baseline="0">
                <a:gradFill>
                  <a:gsLst>
                    <a:gs pos="1250">
                      <a:schemeClr val="tx1"/>
                    </a:gs>
                    <a:gs pos="100000">
                      <a:schemeClr val="tx1"/>
                    </a:gs>
                  </a:gsLst>
                  <a:lin ang="5400000" scaled="0"/>
                </a:gradFill>
              </a:defRPr>
            </a:lvl5pPr>
            <a:lvl6pPr marL="2564286" indent="-233117" defTabSz="932468">
              <a:spcBef>
                <a:spcPct val="20000"/>
              </a:spcBef>
              <a:buFont typeface="Arial" pitchFamily="34" charset="0"/>
              <a:buChar char="•"/>
              <a:defRPr sz="2000"/>
            </a:lvl6pPr>
            <a:lvl7pPr marL="3030521" indent="-233117" defTabSz="932468">
              <a:spcBef>
                <a:spcPct val="20000"/>
              </a:spcBef>
              <a:buFont typeface="Arial" pitchFamily="34" charset="0"/>
              <a:buChar char="•"/>
              <a:defRPr sz="2000"/>
            </a:lvl7pPr>
            <a:lvl8pPr marL="3496755" indent="-233117" defTabSz="932468">
              <a:spcBef>
                <a:spcPct val="20000"/>
              </a:spcBef>
              <a:buFont typeface="Arial" pitchFamily="34" charset="0"/>
              <a:buChar char="•"/>
              <a:defRPr sz="2000"/>
            </a:lvl8pPr>
            <a:lvl9pPr marL="3962990" indent="-233117" defTabSz="932468">
              <a:spcBef>
                <a:spcPct val="20000"/>
              </a:spcBef>
              <a:buFont typeface="Arial" pitchFamily="34" charset="0"/>
              <a:buChar char="•"/>
              <a:defRPr sz="2000"/>
            </a:lvl9pPr>
          </a:lstStyle>
          <a:p>
            <a:pPr marL="0" marR="0" lvl="0" indent="0" algn="ctr" defTabSz="932289" rtl="0" eaLnBrk="1" fontAlgn="auto" latinLnBrk="0" hangingPunct="1">
              <a:lnSpc>
                <a:spcPct val="90000"/>
              </a:lnSpc>
              <a:spcBef>
                <a:spcPts val="0"/>
              </a:spcBef>
              <a:spcAft>
                <a:spcPts val="0"/>
              </a:spcAft>
              <a:buClrTx/>
              <a:buSzPct val="90000"/>
              <a:buFont typeface="Arial" pitchFamily="34" charset="0"/>
              <a:buNone/>
              <a:tabLst/>
              <a:defRPr/>
            </a:pPr>
            <a:r>
              <a:rPr kumimoji="0" lang="en-US" sz="1599" b="0" i="0" u="none" strike="noStrike" kern="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EMS</a:t>
            </a:r>
          </a:p>
          <a:p>
            <a:pPr marL="0" marR="0" lvl="0" indent="0" algn="ctr" defTabSz="932289" rtl="0" eaLnBrk="1" fontAlgn="auto" latinLnBrk="0" hangingPunct="1">
              <a:lnSpc>
                <a:spcPct val="90000"/>
              </a:lnSpc>
              <a:spcBef>
                <a:spcPts val="0"/>
              </a:spcBef>
              <a:spcAft>
                <a:spcPts val="0"/>
              </a:spcAft>
              <a:buClrTx/>
              <a:buSzPct val="90000"/>
              <a:buFont typeface="Arial" pitchFamily="34" charset="0"/>
              <a:buNone/>
              <a:tabLst/>
              <a:defRPr/>
            </a:pPr>
            <a:r>
              <a:rPr kumimoji="0" lang="en-US" sz="1599" b="0" i="0" u="none" strike="noStrike" kern="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Intune Apps SDK</a:t>
            </a:r>
          </a:p>
          <a:p>
            <a:pPr marL="0" marR="0" lvl="0" indent="0" algn="ctr" defTabSz="932289" rtl="0" eaLnBrk="1" fontAlgn="auto" latinLnBrk="0" hangingPunct="1">
              <a:lnSpc>
                <a:spcPct val="90000"/>
              </a:lnSpc>
              <a:spcBef>
                <a:spcPts val="0"/>
              </a:spcBef>
              <a:spcAft>
                <a:spcPts val="0"/>
              </a:spcAft>
              <a:buClrTx/>
              <a:buSzPct val="90000"/>
              <a:buFont typeface="Arial" pitchFamily="34" charset="0"/>
              <a:buNone/>
              <a:tabLst/>
              <a:defRPr/>
            </a:pPr>
            <a:r>
              <a:rPr kumimoji="0" lang="en-US" sz="1599" b="0" i="0" u="none" strike="noStrike" kern="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Azure AD</a:t>
            </a:r>
          </a:p>
          <a:p>
            <a:pPr marL="0" marR="0" lvl="0" indent="0" algn="ctr" defTabSz="932289" rtl="0" eaLnBrk="1" fontAlgn="auto" latinLnBrk="0" hangingPunct="1">
              <a:lnSpc>
                <a:spcPct val="90000"/>
              </a:lnSpc>
              <a:spcBef>
                <a:spcPts val="0"/>
              </a:spcBef>
              <a:spcAft>
                <a:spcPts val="0"/>
              </a:spcAft>
              <a:buClrTx/>
              <a:buSzPct val="90000"/>
              <a:buFont typeface="Arial" pitchFamily="34" charset="0"/>
              <a:buNone/>
              <a:tabLst/>
              <a:defRPr/>
            </a:pPr>
            <a:endParaRPr kumimoji="0" lang="en-US" sz="1599" b="0" i="0" u="none" strike="noStrike" kern="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nvGrpSpPr>
          <p:cNvPr id="28" name="Group 27"/>
          <p:cNvGrpSpPr/>
          <p:nvPr userDrawn="1"/>
        </p:nvGrpSpPr>
        <p:grpSpPr>
          <a:xfrm>
            <a:off x="1405112" y="4557630"/>
            <a:ext cx="9160878" cy="664826"/>
            <a:chOff x="1405112" y="4632047"/>
            <a:chExt cx="9160878" cy="664825"/>
          </a:xfrm>
        </p:grpSpPr>
        <p:sp>
          <p:nvSpPr>
            <p:cNvPr id="29" name="Rectangle 1"/>
            <p:cNvSpPr>
              <a:spLocks noChangeArrowheads="1"/>
            </p:cNvSpPr>
            <p:nvPr/>
          </p:nvSpPr>
          <p:spPr bwMode="auto">
            <a:xfrm>
              <a:off x="1405112" y="4637675"/>
              <a:ext cx="1768643" cy="659197"/>
            </a:xfrm>
            <a:prstGeom prst="rect">
              <a:avLst/>
            </a:prstGeom>
            <a:solidFill>
              <a:srgbClr val="0070C0"/>
            </a:solidFill>
            <a:ln>
              <a:noFill/>
            </a:ln>
            <a:effectLst>
              <a:outerShdw blurRad="50800" dist="38100" dir="2700000" algn="tl" rotWithShape="0">
                <a:prstClr val="black">
                  <a:alpha val="40000"/>
                </a:prstClr>
              </a:outerShdw>
            </a:effectLst>
            <a:extLst/>
          </p:spPr>
          <p:txBody>
            <a:bodyPr vert="horz" wrap="square" lIns="91440" tIns="45720" rIns="91440" bIns="45720" numCol="1" anchor="ctr" anchorCtr="0" compatLnSpc="1">
              <a:prstTxWarp prst="textNoShape">
                <a:avLst/>
              </a:prstTxWarp>
              <a:spAutoFit/>
            </a:bodyPr>
            <a:lstStyle/>
            <a:p>
              <a:pPr marL="0" marR="0" lvl="0" indent="0" algn="ctr" defTabSz="914224" rtl="0" eaLnBrk="0" fontAlgn="base" latinLnBrk="0" hangingPunct="0">
                <a:lnSpc>
                  <a:spcPct val="100000"/>
                </a:lnSpc>
                <a:spcBef>
                  <a:spcPct val="0"/>
                </a:spcBef>
                <a:spcAft>
                  <a:spcPct val="0"/>
                </a:spcAft>
                <a:buClrTx/>
                <a:buSzTx/>
                <a:buFontTx/>
                <a:buNone/>
                <a:tabLst/>
                <a:defRPr/>
              </a:pPr>
              <a:r>
                <a:rPr kumimoji="0" lang="en-US" altLang="en-US" sz="1800" b="1" i="0" u="none" strike="noStrike" kern="0" cap="none" spc="0" normalizeH="0" baseline="0" noProof="0">
                  <a:ln>
                    <a:noFill/>
                  </a:ln>
                  <a:solidFill>
                    <a:srgbClr val="FFFFFF"/>
                  </a:solidFill>
                  <a:effectLst/>
                  <a:uLnTx/>
                  <a:uFillTx/>
                  <a:latin typeface="Segoe UI Light" panose="020B0502040204020203" pitchFamily="34" charset="0"/>
                  <a:ea typeface="+mn-ea"/>
                  <a:cs typeface="+mn-cs"/>
                </a:rPr>
                <a:t>Apps</a:t>
              </a:r>
            </a:p>
            <a:p>
              <a:pPr marL="0" marR="0" lvl="0" indent="0" algn="ctr" defTabSz="914224" rtl="0" eaLnBrk="0" fontAlgn="base" latinLnBrk="0" hangingPunct="0">
                <a:lnSpc>
                  <a:spcPct val="100000"/>
                </a:lnSpc>
                <a:spcBef>
                  <a:spcPct val="0"/>
                </a:spcBef>
                <a:spcAft>
                  <a:spcPct val="0"/>
                </a:spcAft>
                <a:buClrTx/>
                <a:buSzTx/>
                <a:buFontTx/>
                <a:buNone/>
                <a:tabLst/>
                <a:defRPr/>
              </a:pPr>
              <a:r>
                <a:rPr kumimoji="0" lang="en-US" altLang="en-US" sz="1800" b="1" i="0" u="none" strike="noStrike" kern="0" cap="none" spc="0" normalizeH="0" baseline="0" noProof="0">
                  <a:ln>
                    <a:noFill/>
                  </a:ln>
                  <a:solidFill>
                    <a:srgbClr val="FFFFFF"/>
                  </a:solidFill>
                  <a:effectLst/>
                  <a:uLnTx/>
                  <a:uFillTx/>
                  <a:latin typeface="Segoe UI Light" panose="020B0502040204020203" pitchFamily="34" charset="0"/>
                  <a:ea typeface="+mn-ea"/>
                  <a:cs typeface="+mn-cs"/>
                </a:rPr>
                <a:t>Development </a:t>
              </a:r>
            </a:p>
          </p:txBody>
        </p:sp>
        <p:sp>
          <p:nvSpPr>
            <p:cNvPr id="30" name="Rectangle 1"/>
            <p:cNvSpPr>
              <a:spLocks noChangeArrowheads="1"/>
            </p:cNvSpPr>
            <p:nvPr/>
          </p:nvSpPr>
          <p:spPr bwMode="auto">
            <a:xfrm>
              <a:off x="3728737" y="4637675"/>
              <a:ext cx="1956100" cy="659197"/>
            </a:xfrm>
            <a:prstGeom prst="rect">
              <a:avLst/>
            </a:prstGeom>
            <a:solidFill>
              <a:srgbClr val="672A7A"/>
            </a:solidFill>
            <a:ln>
              <a:noFill/>
            </a:ln>
            <a:effectLst>
              <a:outerShdw blurRad="50800" dist="38100" dir="2700000" algn="tl" rotWithShape="0">
                <a:prstClr val="black">
                  <a:alpha val="40000"/>
                </a:prstClr>
              </a:outerShdw>
            </a:effectLst>
            <a:extLst/>
          </p:spPr>
          <p:txBody>
            <a:bodyPr vert="horz" wrap="square" lIns="91440" tIns="45720" rIns="91440" bIns="45720" numCol="1" anchor="ctr" anchorCtr="0" compatLnSpc="1">
              <a:prstTxWarp prst="textNoShape">
                <a:avLst/>
              </a:prstTxWarp>
              <a:spAutoFit/>
            </a:bodyPr>
            <a:lstStyle/>
            <a:p>
              <a:pPr marL="0" marR="0" lvl="0" indent="0" algn="ctr" defTabSz="914224" rtl="0" eaLnBrk="0" fontAlgn="base" latinLnBrk="0" hangingPunct="0">
                <a:lnSpc>
                  <a:spcPct val="100000"/>
                </a:lnSpc>
                <a:spcBef>
                  <a:spcPct val="0"/>
                </a:spcBef>
                <a:spcAft>
                  <a:spcPct val="0"/>
                </a:spcAft>
                <a:buClrTx/>
                <a:buSzTx/>
                <a:buFontTx/>
                <a:buNone/>
                <a:tabLst/>
                <a:defRPr/>
              </a:pPr>
              <a:r>
                <a:rPr kumimoji="0" lang="en-US" sz="1800" b="1" i="0" u="none" strike="noStrike" kern="0" cap="none" spc="0" normalizeH="0" baseline="0" noProof="0">
                  <a:ln>
                    <a:noFill/>
                  </a:ln>
                  <a:solidFill>
                    <a:srgbClr val="FFFFFF"/>
                  </a:solidFill>
                  <a:effectLst/>
                  <a:uLnTx/>
                  <a:uFillTx/>
                  <a:latin typeface="Segoe UI Light" panose="020B0502040204020203" pitchFamily="34" charset="0"/>
                  <a:ea typeface="+mn-ea"/>
                  <a:cs typeface="+mn-cs"/>
                </a:rPr>
                <a:t>Services</a:t>
              </a:r>
            </a:p>
            <a:p>
              <a:pPr marL="0" marR="0" lvl="0" indent="0" algn="ctr" defTabSz="914224" rtl="0" eaLnBrk="0" fontAlgn="base" latinLnBrk="0" hangingPunct="0">
                <a:lnSpc>
                  <a:spcPct val="100000"/>
                </a:lnSpc>
                <a:spcBef>
                  <a:spcPct val="0"/>
                </a:spcBef>
                <a:spcAft>
                  <a:spcPct val="0"/>
                </a:spcAft>
                <a:buClrTx/>
                <a:buSzTx/>
                <a:buFontTx/>
                <a:buNone/>
                <a:tabLst/>
                <a:defRPr/>
              </a:pPr>
              <a:r>
                <a:rPr kumimoji="0" lang="en-US" sz="1800" b="1" i="0" u="none" strike="noStrike" kern="0" cap="none" spc="0" normalizeH="0" baseline="0" noProof="0">
                  <a:ln>
                    <a:noFill/>
                  </a:ln>
                  <a:solidFill>
                    <a:srgbClr val="FFFFFF"/>
                  </a:solidFill>
                  <a:effectLst/>
                  <a:uLnTx/>
                  <a:uFillTx/>
                  <a:latin typeface="Segoe UI Light" panose="020B0502040204020203" pitchFamily="34" charset="0"/>
                  <a:ea typeface="+mn-ea"/>
                  <a:cs typeface="+mn-cs"/>
                </a:rPr>
                <a:t>Development</a:t>
              </a:r>
            </a:p>
          </p:txBody>
        </p:sp>
        <p:sp>
          <p:nvSpPr>
            <p:cNvPr id="31" name="Rectangle 1"/>
            <p:cNvSpPr>
              <a:spLocks noChangeArrowheads="1"/>
            </p:cNvSpPr>
            <p:nvPr/>
          </p:nvSpPr>
          <p:spPr bwMode="auto">
            <a:xfrm>
              <a:off x="6434906" y="4632048"/>
              <a:ext cx="1993131" cy="659197"/>
            </a:xfrm>
            <a:prstGeom prst="rect">
              <a:avLst/>
            </a:prstGeom>
            <a:solidFill>
              <a:srgbClr val="0070C0"/>
            </a:solidFill>
            <a:ln>
              <a:noFill/>
            </a:ln>
            <a:effectLst>
              <a:outerShdw blurRad="50800" dist="38100" dir="2700000" algn="tl" rotWithShape="0">
                <a:prstClr val="black">
                  <a:alpha val="40000"/>
                </a:prstClr>
              </a:outerShdw>
            </a:effectLst>
            <a:extLst/>
          </p:spPr>
          <p:txBody>
            <a:bodyPr vert="horz" wrap="square" lIns="91440" tIns="45720" rIns="91440" bIns="45720" numCol="1" anchor="ctr" anchorCtr="0" compatLnSpc="1">
              <a:prstTxWarp prst="textNoShape">
                <a:avLst/>
              </a:prstTxWarp>
              <a:spAutoFit/>
            </a:bodyPr>
            <a:lstStyle/>
            <a:p>
              <a:pPr marL="0" marR="0" lvl="0" indent="0" algn="ctr" defTabSz="914224" rtl="0" eaLnBrk="0" fontAlgn="base" latinLnBrk="0" hangingPunct="0">
                <a:lnSpc>
                  <a:spcPct val="100000"/>
                </a:lnSpc>
                <a:spcBef>
                  <a:spcPct val="0"/>
                </a:spcBef>
                <a:spcAft>
                  <a:spcPct val="0"/>
                </a:spcAft>
                <a:buClrTx/>
                <a:buSzTx/>
                <a:buFontTx/>
                <a:buNone/>
                <a:tabLst/>
                <a:defRPr/>
              </a:pPr>
              <a:r>
                <a:rPr kumimoji="0" lang="en-US" sz="1800" b="1" i="0" u="none" strike="noStrike" kern="0" cap="none" spc="0" normalizeH="0" baseline="0" noProof="0">
                  <a:ln>
                    <a:noFill/>
                  </a:ln>
                  <a:solidFill>
                    <a:srgbClr val="FFFFFF"/>
                  </a:solidFill>
                  <a:effectLst/>
                  <a:uLnTx/>
                  <a:uFillTx/>
                  <a:latin typeface="Segoe UI Light" panose="020B0502040204020203" pitchFamily="34" charset="0"/>
                  <a:ea typeface="+mn-ea"/>
                  <a:cs typeface="+mn-cs"/>
                </a:rPr>
                <a:t>DevOps &amp; Analytics</a:t>
              </a:r>
              <a:endParaRPr kumimoji="0" lang="en-US" altLang="en-US" sz="1399" b="0" i="0" u="none" strike="noStrike" kern="0" cap="none" spc="0" normalizeH="0" baseline="0" noProof="0">
                <a:ln>
                  <a:noFill/>
                </a:ln>
                <a:solidFill>
                  <a:srgbClr val="FFFFFF"/>
                </a:solidFill>
                <a:effectLst/>
                <a:uLnTx/>
                <a:uFillTx/>
                <a:latin typeface="Segoe UI Light" panose="020B0502040204020203" pitchFamily="34" charset="0"/>
                <a:ea typeface="+mn-ea"/>
                <a:cs typeface="+mn-cs"/>
              </a:endParaRPr>
            </a:p>
          </p:txBody>
        </p:sp>
        <p:sp>
          <p:nvSpPr>
            <p:cNvPr id="32" name="Rectangle 1"/>
            <p:cNvSpPr>
              <a:spLocks noChangeArrowheads="1"/>
            </p:cNvSpPr>
            <p:nvPr/>
          </p:nvSpPr>
          <p:spPr bwMode="auto">
            <a:xfrm>
              <a:off x="8732837" y="4632047"/>
              <a:ext cx="1833153" cy="659197"/>
            </a:xfrm>
            <a:prstGeom prst="rect">
              <a:avLst/>
            </a:prstGeom>
            <a:solidFill>
              <a:srgbClr val="C8C8C8"/>
            </a:solidFill>
            <a:ln>
              <a:noFill/>
            </a:ln>
            <a:effectLst>
              <a:outerShdw blurRad="50800" dist="38100" dir="2700000" algn="tl" rotWithShape="0">
                <a:prstClr val="black">
                  <a:alpha val="40000"/>
                </a:prstClr>
              </a:outerShdw>
            </a:effectLst>
            <a:extLst/>
          </p:spPr>
          <p:txBody>
            <a:bodyPr vert="horz" wrap="square" lIns="91440" tIns="45720" rIns="91440" bIns="45720" numCol="1" anchor="ctr" anchorCtr="0" compatLnSpc="1">
              <a:prstTxWarp prst="textNoShape">
                <a:avLst/>
              </a:prstTxWarp>
              <a:spAutoFit/>
            </a:bodyPr>
            <a:lstStyle/>
            <a:p>
              <a:pPr marL="0" marR="0" lvl="0" indent="0" algn="ctr" defTabSz="914224" rtl="0" eaLnBrk="0" fontAlgn="base" latinLnBrk="0" hangingPunct="0">
                <a:lnSpc>
                  <a:spcPct val="100000"/>
                </a:lnSpc>
                <a:spcBef>
                  <a:spcPct val="0"/>
                </a:spcBef>
                <a:spcAft>
                  <a:spcPct val="0"/>
                </a:spcAft>
                <a:buClrTx/>
                <a:buSzTx/>
                <a:buFontTx/>
                <a:buNone/>
                <a:tabLst/>
                <a:defRPr/>
              </a:pPr>
              <a:r>
                <a:rPr kumimoji="0" lang="en-US" sz="1800" b="1" i="0" u="none" strike="noStrike" kern="0" cap="none" spc="0" normalizeH="0" baseline="0" noProof="0">
                  <a:ln>
                    <a:noFill/>
                  </a:ln>
                  <a:solidFill>
                    <a:srgbClr val="616161">
                      <a:lumMod val="50000"/>
                    </a:srgbClr>
                  </a:solidFill>
                  <a:effectLst/>
                  <a:uLnTx/>
                  <a:uFillTx/>
                  <a:latin typeface="Segoe UI Light" panose="020B0502040204020203" pitchFamily="34" charset="0"/>
                  <a:ea typeface="+mn-ea"/>
                  <a:cs typeface="Segoe UI Light" panose="020B0502040204020203" pitchFamily="34" charset="0"/>
                </a:rPr>
                <a:t>Management &amp;</a:t>
              </a:r>
            </a:p>
            <a:p>
              <a:pPr marL="0" marR="0" lvl="0" indent="0" algn="ctr" defTabSz="914224" rtl="0" eaLnBrk="0" fontAlgn="base" latinLnBrk="0" hangingPunct="0">
                <a:lnSpc>
                  <a:spcPct val="100000"/>
                </a:lnSpc>
                <a:spcBef>
                  <a:spcPct val="0"/>
                </a:spcBef>
                <a:spcAft>
                  <a:spcPct val="0"/>
                </a:spcAft>
                <a:buClrTx/>
                <a:buSzTx/>
                <a:buFontTx/>
                <a:buNone/>
                <a:tabLst/>
                <a:defRPr/>
              </a:pPr>
              <a:r>
                <a:rPr kumimoji="0" lang="en-US" sz="1800" b="1" i="0" u="none" strike="noStrike" kern="0" cap="none" spc="0" normalizeH="0" baseline="0" noProof="0">
                  <a:ln>
                    <a:noFill/>
                  </a:ln>
                  <a:solidFill>
                    <a:srgbClr val="616161">
                      <a:lumMod val="50000"/>
                    </a:srgbClr>
                  </a:solidFill>
                  <a:effectLst/>
                  <a:uLnTx/>
                  <a:uFillTx/>
                  <a:latin typeface="Segoe UI Light" panose="020B0502040204020203" pitchFamily="34" charset="0"/>
                  <a:ea typeface="+mn-ea"/>
                  <a:cs typeface="Segoe UI Light" panose="020B0502040204020203" pitchFamily="34" charset="0"/>
                </a:rPr>
                <a:t>Security</a:t>
              </a:r>
            </a:p>
          </p:txBody>
        </p:sp>
      </p:grpSp>
    </p:spTree>
    <p:extLst>
      <p:ext uri="{BB962C8B-B14F-4D97-AF65-F5344CB8AC3E}">
        <p14:creationId xmlns:p14="http://schemas.microsoft.com/office/powerpoint/2010/main" val="2456369229"/>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13435013"/>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82576" y="1211264"/>
            <a:ext cx="11889564" cy="917575"/>
          </a:xfrm>
        </p:spPr>
        <p:txBody>
          <a:bodyPr/>
          <a:lstStyle>
            <a:lvl1pPr>
              <a:defRPr sz="7198" baseline="0"/>
            </a:lvl1pPr>
          </a:lstStyle>
          <a:p>
            <a:r>
              <a:rPr lang="en-US"/>
              <a:t>Click to edit Master title style</a:t>
            </a:r>
          </a:p>
        </p:txBody>
      </p:sp>
    </p:spTree>
    <p:extLst>
      <p:ext uri="{BB962C8B-B14F-4D97-AF65-F5344CB8AC3E}">
        <p14:creationId xmlns:p14="http://schemas.microsoft.com/office/powerpoint/2010/main" val="2767645474"/>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113226" y="2125664"/>
            <a:ext cx="8219813" cy="1828800"/>
          </a:xfrm>
        </p:spPr>
        <p:txBody>
          <a:bodyPr/>
          <a:lstStyle>
            <a:lvl1pPr>
              <a:defRPr sz="5999" baseline="0"/>
            </a:lvl1pPr>
          </a:lstStyle>
          <a:p>
            <a:r>
              <a:rPr lang="en-US"/>
              <a:t>Click to edit Master title style</a:t>
            </a:r>
          </a:p>
        </p:txBody>
      </p:sp>
    </p:spTree>
    <p:extLst>
      <p:ext uri="{BB962C8B-B14F-4D97-AF65-F5344CB8AC3E}">
        <p14:creationId xmlns:p14="http://schemas.microsoft.com/office/powerpoint/2010/main" val="2739076966"/>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8228299" cy="1181862"/>
          </a:xfrm>
          <a:noFill/>
        </p:spPr>
        <p:txBody>
          <a:bodyPr wrap="square" tIns="91440" bIns="91440" anchor="t" anchorCtr="0">
            <a:spAutoFit/>
          </a:bodyPr>
          <a:lstStyle>
            <a:lvl1pPr>
              <a:defRPr sz="7200" spc="-100" baseline="0">
                <a:gradFill>
                  <a:gsLst>
                    <a:gs pos="8850">
                      <a:schemeClr val="tx1"/>
                    </a:gs>
                    <a:gs pos="23894">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8" y="3954463"/>
            <a:ext cx="8229599" cy="738664"/>
          </a:xfrm>
          <a:noFill/>
        </p:spPr>
        <p:txBody>
          <a:bodyPr wrap="square" lIns="182880" tIns="146304" rIns="182880" bIns="146304">
            <a:spAutoFit/>
          </a:bodyPr>
          <a:lstStyle>
            <a:lvl1pPr marL="0" indent="0">
              <a:spcBef>
                <a:spcPts val="0"/>
              </a:spcBef>
              <a:buNone/>
              <a:defRPr sz="3200" spc="0" baseline="0">
                <a:gradFill>
                  <a:gsLst>
                    <a:gs pos="8850">
                      <a:schemeClr val="tx1"/>
                    </a:gs>
                    <a:gs pos="23894">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3226" y="2125664"/>
            <a:ext cx="8219813" cy="1828800"/>
          </a:xfrm>
        </p:spPr>
        <p:txBody>
          <a:bodyPr/>
          <a:lstStyle>
            <a:lvl1pPr>
              <a:defRPr sz="5999" baseline="0"/>
            </a:lvl1pPr>
          </a:lstStyle>
          <a:p>
            <a:r>
              <a:rPr lang="en-US"/>
              <a:t>Click to edit Master title style</a:t>
            </a:r>
          </a:p>
        </p:txBody>
      </p:sp>
    </p:spTree>
    <p:extLst>
      <p:ext uri="{BB962C8B-B14F-4D97-AF65-F5344CB8AC3E}">
        <p14:creationId xmlns:p14="http://schemas.microsoft.com/office/powerpoint/2010/main" val="3851378252"/>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1201807"/>
            <a:ext cx="10058399" cy="917575"/>
          </a:xfrm>
        </p:spPr>
        <p:txBody>
          <a:bodyPr/>
          <a:lstStyle>
            <a:lvl1pPr marL="233318" indent="-233318">
              <a:defRPr sz="5999" baseline="0"/>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761038" y="5126038"/>
            <a:ext cx="5486400" cy="1071062"/>
          </a:xfrm>
        </p:spPr>
        <p:txBody>
          <a:bodyPr/>
          <a:lstStyle>
            <a:lvl1pPr marL="0" indent="0">
              <a:spcBef>
                <a:spcPts val="0"/>
              </a:spcBef>
              <a:buNone/>
              <a:defRPr sz="3199" baseline="0">
                <a:latin typeface="+mj-lt"/>
              </a:defRPr>
            </a:lvl1pPr>
          </a:lstStyle>
          <a:p>
            <a:pPr lvl="0"/>
            <a:r>
              <a:rPr lang="en-US"/>
              <a:t>Author Name</a:t>
            </a:r>
          </a:p>
          <a:p>
            <a:pPr lvl="0"/>
            <a:r>
              <a:rPr lang="en-US"/>
              <a:t>Title</a:t>
            </a:r>
          </a:p>
        </p:txBody>
      </p:sp>
    </p:spTree>
    <p:extLst>
      <p:ext uri="{BB962C8B-B14F-4D97-AF65-F5344CB8AC3E}">
        <p14:creationId xmlns:p14="http://schemas.microsoft.com/office/powerpoint/2010/main" val="4031542204"/>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4"/>
            <a:ext cx="10058399" cy="917575"/>
          </a:xfrm>
        </p:spPr>
        <p:txBody>
          <a:bodyPr/>
          <a:lstStyle>
            <a:lvl1pPr marL="282520" indent="-282520">
              <a:tabLst>
                <a:tab pos="282520" algn="l"/>
              </a:tabLst>
              <a:defRPr sz="5999" baseline="0"/>
            </a:lvl1pPr>
          </a:lstStyle>
          <a:p>
            <a:r>
              <a:rPr lang="en-US"/>
              <a:t>“	Add a quote here. Design is easier than it looks, and more important than it seems.”</a:t>
            </a:r>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spcBef>
                <a:spcPts val="0"/>
              </a:spcBef>
              <a:buNone/>
              <a:defRPr sz="3199" baseline="0">
                <a:latin typeface="+mj-lt"/>
              </a:defRPr>
            </a:lvl1pPr>
          </a:lstStyle>
          <a:p>
            <a:pPr lvl="0"/>
            <a:r>
              <a:rPr lang="en-US"/>
              <a:t>Author’s Name</a:t>
            </a:r>
          </a:p>
          <a:p>
            <a:pPr lvl="0"/>
            <a:r>
              <a:rPr lang="en-US"/>
              <a:t>Title</a:t>
            </a:r>
          </a:p>
        </p:txBody>
      </p:sp>
    </p:spTree>
    <p:extLst>
      <p:ext uri="{BB962C8B-B14F-4D97-AF65-F5344CB8AC3E}">
        <p14:creationId xmlns:p14="http://schemas.microsoft.com/office/powerpoint/2010/main" val="419460961"/>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82577" y="2430463"/>
            <a:ext cx="11887200" cy="932563"/>
          </a:xfrm>
        </p:spPr>
        <p:txBody>
          <a:bodyPr/>
          <a:lstStyle>
            <a:lvl1pPr marL="0" indent="0">
              <a:buNone/>
              <a:defRPr sz="5399">
                <a:gradFill>
                  <a:gsLst>
                    <a:gs pos="3333">
                      <a:schemeClr val="tx1"/>
                    </a:gs>
                    <a:gs pos="3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Click to edit Master text styles</a:t>
            </a:r>
          </a:p>
        </p:txBody>
      </p:sp>
      <p:sp>
        <p:nvSpPr>
          <p:cNvPr id="4" name="Title 1"/>
          <p:cNvSpPr>
            <a:spLocks noGrp="1"/>
          </p:cNvSpPr>
          <p:nvPr>
            <p:ph type="title"/>
          </p:nvPr>
        </p:nvSpPr>
        <p:spPr>
          <a:xfrm>
            <a:off x="282576" y="1211264"/>
            <a:ext cx="11889564" cy="917575"/>
          </a:xfrm>
        </p:spPr>
        <p:txBody>
          <a:bodyPr/>
          <a:lstStyle>
            <a:lvl1pPr>
              <a:defRPr sz="7198" baseline="0">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895179465"/>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49244558"/>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3685860167"/>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0760113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74638" y="1216153"/>
            <a:ext cx="11887199" cy="2131353"/>
          </a:xfrm>
        </p:spPr>
        <p:txBody>
          <a:bodyPr/>
          <a:lstStyle>
            <a:lvl1pPr marL="0" indent="0">
              <a:buNone/>
              <a:defRPr sz="32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8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4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0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79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29085609"/>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Wingdings" panose="05000000000000000000" pitchFamily="2" charset="2"/>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Wingdings" panose="05000000000000000000" pitchFamily="2" charset="2"/>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7209562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69742738"/>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8229599" cy="1181862"/>
          </a:xfrm>
          <a:noFill/>
        </p:spPr>
        <p:txBody>
          <a:bodyPr wrap="square" tIns="91440" bIns="91440" anchor="t" anchorCtr="0">
            <a:spAutoFit/>
          </a:bodyPr>
          <a:lstStyle>
            <a:lvl1pPr>
              <a:defRPr sz="7200" spc="-100" baseline="0">
                <a:gradFill>
                  <a:gsLst>
                    <a:gs pos="10619">
                      <a:schemeClr val="tx1"/>
                    </a:gs>
                    <a:gs pos="26549">
                      <a:schemeClr val="tx1"/>
                    </a:gs>
                  </a:gsLst>
                  <a:lin ang="5400000" scaled="0"/>
                </a:gradFill>
              </a:defRPr>
            </a:lvl1pPr>
          </a:lstStyle>
          <a:p>
            <a:r>
              <a:rPr lang="en-US"/>
              <a:t>Video title</a:t>
            </a:r>
          </a:p>
        </p:txBody>
      </p:sp>
    </p:spTree>
    <p:extLst>
      <p:ext uri="{BB962C8B-B14F-4D97-AF65-F5344CB8AC3E}">
        <p14:creationId xmlns:p14="http://schemas.microsoft.com/office/powerpoint/2010/main" val="1784147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1_Title with photo">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1" y="0"/>
            <a:ext cx="12436474" cy="6994525"/>
          </a:xfrm>
          <a:prstGeom prst="rect">
            <a:avLst/>
          </a:prstGeom>
        </p:spPr>
      </p:pic>
      <p:sp>
        <p:nvSpPr>
          <p:cNvPr id="6" name="Rectangle 5"/>
          <p:cNvSpPr/>
          <p:nvPr userDrawn="1"/>
        </p:nvSpPr>
        <p:spPr>
          <a:xfrm>
            <a:off x="0" y="0"/>
            <a:ext cx="4197310" cy="6994525"/>
          </a:xfrm>
          <a:prstGeom prst="rect">
            <a:avLst/>
          </a:prstGeom>
          <a:solidFill>
            <a:srgbClr val="00000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b" anchorCtr="0" forceAA="0" compatLnSpc="1">
            <a:prstTxWarp prst="textNoShape">
              <a:avLst/>
            </a:prstTxWarp>
            <a:noAutofit/>
          </a:bodyPr>
          <a:lstStyle/>
          <a:p>
            <a:pPr algn="r"/>
            <a:endParaRPr lang="en-US" sz="1224" err="1"/>
          </a:p>
        </p:txBody>
      </p:sp>
      <p:sp>
        <p:nvSpPr>
          <p:cNvPr id="9" name="Title 1"/>
          <p:cNvSpPr>
            <a:spLocks noGrp="1"/>
          </p:cNvSpPr>
          <p:nvPr>
            <p:ph type="title" hasCustomPrompt="1"/>
          </p:nvPr>
        </p:nvSpPr>
        <p:spPr bwMode="ltGray">
          <a:xfrm>
            <a:off x="233184" y="280906"/>
            <a:ext cx="3964126" cy="3688374"/>
          </a:xfrm>
          <a:noFill/>
        </p:spPr>
        <p:txBody>
          <a:bodyPr vert="horz" lIns="137160" tIns="91440" rIns="137160" bIns="0" rtlCol="0" anchor="b" anchorCtr="0">
            <a:normAutofit/>
          </a:bodyPr>
          <a:lstStyle>
            <a:lvl1pPr algn="l">
              <a:defRPr lang="en-US" sz="4896" b="1" spc="-102" baseline="0" dirty="0">
                <a:solidFill>
                  <a:schemeClr val="accent4"/>
                </a:solidFill>
                <a:latin typeface="+mn-lt"/>
                <a:cs typeface="Segoe UI Semibold" panose="020B0702040204020203" pitchFamily="34" charset="0"/>
              </a:defRPr>
            </a:lvl1pPr>
          </a:lstStyle>
          <a:p>
            <a:pPr lvl="0"/>
            <a:r>
              <a:rPr lang="en-US"/>
              <a:t>Presentation title</a:t>
            </a:r>
          </a:p>
        </p:txBody>
      </p:sp>
      <p:sp>
        <p:nvSpPr>
          <p:cNvPr id="4" name="Text Placeholder 3"/>
          <p:cNvSpPr>
            <a:spLocks noGrp="1"/>
          </p:cNvSpPr>
          <p:nvPr>
            <p:ph type="body" sz="quarter" idx="10" hasCustomPrompt="1"/>
          </p:nvPr>
        </p:nvSpPr>
        <p:spPr>
          <a:xfrm>
            <a:off x="233184" y="5776572"/>
            <a:ext cx="3860489" cy="907085"/>
          </a:xfrm>
        </p:spPr>
        <p:txBody>
          <a:bodyPr lIns="137160" tIns="91440" rIns="137160" bIns="137160" anchor="b">
            <a:noAutofit/>
          </a:bodyPr>
          <a:lstStyle>
            <a:lvl1pPr marL="0" indent="0" algn="l">
              <a:spcBef>
                <a:spcPts val="0"/>
              </a:spcBef>
              <a:buNone/>
              <a:defRPr sz="1428">
                <a:solidFill>
                  <a:schemeClr val="bg1"/>
                </a:solidFill>
              </a:defRPr>
            </a:lvl1pPr>
            <a:lvl2pPr marL="287273" indent="0">
              <a:buNone/>
              <a:defRPr sz="2040">
                <a:solidFill>
                  <a:schemeClr val="bg1"/>
                </a:solidFill>
              </a:defRPr>
            </a:lvl2pPr>
            <a:lvl3pPr marL="600171" indent="0">
              <a:buNone/>
              <a:defRPr sz="2040">
                <a:solidFill>
                  <a:schemeClr val="bg1"/>
                </a:solidFill>
              </a:defRPr>
            </a:lvl3pPr>
            <a:lvl4pPr marL="887445" indent="0">
              <a:buNone/>
              <a:defRPr sz="2040">
                <a:solidFill>
                  <a:schemeClr val="bg1"/>
                </a:solidFill>
              </a:defRPr>
            </a:lvl4pPr>
            <a:lvl5pPr marL="1127512" indent="0">
              <a:buNone/>
              <a:defRPr sz="2040">
                <a:solidFill>
                  <a:schemeClr val="bg1"/>
                </a:solidFill>
              </a:defRPr>
            </a:lvl5pPr>
          </a:lstStyle>
          <a:p>
            <a:pPr lvl="0"/>
            <a:r>
              <a:rPr lang="en-US"/>
              <a:t>Speaker Name</a:t>
            </a:r>
          </a:p>
          <a:p>
            <a:pPr lvl="0"/>
            <a:r>
              <a:rPr lang="en-US"/>
              <a:t>Date</a:t>
            </a:r>
          </a:p>
        </p:txBody>
      </p:sp>
      <p:pic>
        <p:nvPicPr>
          <p:cNvPr id="12" name="Picture 11"/>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0452126" y="7299974"/>
            <a:ext cx="1772638" cy="651791"/>
          </a:xfrm>
          <a:prstGeom prst="rect">
            <a:avLst/>
          </a:prstGeom>
        </p:spPr>
      </p:pic>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452126" y="264545"/>
            <a:ext cx="1775441" cy="652822"/>
          </a:xfrm>
          <a:prstGeom prst="rect">
            <a:avLst/>
          </a:prstGeom>
        </p:spPr>
      </p:pic>
      <p:sp>
        <p:nvSpPr>
          <p:cNvPr id="5" name="Text Placeholder 4"/>
          <p:cNvSpPr>
            <a:spLocks noGrp="1"/>
          </p:cNvSpPr>
          <p:nvPr>
            <p:ph type="body" sz="quarter" idx="11"/>
          </p:nvPr>
        </p:nvSpPr>
        <p:spPr>
          <a:xfrm>
            <a:off x="233184" y="3969281"/>
            <a:ext cx="3964126" cy="1691129"/>
          </a:xfrm>
        </p:spPr>
        <p:txBody>
          <a:bodyPr lIns="137160" tIns="0" rIns="137160" bIns="137160">
            <a:noAutofit/>
          </a:bodyPr>
          <a:lstStyle>
            <a:lvl1pPr>
              <a:defRPr sz="2448" spc="-82" baseline="0">
                <a:solidFill>
                  <a:schemeClr val="bg1"/>
                </a:solidFill>
              </a:defRPr>
            </a:lvl1pPr>
          </a:lstStyle>
          <a:p>
            <a:pPr lvl="0"/>
            <a:r>
              <a:rPr lang="en-US"/>
              <a:t>Edit Master text styles</a:t>
            </a:r>
          </a:p>
        </p:txBody>
      </p:sp>
    </p:spTree>
    <p:extLst>
      <p:ext uri="{BB962C8B-B14F-4D97-AF65-F5344CB8AC3E}">
        <p14:creationId xmlns:p14="http://schemas.microsoft.com/office/powerpoint/2010/main" val="4136904741"/>
      </p:ext>
    </p:extLst>
  </p:cSld>
  <p:clrMapOvr>
    <a:masterClrMapping/>
  </p:clrMapOvr>
  <p:transition>
    <p:fade/>
  </p:transition>
  <p:extLst mod="1">
    <p:ext uri="{DCECCB84-F9BA-43D5-87BE-67443E8EF086}">
      <p15:sldGuideLst xmlns:p15="http://schemas.microsoft.com/office/powerpoint/2012/main">
        <p15:guide id="1" pos="4127">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2_Title with photo">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print">
            <a:extLst>
              <a:ext uri="{28A0092B-C50C-407E-A947-70E740481C1C}">
                <a14:useLocalDpi xmlns:a14="http://schemas.microsoft.com/office/drawing/2010/main" val="0"/>
              </a:ext>
            </a:extLst>
          </a:blip>
          <a:srcRect t="8089" b="8408"/>
          <a:stretch/>
        </p:blipFill>
        <p:spPr>
          <a:xfrm>
            <a:off x="0" y="0"/>
            <a:ext cx="12436475" cy="6994525"/>
          </a:xfrm>
          <a:prstGeom prst="rect">
            <a:avLst/>
          </a:prstGeom>
        </p:spPr>
      </p:pic>
      <p:sp>
        <p:nvSpPr>
          <p:cNvPr id="6" name="Rectangle 5"/>
          <p:cNvSpPr/>
          <p:nvPr userDrawn="1"/>
        </p:nvSpPr>
        <p:spPr>
          <a:xfrm>
            <a:off x="-1" y="0"/>
            <a:ext cx="4208970" cy="6994525"/>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b" anchorCtr="0" forceAA="0" compatLnSpc="1">
            <a:prstTxWarp prst="textNoShape">
              <a:avLst/>
            </a:prstTxWarp>
            <a:noAutofit/>
          </a:bodyPr>
          <a:lstStyle/>
          <a:p>
            <a:pPr algn="r"/>
            <a:endParaRPr lang="en-US" sz="1224" err="1"/>
          </a:p>
        </p:txBody>
      </p:sp>
      <p:sp>
        <p:nvSpPr>
          <p:cNvPr id="9" name="Title 1"/>
          <p:cNvSpPr>
            <a:spLocks noGrp="1"/>
          </p:cNvSpPr>
          <p:nvPr>
            <p:ph type="title" hasCustomPrompt="1"/>
          </p:nvPr>
        </p:nvSpPr>
        <p:spPr bwMode="ltGray">
          <a:xfrm>
            <a:off x="233184" y="280906"/>
            <a:ext cx="3964126" cy="3688374"/>
          </a:xfrm>
          <a:noFill/>
        </p:spPr>
        <p:txBody>
          <a:bodyPr vert="horz" lIns="137160" tIns="91440" rIns="137160" bIns="0" rtlCol="0" anchor="b" anchorCtr="0">
            <a:normAutofit/>
          </a:bodyPr>
          <a:lstStyle>
            <a:lvl1pPr algn="l">
              <a:defRPr lang="en-US" sz="4488" b="1" spc="-102" baseline="0" dirty="0">
                <a:solidFill>
                  <a:schemeClr val="tx2"/>
                </a:solidFill>
                <a:latin typeface="+mn-lt"/>
                <a:cs typeface="Segoe UI Semibold" panose="020B0702040204020203" pitchFamily="34" charset="0"/>
              </a:defRPr>
            </a:lvl1pPr>
          </a:lstStyle>
          <a:p>
            <a:pPr lvl="0"/>
            <a:r>
              <a:rPr lang="en-US"/>
              <a:t>Presentation title</a:t>
            </a:r>
          </a:p>
        </p:txBody>
      </p:sp>
      <p:sp>
        <p:nvSpPr>
          <p:cNvPr id="4" name="Text Placeholder 3"/>
          <p:cNvSpPr>
            <a:spLocks noGrp="1"/>
          </p:cNvSpPr>
          <p:nvPr>
            <p:ph type="body" sz="quarter" idx="10" hasCustomPrompt="1"/>
          </p:nvPr>
        </p:nvSpPr>
        <p:spPr>
          <a:xfrm>
            <a:off x="233184" y="5776572"/>
            <a:ext cx="3860489" cy="907085"/>
          </a:xfrm>
        </p:spPr>
        <p:txBody>
          <a:bodyPr lIns="137160" tIns="91440" rIns="137160" bIns="137160" anchor="b">
            <a:noAutofit/>
          </a:bodyPr>
          <a:lstStyle>
            <a:lvl1pPr marL="0" indent="0" algn="l">
              <a:spcBef>
                <a:spcPts val="0"/>
              </a:spcBef>
              <a:buNone/>
              <a:defRPr sz="1428">
                <a:solidFill>
                  <a:schemeClr val="tx1"/>
                </a:solidFill>
              </a:defRPr>
            </a:lvl1pPr>
            <a:lvl2pPr marL="287273" indent="0">
              <a:buNone/>
              <a:defRPr sz="2040">
                <a:solidFill>
                  <a:schemeClr val="bg1"/>
                </a:solidFill>
              </a:defRPr>
            </a:lvl2pPr>
            <a:lvl3pPr marL="600171" indent="0">
              <a:buNone/>
              <a:defRPr sz="2040">
                <a:solidFill>
                  <a:schemeClr val="bg1"/>
                </a:solidFill>
              </a:defRPr>
            </a:lvl3pPr>
            <a:lvl4pPr marL="887445" indent="0">
              <a:buNone/>
              <a:defRPr sz="2040">
                <a:solidFill>
                  <a:schemeClr val="bg1"/>
                </a:solidFill>
              </a:defRPr>
            </a:lvl4pPr>
            <a:lvl5pPr marL="1127512" indent="0">
              <a:buNone/>
              <a:defRPr sz="2040">
                <a:solidFill>
                  <a:schemeClr val="bg1"/>
                </a:solidFill>
              </a:defRPr>
            </a:lvl5pPr>
          </a:lstStyle>
          <a:p>
            <a:pPr lvl="0"/>
            <a:r>
              <a:rPr lang="en-US"/>
              <a:t>Speaker Name</a:t>
            </a:r>
          </a:p>
          <a:p>
            <a:pPr lvl="0"/>
            <a:r>
              <a:rPr lang="en-US"/>
              <a:t>Date</a:t>
            </a:r>
          </a:p>
        </p:txBody>
      </p:sp>
      <p:pic>
        <p:nvPicPr>
          <p:cNvPr id="12" name="Picture 11"/>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0452126" y="7871000"/>
            <a:ext cx="1772638" cy="651791"/>
          </a:xfrm>
          <a:prstGeom prst="rect">
            <a:avLst/>
          </a:prstGeom>
        </p:spPr>
      </p:pic>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452126" y="272009"/>
            <a:ext cx="1775441" cy="652822"/>
          </a:xfrm>
          <a:prstGeom prst="rect">
            <a:avLst/>
          </a:prstGeom>
        </p:spPr>
      </p:pic>
      <p:sp>
        <p:nvSpPr>
          <p:cNvPr id="5" name="Text Placeholder 4"/>
          <p:cNvSpPr>
            <a:spLocks noGrp="1"/>
          </p:cNvSpPr>
          <p:nvPr>
            <p:ph type="body" sz="quarter" idx="11"/>
          </p:nvPr>
        </p:nvSpPr>
        <p:spPr>
          <a:xfrm>
            <a:off x="233184" y="3969281"/>
            <a:ext cx="3964126" cy="1691129"/>
          </a:xfrm>
        </p:spPr>
        <p:txBody>
          <a:bodyPr lIns="137160" tIns="0" rIns="137160" bIns="137160">
            <a:noAutofit/>
          </a:bodyPr>
          <a:lstStyle>
            <a:lvl1pPr>
              <a:defRPr sz="2448" spc="-82" baseline="0">
                <a:solidFill>
                  <a:schemeClr val="tx1"/>
                </a:solidFill>
              </a:defRPr>
            </a:lvl1pPr>
          </a:lstStyle>
          <a:p>
            <a:pPr lvl="0"/>
            <a:r>
              <a:rPr lang="en-US"/>
              <a:t>Edit Master text styles</a:t>
            </a:r>
          </a:p>
        </p:txBody>
      </p:sp>
    </p:spTree>
    <p:extLst>
      <p:ext uri="{BB962C8B-B14F-4D97-AF65-F5344CB8AC3E}">
        <p14:creationId xmlns:p14="http://schemas.microsoft.com/office/powerpoint/2010/main" val="3330194285"/>
      </p:ext>
    </p:extLst>
  </p:cSld>
  <p:clrMapOvr>
    <a:masterClrMapping/>
  </p:clrMapOvr>
  <p:transition>
    <p:fade/>
  </p:transition>
  <p:extLst mod="1">
    <p:ext uri="{DCECCB84-F9BA-43D5-87BE-67443E8EF086}">
      <p15:sldGuideLst xmlns:p15="http://schemas.microsoft.com/office/powerpoint/2012/main">
        <p15:guide id="1" pos="2975">
          <p15:clr>
            <a:srgbClr val="5ACBF0"/>
          </p15:clr>
        </p15:guide>
        <p15:guide id="2" pos="3551">
          <p15:clr>
            <a:srgbClr val="5ACBF0"/>
          </p15:clr>
        </p15:guide>
        <p15:guide id="3" pos="4127">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2_Title with illustration">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0"/>
            <a:ext cx="12436474" cy="6994525"/>
          </a:xfrm>
          <a:prstGeom prst="rect">
            <a:avLst/>
          </a:prstGeom>
        </p:spPr>
      </p:pic>
      <p:sp>
        <p:nvSpPr>
          <p:cNvPr id="6" name="Rectangle 5"/>
          <p:cNvSpPr/>
          <p:nvPr userDrawn="1"/>
        </p:nvSpPr>
        <p:spPr>
          <a:xfrm>
            <a:off x="0" y="0"/>
            <a:ext cx="4197310" cy="6994525"/>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b" anchorCtr="0" forceAA="0" compatLnSpc="1">
            <a:prstTxWarp prst="textNoShape">
              <a:avLst/>
            </a:prstTxWarp>
            <a:noAutofit/>
          </a:bodyPr>
          <a:lstStyle/>
          <a:p>
            <a:pPr algn="r"/>
            <a:endParaRPr lang="en-US" sz="1224" err="1"/>
          </a:p>
        </p:txBody>
      </p:sp>
      <p:sp>
        <p:nvSpPr>
          <p:cNvPr id="9" name="Title 1"/>
          <p:cNvSpPr>
            <a:spLocks noGrp="1"/>
          </p:cNvSpPr>
          <p:nvPr>
            <p:ph type="title" hasCustomPrompt="1"/>
          </p:nvPr>
        </p:nvSpPr>
        <p:spPr bwMode="ltGray">
          <a:xfrm>
            <a:off x="233184" y="280906"/>
            <a:ext cx="3964126" cy="3688373"/>
          </a:xfrm>
          <a:noFill/>
        </p:spPr>
        <p:txBody>
          <a:bodyPr vert="horz" lIns="137160" tIns="91440" rIns="137160" bIns="0" rtlCol="0" anchor="b" anchorCtr="0">
            <a:normAutofit/>
          </a:bodyPr>
          <a:lstStyle>
            <a:lvl1pPr algn="l">
              <a:defRPr lang="en-US" sz="4488" b="1" spc="-102" baseline="0" dirty="0">
                <a:solidFill>
                  <a:schemeClr val="tx2"/>
                </a:solidFill>
                <a:latin typeface="+mn-lt"/>
                <a:cs typeface="Segoe UI Semibold" panose="020B0702040204020203" pitchFamily="34" charset="0"/>
              </a:defRPr>
            </a:lvl1pPr>
          </a:lstStyle>
          <a:p>
            <a:pPr lvl="0"/>
            <a:r>
              <a:rPr lang="en-US"/>
              <a:t>Presentation title</a:t>
            </a:r>
          </a:p>
        </p:txBody>
      </p:sp>
      <p:sp>
        <p:nvSpPr>
          <p:cNvPr id="4" name="Text Placeholder 3"/>
          <p:cNvSpPr>
            <a:spLocks noGrp="1"/>
          </p:cNvSpPr>
          <p:nvPr>
            <p:ph type="body" sz="quarter" idx="10" hasCustomPrompt="1"/>
          </p:nvPr>
        </p:nvSpPr>
        <p:spPr>
          <a:xfrm>
            <a:off x="233184" y="5776572"/>
            <a:ext cx="3860489" cy="907085"/>
          </a:xfrm>
        </p:spPr>
        <p:txBody>
          <a:bodyPr lIns="137160" tIns="91440" rIns="137160" bIns="137160" anchor="b">
            <a:noAutofit/>
          </a:bodyPr>
          <a:lstStyle>
            <a:lvl1pPr marL="0" indent="0" algn="l">
              <a:spcBef>
                <a:spcPts val="0"/>
              </a:spcBef>
              <a:buNone/>
              <a:defRPr sz="1428">
                <a:solidFill>
                  <a:schemeClr val="tx1"/>
                </a:solidFill>
              </a:defRPr>
            </a:lvl1pPr>
            <a:lvl2pPr marL="287273" indent="0">
              <a:buNone/>
              <a:defRPr sz="2040">
                <a:solidFill>
                  <a:schemeClr val="bg1"/>
                </a:solidFill>
              </a:defRPr>
            </a:lvl2pPr>
            <a:lvl3pPr marL="600171" indent="0">
              <a:buNone/>
              <a:defRPr sz="2040">
                <a:solidFill>
                  <a:schemeClr val="bg1"/>
                </a:solidFill>
              </a:defRPr>
            </a:lvl3pPr>
            <a:lvl4pPr marL="887445" indent="0">
              <a:buNone/>
              <a:defRPr sz="2040">
                <a:solidFill>
                  <a:schemeClr val="bg1"/>
                </a:solidFill>
              </a:defRPr>
            </a:lvl4pPr>
            <a:lvl5pPr marL="1127512" indent="0">
              <a:buNone/>
              <a:defRPr sz="2040">
                <a:solidFill>
                  <a:schemeClr val="bg1"/>
                </a:solidFill>
              </a:defRPr>
            </a:lvl5pPr>
          </a:lstStyle>
          <a:p>
            <a:pPr lvl="0"/>
            <a:r>
              <a:rPr lang="en-US"/>
              <a:t>Speaker Name</a:t>
            </a:r>
          </a:p>
          <a:p>
            <a:pPr lvl="0"/>
            <a:r>
              <a:rPr lang="en-US"/>
              <a:t>Date</a:t>
            </a:r>
          </a:p>
        </p:txBody>
      </p:sp>
      <p:pic>
        <p:nvPicPr>
          <p:cNvPr id="12" name="Picture 11"/>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0452126" y="6110008"/>
            <a:ext cx="1772638" cy="651791"/>
          </a:xfrm>
          <a:prstGeom prst="rect">
            <a:avLst/>
          </a:prstGeom>
        </p:spPr>
      </p:pic>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452126" y="7330746"/>
            <a:ext cx="1775441" cy="652822"/>
          </a:xfrm>
          <a:prstGeom prst="rect">
            <a:avLst/>
          </a:prstGeom>
        </p:spPr>
      </p:pic>
      <p:sp>
        <p:nvSpPr>
          <p:cNvPr id="5" name="Text Placeholder 4"/>
          <p:cNvSpPr>
            <a:spLocks noGrp="1"/>
          </p:cNvSpPr>
          <p:nvPr>
            <p:ph type="body" sz="quarter" idx="11"/>
          </p:nvPr>
        </p:nvSpPr>
        <p:spPr>
          <a:xfrm>
            <a:off x="233184" y="3963565"/>
            <a:ext cx="3964126" cy="1696844"/>
          </a:xfrm>
        </p:spPr>
        <p:txBody>
          <a:bodyPr lIns="137160" tIns="0" rIns="137160" bIns="137160">
            <a:noAutofit/>
          </a:bodyPr>
          <a:lstStyle>
            <a:lvl1pPr>
              <a:defRPr sz="2448" spc="-82" baseline="0">
                <a:solidFill>
                  <a:schemeClr val="tx1"/>
                </a:solidFill>
              </a:defRPr>
            </a:lvl1pPr>
          </a:lstStyle>
          <a:p>
            <a:pPr lvl="0"/>
            <a:r>
              <a:rPr lang="en-US"/>
              <a:t>Edit Master text styles</a:t>
            </a:r>
          </a:p>
        </p:txBody>
      </p:sp>
    </p:spTree>
    <p:extLst>
      <p:ext uri="{BB962C8B-B14F-4D97-AF65-F5344CB8AC3E}">
        <p14:creationId xmlns:p14="http://schemas.microsoft.com/office/powerpoint/2010/main" val="2942465496"/>
      </p:ext>
    </p:extLst>
  </p:cSld>
  <p:clrMapOvr>
    <a:masterClrMapping/>
  </p:clrMapOvr>
  <p:transition>
    <p:fade/>
  </p:transition>
  <p:extLst mod="1">
    <p:ext uri="{DCECCB84-F9BA-43D5-87BE-67443E8EF086}">
      <p15:sldGuideLst xmlns:p15="http://schemas.microsoft.com/office/powerpoint/2012/main">
        <p15:guide id="1" pos="2975">
          <p15:clr>
            <a:srgbClr val="5ACBF0"/>
          </p15:clr>
        </p15:guide>
        <p15:guide id="2" pos="3551">
          <p15:clr>
            <a:srgbClr val="5ACBF0"/>
          </p15:clr>
        </p15:guide>
        <p15:guide id="3" pos="4127">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3_Title with photo">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t="15604"/>
          <a:stretch/>
        </p:blipFill>
        <p:spPr>
          <a:xfrm>
            <a:off x="0" y="1748"/>
            <a:ext cx="12433366" cy="6992777"/>
          </a:xfrm>
          <a:prstGeom prst="rect">
            <a:avLst/>
          </a:prstGeom>
        </p:spPr>
      </p:pic>
      <p:sp>
        <p:nvSpPr>
          <p:cNvPr id="6" name="Rectangle 5"/>
          <p:cNvSpPr/>
          <p:nvPr userDrawn="1"/>
        </p:nvSpPr>
        <p:spPr>
          <a:xfrm>
            <a:off x="1" y="0"/>
            <a:ext cx="4886166" cy="6994525"/>
          </a:xfrm>
          <a:prstGeom prst="rect">
            <a:avLst/>
          </a:prstGeom>
          <a:solidFill>
            <a:srgbClr val="00000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b" anchorCtr="0" forceAA="0" compatLnSpc="1">
            <a:prstTxWarp prst="textNoShape">
              <a:avLst/>
            </a:prstTxWarp>
            <a:noAutofit/>
          </a:bodyPr>
          <a:lstStyle/>
          <a:p>
            <a:pPr algn="r"/>
            <a:endParaRPr lang="en-US" sz="1224" err="1"/>
          </a:p>
        </p:txBody>
      </p:sp>
      <p:sp>
        <p:nvSpPr>
          <p:cNvPr id="9" name="Title 1"/>
          <p:cNvSpPr>
            <a:spLocks noGrp="1"/>
          </p:cNvSpPr>
          <p:nvPr>
            <p:ph type="title" hasCustomPrompt="1"/>
          </p:nvPr>
        </p:nvSpPr>
        <p:spPr bwMode="ltGray">
          <a:xfrm>
            <a:off x="233184" y="1204613"/>
            <a:ext cx="4447609" cy="2758952"/>
          </a:xfrm>
          <a:noFill/>
        </p:spPr>
        <p:txBody>
          <a:bodyPr vert="horz" lIns="137160" tIns="91440" rIns="137160" bIns="0" rtlCol="0" anchor="b" anchorCtr="0">
            <a:noAutofit/>
          </a:bodyPr>
          <a:lstStyle>
            <a:lvl1pPr algn="l">
              <a:defRPr lang="en-US" sz="5507" b="1" spc="-102" baseline="0" dirty="0">
                <a:solidFill>
                  <a:schemeClr val="accent4"/>
                </a:solidFill>
                <a:latin typeface="+mn-lt"/>
                <a:cs typeface="Segoe UI Semibold" panose="020B0702040204020203" pitchFamily="34" charset="0"/>
              </a:defRPr>
            </a:lvl1pPr>
          </a:lstStyle>
          <a:p>
            <a:pPr lvl="0"/>
            <a:r>
              <a:rPr lang="en-US"/>
              <a:t>Presentation title</a:t>
            </a:r>
          </a:p>
        </p:txBody>
      </p:sp>
      <p:sp>
        <p:nvSpPr>
          <p:cNvPr id="4" name="Text Placeholder 3"/>
          <p:cNvSpPr>
            <a:spLocks noGrp="1"/>
          </p:cNvSpPr>
          <p:nvPr>
            <p:ph type="body" sz="quarter" idx="10" hasCustomPrompt="1"/>
          </p:nvPr>
        </p:nvSpPr>
        <p:spPr>
          <a:xfrm>
            <a:off x="233184" y="5776572"/>
            <a:ext cx="3860489" cy="907085"/>
          </a:xfrm>
        </p:spPr>
        <p:txBody>
          <a:bodyPr lIns="137160" tIns="91440" rIns="137160" bIns="137160" anchor="b">
            <a:noAutofit/>
          </a:bodyPr>
          <a:lstStyle>
            <a:lvl1pPr marL="0" indent="0" algn="l">
              <a:spcBef>
                <a:spcPts val="0"/>
              </a:spcBef>
              <a:buNone/>
              <a:defRPr sz="1428">
                <a:solidFill>
                  <a:schemeClr val="bg1"/>
                </a:solidFill>
              </a:defRPr>
            </a:lvl1pPr>
            <a:lvl2pPr marL="287273" indent="0">
              <a:buNone/>
              <a:defRPr sz="2040">
                <a:solidFill>
                  <a:schemeClr val="bg1"/>
                </a:solidFill>
              </a:defRPr>
            </a:lvl2pPr>
            <a:lvl3pPr marL="600171" indent="0">
              <a:buNone/>
              <a:defRPr sz="2040">
                <a:solidFill>
                  <a:schemeClr val="bg1"/>
                </a:solidFill>
              </a:defRPr>
            </a:lvl3pPr>
            <a:lvl4pPr marL="887445" indent="0">
              <a:buNone/>
              <a:defRPr sz="2040">
                <a:solidFill>
                  <a:schemeClr val="bg1"/>
                </a:solidFill>
              </a:defRPr>
            </a:lvl4pPr>
            <a:lvl5pPr marL="1127512" indent="0">
              <a:buNone/>
              <a:defRPr sz="2040">
                <a:solidFill>
                  <a:schemeClr val="bg1"/>
                </a:solidFill>
              </a:defRPr>
            </a:lvl5pPr>
          </a:lstStyle>
          <a:p>
            <a:pPr lvl="0"/>
            <a:r>
              <a:rPr lang="en-US"/>
              <a:t>Speaker Name</a:t>
            </a:r>
          </a:p>
          <a:p>
            <a:pPr lvl="0"/>
            <a:r>
              <a:rPr lang="en-US"/>
              <a:t>Date</a:t>
            </a:r>
          </a:p>
        </p:txBody>
      </p:sp>
      <p:sp>
        <p:nvSpPr>
          <p:cNvPr id="5" name="Text Placeholder 4"/>
          <p:cNvSpPr>
            <a:spLocks noGrp="1"/>
          </p:cNvSpPr>
          <p:nvPr>
            <p:ph type="body" sz="quarter" idx="11"/>
          </p:nvPr>
        </p:nvSpPr>
        <p:spPr>
          <a:xfrm>
            <a:off x="233184" y="3988349"/>
            <a:ext cx="4460071" cy="1801563"/>
          </a:xfrm>
        </p:spPr>
        <p:txBody>
          <a:bodyPr lIns="137160" tIns="0" rIns="137160" bIns="137160">
            <a:noAutofit/>
          </a:bodyPr>
          <a:lstStyle>
            <a:lvl1pPr>
              <a:defRPr sz="2448" spc="-82" baseline="0">
                <a:solidFill>
                  <a:schemeClr val="bg1"/>
                </a:solidFill>
              </a:defRPr>
            </a:lvl1pPr>
          </a:lstStyle>
          <a:p>
            <a:pPr lvl="0"/>
            <a:r>
              <a:rPr lang="en-US"/>
              <a:t>Edit Master text styles</a:t>
            </a:r>
          </a:p>
        </p:txBody>
      </p:sp>
      <p:pic>
        <p:nvPicPr>
          <p:cNvPr id="13" name="Picture 12"/>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0452126" y="7329110"/>
            <a:ext cx="1772638" cy="651791"/>
          </a:xfrm>
          <a:prstGeom prst="rect">
            <a:avLst/>
          </a:prstGeom>
        </p:spPr>
      </p:pic>
      <p:pic>
        <p:nvPicPr>
          <p:cNvPr id="11" name="Picture 10"/>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0452126" y="6073011"/>
            <a:ext cx="1772638" cy="651791"/>
          </a:xfrm>
          <a:prstGeom prst="rect">
            <a:avLst/>
          </a:prstGeom>
        </p:spPr>
      </p:pic>
    </p:spTree>
    <p:extLst>
      <p:ext uri="{BB962C8B-B14F-4D97-AF65-F5344CB8AC3E}">
        <p14:creationId xmlns:p14="http://schemas.microsoft.com/office/powerpoint/2010/main" val="3522105981"/>
      </p:ext>
    </p:extLst>
  </p:cSld>
  <p:clrMapOvr>
    <a:masterClrMapping/>
  </p:clrMapOvr>
  <p:transition>
    <p:fade/>
  </p:transition>
  <p:extLst mod="1">
    <p:ext uri="{DCECCB84-F9BA-43D5-87BE-67443E8EF086}">
      <p15:sldGuideLst xmlns:p15="http://schemas.microsoft.com/office/powerpoint/2012/main">
        <p15:guide id="1" pos="2975">
          <p15:clr>
            <a:srgbClr val="5ACBF0"/>
          </p15:clr>
        </p15:guide>
        <p15:guide id="2" pos="3551">
          <p15:clr>
            <a:srgbClr val="5ACBF0"/>
          </p15:clr>
        </p15:guide>
        <p15:guide id="3" pos="4127">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4_Title with photo">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73" y="2"/>
            <a:ext cx="12444248" cy="6994524"/>
          </a:xfrm>
          <a:prstGeom prst="rect">
            <a:avLst/>
          </a:prstGeom>
        </p:spPr>
      </p:pic>
      <p:sp>
        <p:nvSpPr>
          <p:cNvPr id="6" name="Rectangle 5"/>
          <p:cNvSpPr/>
          <p:nvPr userDrawn="1"/>
        </p:nvSpPr>
        <p:spPr>
          <a:xfrm>
            <a:off x="-7772" y="0"/>
            <a:ext cx="6224391" cy="6994525"/>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b" anchorCtr="0" forceAA="0" compatLnSpc="1">
            <a:prstTxWarp prst="textNoShape">
              <a:avLst/>
            </a:prstTxWarp>
            <a:noAutofit/>
          </a:bodyPr>
          <a:lstStyle/>
          <a:p>
            <a:pPr algn="r"/>
            <a:endParaRPr lang="en-US" sz="1224" err="1"/>
          </a:p>
        </p:txBody>
      </p:sp>
      <p:sp>
        <p:nvSpPr>
          <p:cNvPr id="9" name="Title 1"/>
          <p:cNvSpPr>
            <a:spLocks noGrp="1"/>
          </p:cNvSpPr>
          <p:nvPr>
            <p:ph type="title" hasCustomPrompt="1"/>
          </p:nvPr>
        </p:nvSpPr>
        <p:spPr bwMode="ltGray">
          <a:xfrm>
            <a:off x="233184" y="1204613"/>
            <a:ext cx="5778858" cy="2758952"/>
          </a:xfrm>
          <a:noFill/>
        </p:spPr>
        <p:txBody>
          <a:bodyPr vert="horz" lIns="137160" tIns="137160" rIns="137160" bIns="0" rtlCol="0" anchor="b" anchorCtr="0">
            <a:noAutofit/>
          </a:bodyPr>
          <a:lstStyle>
            <a:lvl1pPr algn="l">
              <a:defRPr lang="en-US" sz="5507" b="1" spc="-102" baseline="0" dirty="0">
                <a:solidFill>
                  <a:schemeClr val="tx2"/>
                </a:solidFill>
                <a:latin typeface="+mn-lt"/>
                <a:cs typeface="Segoe UI Semibold" panose="020B0702040204020203" pitchFamily="34" charset="0"/>
              </a:defRPr>
            </a:lvl1pPr>
          </a:lstStyle>
          <a:p>
            <a:pPr lvl="0"/>
            <a:r>
              <a:rPr lang="en-US"/>
              <a:t>Presentation title</a:t>
            </a:r>
          </a:p>
        </p:txBody>
      </p:sp>
      <p:sp>
        <p:nvSpPr>
          <p:cNvPr id="4" name="Text Placeholder 3"/>
          <p:cNvSpPr>
            <a:spLocks noGrp="1"/>
          </p:cNvSpPr>
          <p:nvPr>
            <p:ph type="body" sz="quarter" idx="10" hasCustomPrompt="1"/>
          </p:nvPr>
        </p:nvSpPr>
        <p:spPr>
          <a:xfrm>
            <a:off x="233184" y="5776572"/>
            <a:ext cx="3860489" cy="907085"/>
          </a:xfrm>
        </p:spPr>
        <p:txBody>
          <a:bodyPr lIns="137160" tIns="137160" rIns="137160" bIns="137160" anchor="b">
            <a:noAutofit/>
          </a:bodyPr>
          <a:lstStyle>
            <a:lvl1pPr marL="0" indent="0" algn="l">
              <a:spcBef>
                <a:spcPts val="0"/>
              </a:spcBef>
              <a:buNone/>
              <a:defRPr sz="1428">
                <a:solidFill>
                  <a:schemeClr val="tx1"/>
                </a:solidFill>
              </a:defRPr>
            </a:lvl1pPr>
            <a:lvl2pPr marL="287273" indent="0">
              <a:buNone/>
              <a:defRPr sz="2040">
                <a:solidFill>
                  <a:schemeClr val="bg1"/>
                </a:solidFill>
              </a:defRPr>
            </a:lvl2pPr>
            <a:lvl3pPr marL="600171" indent="0">
              <a:buNone/>
              <a:defRPr sz="2040">
                <a:solidFill>
                  <a:schemeClr val="bg1"/>
                </a:solidFill>
              </a:defRPr>
            </a:lvl3pPr>
            <a:lvl4pPr marL="887445" indent="0">
              <a:buNone/>
              <a:defRPr sz="2040">
                <a:solidFill>
                  <a:schemeClr val="bg1"/>
                </a:solidFill>
              </a:defRPr>
            </a:lvl4pPr>
            <a:lvl5pPr marL="1127512" indent="0">
              <a:buNone/>
              <a:defRPr sz="2040">
                <a:solidFill>
                  <a:schemeClr val="bg1"/>
                </a:solidFill>
              </a:defRPr>
            </a:lvl5pPr>
          </a:lstStyle>
          <a:p>
            <a:pPr lvl="0"/>
            <a:r>
              <a:rPr lang="en-US"/>
              <a:t>Speaker Name</a:t>
            </a:r>
          </a:p>
          <a:p>
            <a:pPr lvl="0"/>
            <a:r>
              <a:rPr lang="en-US"/>
              <a:t>Date</a:t>
            </a:r>
          </a:p>
        </p:txBody>
      </p:sp>
      <p:sp>
        <p:nvSpPr>
          <p:cNvPr id="5" name="Text Placeholder 4"/>
          <p:cNvSpPr>
            <a:spLocks noGrp="1"/>
          </p:cNvSpPr>
          <p:nvPr>
            <p:ph type="body" sz="quarter" idx="11"/>
          </p:nvPr>
        </p:nvSpPr>
        <p:spPr>
          <a:xfrm>
            <a:off x="233184" y="3963565"/>
            <a:ext cx="5795051" cy="1696844"/>
          </a:xfrm>
        </p:spPr>
        <p:txBody>
          <a:bodyPr lIns="137160" tIns="0" rIns="137160" bIns="137160">
            <a:noAutofit/>
          </a:bodyPr>
          <a:lstStyle>
            <a:lvl1pPr>
              <a:defRPr sz="2448" spc="-82" baseline="0">
                <a:solidFill>
                  <a:schemeClr val="tx1"/>
                </a:solidFill>
              </a:defRPr>
            </a:lvl1pPr>
          </a:lstStyle>
          <a:p>
            <a:pPr lvl="0"/>
            <a:r>
              <a:rPr lang="en-US"/>
              <a:t>Edit Master text styles</a:t>
            </a:r>
          </a:p>
        </p:txBody>
      </p:sp>
      <p:pic>
        <p:nvPicPr>
          <p:cNvPr id="13" name="Picture 12"/>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0452126" y="6073011"/>
            <a:ext cx="1772638" cy="651791"/>
          </a:xfrm>
          <a:prstGeom prst="rect">
            <a:avLst/>
          </a:prstGeom>
        </p:spPr>
      </p:pic>
      <p:pic>
        <p:nvPicPr>
          <p:cNvPr id="14" name="Picture 13"/>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452126" y="7330746"/>
            <a:ext cx="1775441" cy="652822"/>
          </a:xfrm>
          <a:prstGeom prst="rect">
            <a:avLst/>
          </a:prstGeom>
        </p:spPr>
      </p:pic>
    </p:spTree>
    <p:extLst>
      <p:ext uri="{BB962C8B-B14F-4D97-AF65-F5344CB8AC3E}">
        <p14:creationId xmlns:p14="http://schemas.microsoft.com/office/powerpoint/2010/main" val="2990269801"/>
      </p:ext>
    </p:extLst>
  </p:cSld>
  <p:clrMapOvr>
    <a:masterClrMapping/>
  </p:clrMapOvr>
  <p:transition>
    <p:fade/>
  </p:transition>
  <p:extLst mod="1">
    <p:ext uri="{DCECCB84-F9BA-43D5-87BE-67443E8EF086}">
      <p15:sldGuideLst xmlns:p15="http://schemas.microsoft.com/office/powerpoint/2012/main">
        <p15:guide id="1" pos="2975">
          <p15:clr>
            <a:srgbClr val="5ACBF0"/>
          </p15:clr>
        </p15:guide>
        <p15:guide id="2" pos="3551">
          <p15:clr>
            <a:srgbClr val="5ACBF0"/>
          </p15:clr>
        </p15:guide>
        <p15:guide id="3" pos="4127">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4_Title with illustration">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0"/>
            <a:ext cx="12436474" cy="6994525"/>
          </a:xfrm>
          <a:prstGeom prst="rect">
            <a:avLst/>
          </a:prstGeom>
        </p:spPr>
      </p:pic>
      <p:sp>
        <p:nvSpPr>
          <p:cNvPr id="6" name="Rectangle 5"/>
          <p:cNvSpPr/>
          <p:nvPr userDrawn="1"/>
        </p:nvSpPr>
        <p:spPr>
          <a:xfrm>
            <a:off x="0" y="0"/>
            <a:ext cx="6216619" cy="6994525"/>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b" anchorCtr="0" forceAA="0" compatLnSpc="1">
            <a:prstTxWarp prst="textNoShape">
              <a:avLst/>
            </a:prstTxWarp>
            <a:noAutofit/>
          </a:bodyPr>
          <a:lstStyle/>
          <a:p>
            <a:pPr algn="r"/>
            <a:endParaRPr lang="en-US" sz="1224" err="1"/>
          </a:p>
        </p:txBody>
      </p:sp>
      <p:sp>
        <p:nvSpPr>
          <p:cNvPr id="9" name="Title 1"/>
          <p:cNvSpPr>
            <a:spLocks noGrp="1"/>
          </p:cNvSpPr>
          <p:nvPr>
            <p:ph type="title" hasCustomPrompt="1"/>
          </p:nvPr>
        </p:nvSpPr>
        <p:spPr bwMode="ltGray">
          <a:xfrm>
            <a:off x="233184" y="1204613"/>
            <a:ext cx="5778858" cy="2758952"/>
          </a:xfrm>
          <a:noFill/>
        </p:spPr>
        <p:txBody>
          <a:bodyPr vert="horz" lIns="137160" tIns="137160" rIns="137160" bIns="0" rtlCol="0" anchor="b" anchorCtr="0">
            <a:noAutofit/>
          </a:bodyPr>
          <a:lstStyle>
            <a:lvl1pPr algn="l">
              <a:defRPr lang="en-US" sz="5507" b="1" spc="-102" baseline="0" dirty="0">
                <a:solidFill>
                  <a:schemeClr val="tx2"/>
                </a:solidFill>
                <a:latin typeface="+mn-lt"/>
                <a:cs typeface="Segoe UI Semibold" panose="020B0702040204020203" pitchFamily="34" charset="0"/>
              </a:defRPr>
            </a:lvl1pPr>
          </a:lstStyle>
          <a:p>
            <a:pPr lvl="0"/>
            <a:r>
              <a:rPr lang="en-US"/>
              <a:t>Presentation title</a:t>
            </a:r>
          </a:p>
        </p:txBody>
      </p:sp>
      <p:sp>
        <p:nvSpPr>
          <p:cNvPr id="4" name="Text Placeholder 3"/>
          <p:cNvSpPr>
            <a:spLocks noGrp="1"/>
          </p:cNvSpPr>
          <p:nvPr>
            <p:ph type="body" sz="quarter" idx="10" hasCustomPrompt="1"/>
          </p:nvPr>
        </p:nvSpPr>
        <p:spPr>
          <a:xfrm>
            <a:off x="233184" y="5776572"/>
            <a:ext cx="3860489" cy="907085"/>
          </a:xfrm>
        </p:spPr>
        <p:txBody>
          <a:bodyPr lIns="137160" tIns="137160" rIns="137160" bIns="137160" anchor="b">
            <a:noAutofit/>
          </a:bodyPr>
          <a:lstStyle>
            <a:lvl1pPr marL="0" indent="0" algn="l">
              <a:spcBef>
                <a:spcPts val="0"/>
              </a:spcBef>
              <a:buNone/>
              <a:defRPr sz="1428">
                <a:solidFill>
                  <a:schemeClr val="tx1"/>
                </a:solidFill>
              </a:defRPr>
            </a:lvl1pPr>
            <a:lvl2pPr marL="287273" indent="0">
              <a:buNone/>
              <a:defRPr sz="2040">
                <a:solidFill>
                  <a:schemeClr val="bg1"/>
                </a:solidFill>
              </a:defRPr>
            </a:lvl2pPr>
            <a:lvl3pPr marL="600171" indent="0">
              <a:buNone/>
              <a:defRPr sz="2040">
                <a:solidFill>
                  <a:schemeClr val="bg1"/>
                </a:solidFill>
              </a:defRPr>
            </a:lvl3pPr>
            <a:lvl4pPr marL="887445" indent="0">
              <a:buNone/>
              <a:defRPr sz="2040">
                <a:solidFill>
                  <a:schemeClr val="bg1"/>
                </a:solidFill>
              </a:defRPr>
            </a:lvl4pPr>
            <a:lvl5pPr marL="1127512" indent="0">
              <a:buNone/>
              <a:defRPr sz="2040">
                <a:solidFill>
                  <a:schemeClr val="bg1"/>
                </a:solidFill>
              </a:defRPr>
            </a:lvl5pPr>
          </a:lstStyle>
          <a:p>
            <a:pPr lvl="0"/>
            <a:r>
              <a:rPr lang="en-US"/>
              <a:t>Speaker Name</a:t>
            </a:r>
          </a:p>
          <a:p>
            <a:pPr lvl="0"/>
            <a:r>
              <a:rPr lang="en-US"/>
              <a:t>Date</a:t>
            </a:r>
          </a:p>
        </p:txBody>
      </p:sp>
      <p:sp>
        <p:nvSpPr>
          <p:cNvPr id="5" name="Text Placeholder 4"/>
          <p:cNvSpPr>
            <a:spLocks noGrp="1"/>
          </p:cNvSpPr>
          <p:nvPr>
            <p:ph type="body" sz="quarter" idx="11"/>
          </p:nvPr>
        </p:nvSpPr>
        <p:spPr>
          <a:xfrm>
            <a:off x="233184" y="3963565"/>
            <a:ext cx="5795051" cy="1696844"/>
          </a:xfrm>
        </p:spPr>
        <p:txBody>
          <a:bodyPr lIns="137160" tIns="0" rIns="137160" bIns="137160">
            <a:noAutofit/>
          </a:bodyPr>
          <a:lstStyle>
            <a:lvl1pPr>
              <a:defRPr sz="2448" spc="-82" baseline="0">
                <a:solidFill>
                  <a:schemeClr val="tx1"/>
                </a:solidFill>
              </a:defRPr>
            </a:lvl1pPr>
          </a:lstStyle>
          <a:p>
            <a:pPr lvl="0"/>
            <a:r>
              <a:rPr lang="en-US"/>
              <a:t>Edit Master text styles</a:t>
            </a:r>
          </a:p>
        </p:txBody>
      </p:sp>
      <p:pic>
        <p:nvPicPr>
          <p:cNvPr id="14" name="Picture 1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452126" y="7330746"/>
            <a:ext cx="1775441" cy="652822"/>
          </a:xfrm>
          <a:prstGeom prst="rect">
            <a:avLst/>
          </a:prstGeom>
        </p:spPr>
      </p:pic>
      <p:pic>
        <p:nvPicPr>
          <p:cNvPr id="11" name="Picture 10"/>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10452126" y="6110008"/>
            <a:ext cx="1772638" cy="651791"/>
          </a:xfrm>
          <a:prstGeom prst="rect">
            <a:avLst/>
          </a:prstGeom>
        </p:spPr>
      </p:pic>
    </p:spTree>
    <p:extLst>
      <p:ext uri="{BB962C8B-B14F-4D97-AF65-F5344CB8AC3E}">
        <p14:creationId xmlns:p14="http://schemas.microsoft.com/office/powerpoint/2010/main" val="1464828385"/>
      </p:ext>
    </p:extLst>
  </p:cSld>
  <p:clrMapOvr>
    <a:masterClrMapping/>
  </p:clrMapOvr>
  <p:transition>
    <p:fade/>
  </p:transition>
  <p:extLst mod="1">
    <p:ext uri="{DCECCB84-F9BA-43D5-87BE-67443E8EF086}">
      <p15:sldGuideLst xmlns:p15="http://schemas.microsoft.com/office/powerpoint/2012/main">
        <p15:guide id="1" pos="2975">
          <p15:clr>
            <a:srgbClr val="5ACBF0"/>
          </p15:clr>
        </p15:guide>
        <p15:guide id="2" pos="3551">
          <p15:clr>
            <a:srgbClr val="5ACBF0"/>
          </p15:clr>
        </p15:guide>
        <p15:guide id="3" pos="4127">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5_Title with photo">
    <p:spTree>
      <p:nvGrpSpPr>
        <p:cNvPr id="1" name=""/>
        <p:cNvGrpSpPr/>
        <p:nvPr/>
      </p:nvGrpSpPr>
      <p:grpSpPr>
        <a:xfrm>
          <a:off x="0" y="0"/>
          <a:ext cx="0" cy="0"/>
          <a:chOff x="0" y="0"/>
          <a:chExt cx="0" cy="0"/>
        </a:xfrm>
      </p:grpSpPr>
      <p:pic>
        <p:nvPicPr>
          <p:cNvPr id="7" name="Picture 6"/>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0" y="-1"/>
            <a:ext cx="12436475" cy="6994525"/>
          </a:xfrm>
          <a:prstGeom prst="rect">
            <a:avLst/>
          </a:prstGeom>
        </p:spPr>
      </p:pic>
      <p:sp>
        <p:nvSpPr>
          <p:cNvPr id="2" name="Rectangle 1"/>
          <p:cNvSpPr/>
          <p:nvPr userDrawn="1"/>
        </p:nvSpPr>
        <p:spPr>
          <a:xfrm>
            <a:off x="0" y="4289976"/>
            <a:ext cx="12436475" cy="2704549"/>
          </a:xfrm>
          <a:prstGeom prst="rect">
            <a:avLst/>
          </a:prstGeom>
          <a:solidFill>
            <a:srgbClr val="000000">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b" anchorCtr="0" forceAA="0" compatLnSpc="1">
            <a:prstTxWarp prst="textNoShape">
              <a:avLst/>
            </a:prstTxWarp>
            <a:noAutofit/>
          </a:bodyPr>
          <a:lstStyle/>
          <a:p>
            <a:pPr algn="r"/>
            <a:endParaRPr lang="en-US" sz="1224" err="1"/>
          </a:p>
        </p:txBody>
      </p:sp>
      <p:sp>
        <p:nvSpPr>
          <p:cNvPr id="9" name="Title 1"/>
          <p:cNvSpPr>
            <a:spLocks noGrp="1"/>
          </p:cNvSpPr>
          <p:nvPr>
            <p:ph type="title" hasCustomPrompt="1"/>
          </p:nvPr>
        </p:nvSpPr>
        <p:spPr bwMode="ltGray">
          <a:xfrm>
            <a:off x="233184" y="4289974"/>
            <a:ext cx="11931243" cy="954549"/>
          </a:xfrm>
          <a:noFill/>
        </p:spPr>
        <p:txBody>
          <a:bodyPr vert="horz" lIns="137160" tIns="137160" rIns="137160" bIns="0" rtlCol="0" anchor="b" anchorCtr="0">
            <a:noAutofit/>
          </a:bodyPr>
          <a:lstStyle>
            <a:lvl1pPr algn="ctr">
              <a:defRPr lang="en-US" sz="4896" b="1" spc="-102" baseline="0" dirty="0">
                <a:solidFill>
                  <a:schemeClr val="accent4"/>
                </a:solidFill>
                <a:latin typeface="+mn-lt"/>
                <a:cs typeface="Segoe UI" panose="020B0502040204020203" pitchFamily="34" charset="0"/>
              </a:defRPr>
            </a:lvl1pPr>
          </a:lstStyle>
          <a:p>
            <a:pPr lvl="0"/>
            <a:r>
              <a:rPr lang="en-US"/>
              <a:t>Presentation title</a:t>
            </a:r>
          </a:p>
        </p:txBody>
      </p:sp>
      <p:sp>
        <p:nvSpPr>
          <p:cNvPr id="4" name="Text Placeholder 3"/>
          <p:cNvSpPr>
            <a:spLocks noGrp="1"/>
          </p:cNvSpPr>
          <p:nvPr>
            <p:ph type="body" sz="quarter" idx="10" hasCustomPrompt="1"/>
          </p:nvPr>
        </p:nvSpPr>
        <p:spPr>
          <a:xfrm>
            <a:off x="2992528" y="5789913"/>
            <a:ext cx="6412556" cy="738311"/>
          </a:xfrm>
        </p:spPr>
        <p:txBody>
          <a:bodyPr lIns="137160" tIns="137160" rIns="137160" bIns="137160" anchor="b">
            <a:noAutofit/>
          </a:bodyPr>
          <a:lstStyle>
            <a:lvl1pPr marL="0" indent="0" algn="ctr">
              <a:spcBef>
                <a:spcPts val="0"/>
              </a:spcBef>
              <a:buNone/>
              <a:defRPr sz="1632">
                <a:solidFill>
                  <a:schemeClr val="bg1"/>
                </a:solidFill>
              </a:defRPr>
            </a:lvl1pPr>
            <a:lvl2pPr marL="287273" indent="0">
              <a:buNone/>
              <a:defRPr sz="2040">
                <a:solidFill>
                  <a:schemeClr val="bg1"/>
                </a:solidFill>
              </a:defRPr>
            </a:lvl2pPr>
            <a:lvl3pPr marL="600171" indent="0">
              <a:buNone/>
              <a:defRPr sz="2040">
                <a:solidFill>
                  <a:schemeClr val="bg1"/>
                </a:solidFill>
              </a:defRPr>
            </a:lvl3pPr>
            <a:lvl4pPr marL="887445" indent="0">
              <a:buNone/>
              <a:defRPr sz="2040">
                <a:solidFill>
                  <a:schemeClr val="bg1"/>
                </a:solidFill>
              </a:defRPr>
            </a:lvl4pPr>
            <a:lvl5pPr marL="1127512" indent="0">
              <a:buNone/>
              <a:defRPr sz="2040">
                <a:solidFill>
                  <a:schemeClr val="bg1"/>
                </a:solidFill>
              </a:defRPr>
            </a:lvl5pPr>
          </a:lstStyle>
          <a:p>
            <a:pPr lvl="0"/>
            <a:r>
              <a:rPr lang="en-US"/>
              <a:t>Speaker Name</a:t>
            </a:r>
          </a:p>
          <a:p>
            <a:pPr lvl="0"/>
            <a:r>
              <a:rPr lang="en-US"/>
              <a:t>Date</a:t>
            </a:r>
          </a:p>
        </p:txBody>
      </p:sp>
      <p:cxnSp>
        <p:nvCxnSpPr>
          <p:cNvPr id="6" name="Straight Connector 5"/>
          <p:cNvCxnSpPr/>
          <p:nvPr userDrawn="1"/>
        </p:nvCxnSpPr>
        <p:spPr>
          <a:xfrm>
            <a:off x="3925263" y="5789912"/>
            <a:ext cx="458595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0452126" y="6116899"/>
            <a:ext cx="1772638" cy="651791"/>
          </a:xfrm>
          <a:prstGeom prst="rect">
            <a:avLst/>
          </a:prstGeom>
        </p:spPr>
      </p:pic>
      <p:pic>
        <p:nvPicPr>
          <p:cNvPr id="11" name="Picture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452126" y="7330746"/>
            <a:ext cx="1775441" cy="652822"/>
          </a:xfrm>
          <a:prstGeom prst="rect">
            <a:avLst/>
          </a:prstGeom>
        </p:spPr>
      </p:pic>
      <p:sp>
        <p:nvSpPr>
          <p:cNvPr id="5" name="Text Placeholder 4"/>
          <p:cNvSpPr>
            <a:spLocks noGrp="1"/>
          </p:cNvSpPr>
          <p:nvPr>
            <p:ph type="body" sz="quarter" idx="11"/>
          </p:nvPr>
        </p:nvSpPr>
        <p:spPr>
          <a:xfrm>
            <a:off x="233184" y="5244523"/>
            <a:ext cx="11931243" cy="545390"/>
          </a:xfrm>
        </p:spPr>
        <p:txBody>
          <a:bodyPr tIns="0" anchor="t"/>
          <a:lstStyle>
            <a:lvl1pPr algn="ctr">
              <a:spcBef>
                <a:spcPts val="0"/>
              </a:spcBef>
              <a:buFontTx/>
              <a:buNone/>
              <a:defRPr spc="-82" baseline="0">
                <a:solidFill>
                  <a:schemeClr val="bg1"/>
                </a:solidFill>
              </a:defRPr>
            </a:lvl1pPr>
            <a:lvl2pPr marL="287273" indent="0" algn="ctr">
              <a:buFontTx/>
              <a:buNone/>
              <a:defRPr/>
            </a:lvl2pPr>
            <a:lvl3pPr marL="600171" indent="0" algn="ctr">
              <a:buFontTx/>
              <a:buNone/>
              <a:defRPr/>
            </a:lvl3pPr>
            <a:lvl4pPr marL="887444" indent="0" algn="ctr">
              <a:buFontTx/>
              <a:buNone/>
              <a:defRPr/>
            </a:lvl4pPr>
            <a:lvl5pPr marL="1127512" indent="0" algn="ctr">
              <a:buFontTx/>
              <a:buNone/>
              <a:defRPr/>
            </a:lvl5pPr>
          </a:lstStyle>
          <a:p>
            <a:pPr lvl="0"/>
            <a:r>
              <a:rPr lang="en-US"/>
              <a:t>Edit Master text styles</a:t>
            </a:r>
          </a:p>
        </p:txBody>
      </p:sp>
    </p:spTree>
    <p:extLst>
      <p:ext uri="{BB962C8B-B14F-4D97-AF65-F5344CB8AC3E}">
        <p14:creationId xmlns:p14="http://schemas.microsoft.com/office/powerpoint/2010/main" val="4119156749"/>
      </p:ext>
    </p:extLst>
  </p:cSld>
  <p:clrMapOvr>
    <a:masterClrMapping/>
  </p:clrMapOvr>
  <p:transition>
    <p:fade/>
  </p:transition>
  <p:extLst mod="1">
    <p:ext uri="{DCECCB84-F9BA-43D5-87BE-67443E8EF086}">
      <p15:sldGuideLst xmlns:p15="http://schemas.microsoft.com/office/powerpoint/2012/main">
        <p15:guide id="1" pos="2975">
          <p15:clr>
            <a:srgbClr val="5ACBF0"/>
          </p15:clr>
        </p15:guide>
        <p15:guide id="2" pos="3551">
          <p15:clr>
            <a:srgbClr val="5ACBF0"/>
          </p15:clr>
        </p15:guide>
        <p15:guide id="3" pos="4127">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7_Title with photo">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t="15604"/>
          <a:stretch/>
        </p:blipFill>
        <p:spPr>
          <a:xfrm>
            <a:off x="0" y="1748"/>
            <a:ext cx="12433366" cy="6992777"/>
          </a:xfrm>
          <a:prstGeom prst="rect">
            <a:avLst/>
          </a:prstGeom>
        </p:spPr>
      </p:pic>
      <p:sp>
        <p:nvSpPr>
          <p:cNvPr id="2" name="Rectangle 1"/>
          <p:cNvSpPr/>
          <p:nvPr userDrawn="1"/>
        </p:nvSpPr>
        <p:spPr>
          <a:xfrm>
            <a:off x="0" y="4289976"/>
            <a:ext cx="12436475" cy="2704549"/>
          </a:xfrm>
          <a:prstGeom prst="rect">
            <a:avLst/>
          </a:prstGeom>
          <a:solidFill>
            <a:srgbClr val="000000">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b" anchorCtr="0" forceAA="0" compatLnSpc="1">
            <a:prstTxWarp prst="textNoShape">
              <a:avLst/>
            </a:prstTxWarp>
            <a:noAutofit/>
          </a:bodyPr>
          <a:lstStyle/>
          <a:p>
            <a:pPr algn="r"/>
            <a:endParaRPr lang="en-US" sz="1224" err="1"/>
          </a:p>
        </p:txBody>
      </p:sp>
      <p:sp>
        <p:nvSpPr>
          <p:cNvPr id="9" name="Title 1"/>
          <p:cNvSpPr>
            <a:spLocks noGrp="1"/>
          </p:cNvSpPr>
          <p:nvPr>
            <p:ph type="title" hasCustomPrompt="1"/>
          </p:nvPr>
        </p:nvSpPr>
        <p:spPr bwMode="ltGray">
          <a:xfrm>
            <a:off x="233184" y="4289974"/>
            <a:ext cx="11931243" cy="954549"/>
          </a:xfrm>
          <a:noFill/>
        </p:spPr>
        <p:txBody>
          <a:bodyPr vert="horz" lIns="137160" tIns="137160" rIns="137160" bIns="0" rtlCol="0" anchor="b" anchorCtr="0">
            <a:noAutofit/>
          </a:bodyPr>
          <a:lstStyle>
            <a:lvl1pPr algn="ctr">
              <a:defRPr lang="en-US" sz="4896" b="1" spc="-102" baseline="0" dirty="0">
                <a:solidFill>
                  <a:schemeClr val="accent4"/>
                </a:solidFill>
                <a:latin typeface="+mn-lt"/>
                <a:cs typeface="Segoe UI" panose="020B0502040204020203" pitchFamily="34" charset="0"/>
              </a:defRPr>
            </a:lvl1pPr>
          </a:lstStyle>
          <a:p>
            <a:pPr lvl="0"/>
            <a:r>
              <a:rPr lang="en-US"/>
              <a:t>Presentation title</a:t>
            </a:r>
          </a:p>
        </p:txBody>
      </p:sp>
      <p:sp>
        <p:nvSpPr>
          <p:cNvPr id="4" name="Text Placeholder 3"/>
          <p:cNvSpPr>
            <a:spLocks noGrp="1"/>
          </p:cNvSpPr>
          <p:nvPr>
            <p:ph type="body" sz="quarter" idx="10" hasCustomPrompt="1"/>
          </p:nvPr>
        </p:nvSpPr>
        <p:spPr>
          <a:xfrm>
            <a:off x="2992528" y="5789913"/>
            <a:ext cx="6412556" cy="738311"/>
          </a:xfrm>
        </p:spPr>
        <p:txBody>
          <a:bodyPr lIns="137160" tIns="137160" rIns="137160" bIns="137160" anchor="b">
            <a:noAutofit/>
          </a:bodyPr>
          <a:lstStyle>
            <a:lvl1pPr marL="0" indent="0" algn="ctr">
              <a:spcBef>
                <a:spcPts val="0"/>
              </a:spcBef>
              <a:buNone/>
              <a:defRPr sz="1632">
                <a:solidFill>
                  <a:schemeClr val="bg1"/>
                </a:solidFill>
              </a:defRPr>
            </a:lvl1pPr>
            <a:lvl2pPr marL="287273" indent="0">
              <a:buNone/>
              <a:defRPr sz="2040">
                <a:solidFill>
                  <a:schemeClr val="bg1"/>
                </a:solidFill>
              </a:defRPr>
            </a:lvl2pPr>
            <a:lvl3pPr marL="600171" indent="0">
              <a:buNone/>
              <a:defRPr sz="2040">
                <a:solidFill>
                  <a:schemeClr val="bg1"/>
                </a:solidFill>
              </a:defRPr>
            </a:lvl3pPr>
            <a:lvl4pPr marL="887445" indent="0">
              <a:buNone/>
              <a:defRPr sz="2040">
                <a:solidFill>
                  <a:schemeClr val="bg1"/>
                </a:solidFill>
              </a:defRPr>
            </a:lvl4pPr>
            <a:lvl5pPr marL="1127512" indent="0">
              <a:buNone/>
              <a:defRPr sz="2040">
                <a:solidFill>
                  <a:schemeClr val="bg1"/>
                </a:solidFill>
              </a:defRPr>
            </a:lvl5pPr>
          </a:lstStyle>
          <a:p>
            <a:pPr lvl="0"/>
            <a:r>
              <a:rPr lang="en-US"/>
              <a:t>Speaker Name</a:t>
            </a:r>
          </a:p>
          <a:p>
            <a:pPr lvl="0"/>
            <a:r>
              <a:rPr lang="en-US"/>
              <a:t>Date</a:t>
            </a:r>
          </a:p>
        </p:txBody>
      </p:sp>
      <p:cxnSp>
        <p:nvCxnSpPr>
          <p:cNvPr id="6" name="Straight Connector 5"/>
          <p:cNvCxnSpPr/>
          <p:nvPr userDrawn="1"/>
        </p:nvCxnSpPr>
        <p:spPr>
          <a:xfrm>
            <a:off x="3925263" y="5789912"/>
            <a:ext cx="458595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0452126" y="6116899"/>
            <a:ext cx="1772638" cy="651791"/>
          </a:xfrm>
          <a:prstGeom prst="rect">
            <a:avLst/>
          </a:prstGeom>
        </p:spPr>
      </p:pic>
      <p:pic>
        <p:nvPicPr>
          <p:cNvPr id="11" name="Picture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452126" y="7330746"/>
            <a:ext cx="1775441" cy="652822"/>
          </a:xfrm>
          <a:prstGeom prst="rect">
            <a:avLst/>
          </a:prstGeom>
        </p:spPr>
      </p:pic>
      <p:sp>
        <p:nvSpPr>
          <p:cNvPr id="5" name="Text Placeholder 4"/>
          <p:cNvSpPr>
            <a:spLocks noGrp="1"/>
          </p:cNvSpPr>
          <p:nvPr>
            <p:ph type="body" sz="quarter" idx="11"/>
          </p:nvPr>
        </p:nvSpPr>
        <p:spPr>
          <a:xfrm>
            <a:off x="233184" y="5244523"/>
            <a:ext cx="11931243" cy="545390"/>
          </a:xfrm>
        </p:spPr>
        <p:txBody>
          <a:bodyPr tIns="0" anchor="t"/>
          <a:lstStyle>
            <a:lvl1pPr algn="ctr">
              <a:spcBef>
                <a:spcPts val="0"/>
              </a:spcBef>
              <a:buFontTx/>
              <a:buNone/>
              <a:defRPr spc="-82" baseline="0">
                <a:solidFill>
                  <a:schemeClr val="bg1"/>
                </a:solidFill>
              </a:defRPr>
            </a:lvl1pPr>
            <a:lvl2pPr marL="287273" indent="0" algn="ctr">
              <a:buFontTx/>
              <a:buNone/>
              <a:defRPr/>
            </a:lvl2pPr>
            <a:lvl3pPr marL="600171" indent="0" algn="ctr">
              <a:buFontTx/>
              <a:buNone/>
              <a:defRPr/>
            </a:lvl3pPr>
            <a:lvl4pPr marL="887444" indent="0" algn="ctr">
              <a:buFontTx/>
              <a:buNone/>
              <a:defRPr/>
            </a:lvl4pPr>
            <a:lvl5pPr marL="1127512" indent="0" algn="ctr">
              <a:buFontTx/>
              <a:buNone/>
              <a:defRPr/>
            </a:lvl5pPr>
          </a:lstStyle>
          <a:p>
            <a:pPr lvl="0"/>
            <a:r>
              <a:rPr lang="en-US"/>
              <a:t>Edit Master text styles</a:t>
            </a:r>
          </a:p>
        </p:txBody>
      </p:sp>
    </p:spTree>
    <p:extLst>
      <p:ext uri="{BB962C8B-B14F-4D97-AF65-F5344CB8AC3E}">
        <p14:creationId xmlns:p14="http://schemas.microsoft.com/office/powerpoint/2010/main" val="1469686202"/>
      </p:ext>
    </p:extLst>
  </p:cSld>
  <p:clrMapOvr>
    <a:masterClrMapping/>
  </p:clrMapOvr>
  <p:transition>
    <p:fade/>
  </p:transition>
  <p:extLst mod="1">
    <p:ext uri="{DCECCB84-F9BA-43D5-87BE-67443E8EF086}">
      <p15:sldGuideLst xmlns:p15="http://schemas.microsoft.com/office/powerpoint/2012/main">
        <p15:guide id="1" pos="2975">
          <p15:clr>
            <a:srgbClr val="5ACBF0"/>
          </p15:clr>
        </p15:guide>
        <p15:guide id="2" pos="3551">
          <p15:clr>
            <a:srgbClr val="5ACBF0"/>
          </p15:clr>
        </p15:guide>
        <p15:guide id="3" pos="4127">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8_Title with photo">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t="12487" r="1411" b="4308"/>
          <a:stretch/>
        </p:blipFill>
        <p:spPr>
          <a:xfrm>
            <a:off x="0" y="0"/>
            <a:ext cx="12436475" cy="6994525"/>
          </a:xfrm>
          <a:prstGeom prst="rect">
            <a:avLst/>
          </a:prstGeom>
        </p:spPr>
      </p:pic>
      <p:sp>
        <p:nvSpPr>
          <p:cNvPr id="2" name="Rectangle 1"/>
          <p:cNvSpPr/>
          <p:nvPr userDrawn="1"/>
        </p:nvSpPr>
        <p:spPr>
          <a:xfrm>
            <a:off x="0" y="4289976"/>
            <a:ext cx="12436475" cy="2704549"/>
          </a:xfrm>
          <a:prstGeom prst="rect">
            <a:avLst/>
          </a:prstGeom>
          <a:solidFill>
            <a:srgbClr val="000000">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b" anchorCtr="0" forceAA="0" compatLnSpc="1">
            <a:prstTxWarp prst="textNoShape">
              <a:avLst/>
            </a:prstTxWarp>
            <a:noAutofit/>
          </a:bodyPr>
          <a:lstStyle/>
          <a:p>
            <a:pPr algn="r"/>
            <a:endParaRPr lang="en-US" sz="1224" err="1"/>
          </a:p>
        </p:txBody>
      </p:sp>
      <p:sp>
        <p:nvSpPr>
          <p:cNvPr id="9" name="Title 1"/>
          <p:cNvSpPr>
            <a:spLocks noGrp="1"/>
          </p:cNvSpPr>
          <p:nvPr>
            <p:ph type="title" hasCustomPrompt="1"/>
          </p:nvPr>
        </p:nvSpPr>
        <p:spPr bwMode="ltGray">
          <a:xfrm>
            <a:off x="233184" y="4289974"/>
            <a:ext cx="11931243" cy="954549"/>
          </a:xfrm>
          <a:noFill/>
        </p:spPr>
        <p:txBody>
          <a:bodyPr vert="horz" lIns="137160" tIns="137160" rIns="137160" bIns="0" rtlCol="0" anchor="b" anchorCtr="0">
            <a:noAutofit/>
          </a:bodyPr>
          <a:lstStyle>
            <a:lvl1pPr algn="ctr">
              <a:defRPr lang="en-US" sz="4896" b="1" spc="-102" baseline="0" dirty="0">
                <a:solidFill>
                  <a:schemeClr val="accent4"/>
                </a:solidFill>
                <a:latin typeface="+mn-lt"/>
                <a:cs typeface="Segoe UI" panose="020B0502040204020203" pitchFamily="34" charset="0"/>
              </a:defRPr>
            </a:lvl1pPr>
          </a:lstStyle>
          <a:p>
            <a:pPr lvl="0"/>
            <a:r>
              <a:rPr lang="en-US"/>
              <a:t>Presentation title</a:t>
            </a:r>
          </a:p>
        </p:txBody>
      </p:sp>
      <p:sp>
        <p:nvSpPr>
          <p:cNvPr id="4" name="Text Placeholder 3"/>
          <p:cNvSpPr>
            <a:spLocks noGrp="1"/>
          </p:cNvSpPr>
          <p:nvPr>
            <p:ph type="body" sz="quarter" idx="10" hasCustomPrompt="1"/>
          </p:nvPr>
        </p:nvSpPr>
        <p:spPr>
          <a:xfrm>
            <a:off x="2992528" y="5789913"/>
            <a:ext cx="6412556" cy="738311"/>
          </a:xfrm>
        </p:spPr>
        <p:txBody>
          <a:bodyPr lIns="137160" tIns="137160" rIns="137160" bIns="137160" anchor="b">
            <a:noAutofit/>
          </a:bodyPr>
          <a:lstStyle>
            <a:lvl1pPr marL="0" indent="0" algn="ctr">
              <a:spcBef>
                <a:spcPts val="0"/>
              </a:spcBef>
              <a:buNone/>
              <a:defRPr sz="1632">
                <a:solidFill>
                  <a:schemeClr val="bg1"/>
                </a:solidFill>
              </a:defRPr>
            </a:lvl1pPr>
            <a:lvl2pPr marL="287273" indent="0">
              <a:buNone/>
              <a:defRPr sz="2040">
                <a:solidFill>
                  <a:schemeClr val="bg1"/>
                </a:solidFill>
              </a:defRPr>
            </a:lvl2pPr>
            <a:lvl3pPr marL="600171" indent="0">
              <a:buNone/>
              <a:defRPr sz="2040">
                <a:solidFill>
                  <a:schemeClr val="bg1"/>
                </a:solidFill>
              </a:defRPr>
            </a:lvl3pPr>
            <a:lvl4pPr marL="887445" indent="0">
              <a:buNone/>
              <a:defRPr sz="2040">
                <a:solidFill>
                  <a:schemeClr val="bg1"/>
                </a:solidFill>
              </a:defRPr>
            </a:lvl4pPr>
            <a:lvl5pPr marL="1127512" indent="0">
              <a:buNone/>
              <a:defRPr sz="2040">
                <a:solidFill>
                  <a:schemeClr val="bg1"/>
                </a:solidFill>
              </a:defRPr>
            </a:lvl5pPr>
          </a:lstStyle>
          <a:p>
            <a:pPr lvl="0"/>
            <a:r>
              <a:rPr lang="en-US"/>
              <a:t>Speaker Name</a:t>
            </a:r>
          </a:p>
          <a:p>
            <a:pPr lvl="0"/>
            <a:r>
              <a:rPr lang="en-US"/>
              <a:t>Date</a:t>
            </a:r>
          </a:p>
        </p:txBody>
      </p:sp>
      <p:cxnSp>
        <p:nvCxnSpPr>
          <p:cNvPr id="6" name="Straight Connector 5"/>
          <p:cNvCxnSpPr/>
          <p:nvPr userDrawn="1"/>
        </p:nvCxnSpPr>
        <p:spPr>
          <a:xfrm>
            <a:off x="3925263" y="5789912"/>
            <a:ext cx="458595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0452126" y="6116899"/>
            <a:ext cx="1772638" cy="651791"/>
          </a:xfrm>
          <a:prstGeom prst="rect">
            <a:avLst/>
          </a:prstGeom>
        </p:spPr>
      </p:pic>
      <p:pic>
        <p:nvPicPr>
          <p:cNvPr id="11" name="Picture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452126" y="7330746"/>
            <a:ext cx="1775441" cy="652822"/>
          </a:xfrm>
          <a:prstGeom prst="rect">
            <a:avLst/>
          </a:prstGeom>
        </p:spPr>
      </p:pic>
      <p:sp>
        <p:nvSpPr>
          <p:cNvPr id="5" name="Text Placeholder 4"/>
          <p:cNvSpPr>
            <a:spLocks noGrp="1"/>
          </p:cNvSpPr>
          <p:nvPr>
            <p:ph type="body" sz="quarter" idx="11"/>
          </p:nvPr>
        </p:nvSpPr>
        <p:spPr>
          <a:xfrm>
            <a:off x="233184" y="5244523"/>
            <a:ext cx="11931243" cy="545390"/>
          </a:xfrm>
        </p:spPr>
        <p:txBody>
          <a:bodyPr tIns="0" anchor="t"/>
          <a:lstStyle>
            <a:lvl1pPr algn="ctr">
              <a:spcBef>
                <a:spcPts val="0"/>
              </a:spcBef>
              <a:buFontTx/>
              <a:buNone/>
              <a:defRPr spc="-82" baseline="0">
                <a:solidFill>
                  <a:schemeClr val="bg1"/>
                </a:solidFill>
              </a:defRPr>
            </a:lvl1pPr>
            <a:lvl2pPr marL="287273" indent="0" algn="ctr">
              <a:buFontTx/>
              <a:buNone/>
              <a:defRPr/>
            </a:lvl2pPr>
            <a:lvl3pPr marL="600171" indent="0" algn="ctr">
              <a:buFontTx/>
              <a:buNone/>
              <a:defRPr/>
            </a:lvl3pPr>
            <a:lvl4pPr marL="887444" indent="0" algn="ctr">
              <a:buFontTx/>
              <a:buNone/>
              <a:defRPr/>
            </a:lvl4pPr>
            <a:lvl5pPr marL="1127512" indent="0" algn="ctr">
              <a:buFontTx/>
              <a:buNone/>
              <a:defRPr/>
            </a:lvl5pPr>
          </a:lstStyle>
          <a:p>
            <a:pPr lvl="0"/>
            <a:r>
              <a:rPr lang="en-US"/>
              <a:t>Edit Master text styles</a:t>
            </a:r>
          </a:p>
        </p:txBody>
      </p:sp>
    </p:spTree>
    <p:extLst>
      <p:ext uri="{BB962C8B-B14F-4D97-AF65-F5344CB8AC3E}">
        <p14:creationId xmlns:p14="http://schemas.microsoft.com/office/powerpoint/2010/main" val="1268107760"/>
      </p:ext>
    </p:extLst>
  </p:cSld>
  <p:clrMapOvr>
    <a:masterClrMapping/>
  </p:clrMapOvr>
  <p:transition>
    <p:fade/>
  </p:transition>
  <p:extLst mod="1">
    <p:ext uri="{DCECCB84-F9BA-43D5-87BE-67443E8EF086}">
      <p15:sldGuideLst xmlns:p15="http://schemas.microsoft.com/office/powerpoint/2012/main">
        <p15:guide id="1" pos="2975">
          <p15:clr>
            <a:srgbClr val="5ACBF0"/>
          </p15:clr>
        </p15:guide>
        <p15:guide id="2" pos="3551">
          <p15:clr>
            <a:srgbClr val="5ACBF0"/>
          </p15:clr>
        </p15:guide>
        <p15:guide id="3" pos="4127">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6_Title with photo">
    <p:spTree>
      <p:nvGrpSpPr>
        <p:cNvPr id="1" name=""/>
        <p:cNvGrpSpPr/>
        <p:nvPr/>
      </p:nvGrpSpPr>
      <p:grpSpPr>
        <a:xfrm>
          <a:off x="0" y="0"/>
          <a:ext cx="0" cy="0"/>
          <a:chOff x="0" y="0"/>
          <a:chExt cx="0" cy="0"/>
        </a:xfrm>
      </p:grpSpPr>
      <p:pic>
        <p:nvPicPr>
          <p:cNvPr id="3" name="Picture 2"/>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0" y="-1"/>
            <a:ext cx="12436475" cy="6994525"/>
          </a:xfrm>
          <a:prstGeom prst="rect">
            <a:avLst/>
          </a:prstGeom>
        </p:spPr>
      </p:pic>
      <p:sp>
        <p:nvSpPr>
          <p:cNvPr id="2" name="Rectangle 1"/>
          <p:cNvSpPr/>
          <p:nvPr userDrawn="1"/>
        </p:nvSpPr>
        <p:spPr>
          <a:xfrm>
            <a:off x="0" y="4289976"/>
            <a:ext cx="12436475" cy="270454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b" anchorCtr="0" forceAA="0" compatLnSpc="1">
            <a:prstTxWarp prst="textNoShape">
              <a:avLst/>
            </a:prstTxWarp>
            <a:noAutofit/>
          </a:bodyPr>
          <a:lstStyle/>
          <a:p>
            <a:pPr algn="r"/>
            <a:endParaRPr lang="en-US" sz="1224" err="1"/>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452126" y="6116899"/>
            <a:ext cx="1775441" cy="652822"/>
          </a:xfrm>
          <a:prstGeom prst="rect">
            <a:avLst/>
          </a:prstGeom>
        </p:spPr>
      </p:pic>
      <p:sp>
        <p:nvSpPr>
          <p:cNvPr id="9" name="Title 1"/>
          <p:cNvSpPr>
            <a:spLocks noGrp="1"/>
          </p:cNvSpPr>
          <p:nvPr>
            <p:ph type="title" hasCustomPrompt="1"/>
          </p:nvPr>
        </p:nvSpPr>
        <p:spPr bwMode="ltGray">
          <a:xfrm>
            <a:off x="233184" y="4289974"/>
            <a:ext cx="11931243" cy="954549"/>
          </a:xfrm>
          <a:noFill/>
        </p:spPr>
        <p:txBody>
          <a:bodyPr vert="horz" lIns="137160" tIns="137160" rIns="137160" bIns="0" rtlCol="0" anchor="b" anchorCtr="0">
            <a:noAutofit/>
          </a:bodyPr>
          <a:lstStyle>
            <a:lvl1pPr algn="ctr">
              <a:defRPr lang="en-US" sz="4896" b="1" spc="-102" baseline="0" dirty="0">
                <a:solidFill>
                  <a:schemeClr val="tx2"/>
                </a:solidFill>
                <a:latin typeface="+mn-lt"/>
                <a:cs typeface="Segoe UI" panose="020B0502040204020203" pitchFamily="34" charset="0"/>
              </a:defRPr>
            </a:lvl1pPr>
          </a:lstStyle>
          <a:p>
            <a:pPr lvl="0"/>
            <a:r>
              <a:rPr lang="en-US"/>
              <a:t>Presentation title</a:t>
            </a:r>
          </a:p>
        </p:txBody>
      </p:sp>
      <p:sp>
        <p:nvSpPr>
          <p:cNvPr id="4" name="Text Placeholder 3"/>
          <p:cNvSpPr>
            <a:spLocks noGrp="1"/>
          </p:cNvSpPr>
          <p:nvPr>
            <p:ph type="body" sz="quarter" idx="10" hasCustomPrompt="1"/>
          </p:nvPr>
        </p:nvSpPr>
        <p:spPr>
          <a:xfrm>
            <a:off x="2992528" y="5856741"/>
            <a:ext cx="6412556" cy="671483"/>
          </a:xfrm>
        </p:spPr>
        <p:txBody>
          <a:bodyPr lIns="137160" tIns="137160" rIns="137160" bIns="137160" anchor="b">
            <a:noAutofit/>
          </a:bodyPr>
          <a:lstStyle>
            <a:lvl1pPr marL="0" indent="0" algn="ctr">
              <a:spcBef>
                <a:spcPts val="0"/>
              </a:spcBef>
              <a:buNone/>
              <a:defRPr sz="1632">
                <a:solidFill>
                  <a:schemeClr val="tx1"/>
                </a:solidFill>
              </a:defRPr>
            </a:lvl1pPr>
            <a:lvl2pPr marL="287273" indent="0">
              <a:buNone/>
              <a:defRPr sz="2040">
                <a:solidFill>
                  <a:schemeClr val="bg1"/>
                </a:solidFill>
              </a:defRPr>
            </a:lvl2pPr>
            <a:lvl3pPr marL="600171" indent="0">
              <a:buNone/>
              <a:defRPr sz="2040">
                <a:solidFill>
                  <a:schemeClr val="bg1"/>
                </a:solidFill>
              </a:defRPr>
            </a:lvl3pPr>
            <a:lvl4pPr marL="887445" indent="0">
              <a:buNone/>
              <a:defRPr sz="2040">
                <a:solidFill>
                  <a:schemeClr val="bg1"/>
                </a:solidFill>
              </a:defRPr>
            </a:lvl4pPr>
            <a:lvl5pPr marL="1127512" indent="0">
              <a:buNone/>
              <a:defRPr sz="2040">
                <a:solidFill>
                  <a:schemeClr val="bg1"/>
                </a:solidFill>
              </a:defRPr>
            </a:lvl5pPr>
          </a:lstStyle>
          <a:p>
            <a:pPr lvl="0"/>
            <a:r>
              <a:rPr lang="en-US"/>
              <a:t>Speaker Name</a:t>
            </a:r>
          </a:p>
          <a:p>
            <a:pPr lvl="0"/>
            <a:r>
              <a:rPr lang="en-US"/>
              <a:t>Date</a:t>
            </a:r>
          </a:p>
        </p:txBody>
      </p:sp>
      <p:cxnSp>
        <p:nvCxnSpPr>
          <p:cNvPr id="6" name="Straight Connector 5"/>
          <p:cNvCxnSpPr/>
          <p:nvPr userDrawn="1"/>
        </p:nvCxnSpPr>
        <p:spPr>
          <a:xfrm>
            <a:off x="3925263" y="5781038"/>
            <a:ext cx="458595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10452126" y="7211722"/>
            <a:ext cx="1772638" cy="651791"/>
          </a:xfrm>
          <a:prstGeom prst="rect">
            <a:avLst/>
          </a:prstGeom>
        </p:spPr>
      </p:pic>
      <p:sp>
        <p:nvSpPr>
          <p:cNvPr id="5" name="Text Placeholder 4"/>
          <p:cNvSpPr>
            <a:spLocks noGrp="1"/>
          </p:cNvSpPr>
          <p:nvPr>
            <p:ph type="body" sz="quarter" idx="11"/>
          </p:nvPr>
        </p:nvSpPr>
        <p:spPr>
          <a:xfrm>
            <a:off x="233184" y="5244523"/>
            <a:ext cx="11931243" cy="545390"/>
          </a:xfrm>
        </p:spPr>
        <p:txBody>
          <a:bodyPr tIns="0" anchor="t"/>
          <a:lstStyle>
            <a:lvl1pPr algn="ctr">
              <a:spcBef>
                <a:spcPts val="0"/>
              </a:spcBef>
              <a:buFontTx/>
              <a:buNone/>
              <a:defRPr spc="-82" baseline="0">
                <a:solidFill>
                  <a:schemeClr val="tx1"/>
                </a:solidFill>
              </a:defRPr>
            </a:lvl1pPr>
            <a:lvl2pPr marL="287273" indent="0" algn="ctr">
              <a:buFontTx/>
              <a:buNone/>
              <a:defRPr/>
            </a:lvl2pPr>
            <a:lvl3pPr marL="600171" indent="0" algn="ctr">
              <a:buFontTx/>
              <a:buNone/>
              <a:defRPr/>
            </a:lvl3pPr>
            <a:lvl4pPr marL="887444" indent="0" algn="ctr">
              <a:buFontTx/>
              <a:buNone/>
              <a:defRPr/>
            </a:lvl4pPr>
            <a:lvl5pPr marL="1127512" indent="0" algn="ctr">
              <a:buFontTx/>
              <a:buNone/>
              <a:defRPr/>
            </a:lvl5pPr>
          </a:lstStyle>
          <a:p>
            <a:pPr lvl="0"/>
            <a:r>
              <a:rPr lang="en-US"/>
              <a:t>Edit Master text styles</a:t>
            </a:r>
          </a:p>
        </p:txBody>
      </p:sp>
    </p:spTree>
    <p:extLst>
      <p:ext uri="{BB962C8B-B14F-4D97-AF65-F5344CB8AC3E}">
        <p14:creationId xmlns:p14="http://schemas.microsoft.com/office/powerpoint/2010/main" val="3116691195"/>
      </p:ext>
    </p:extLst>
  </p:cSld>
  <p:clrMapOvr>
    <a:masterClrMapping/>
  </p:clrMapOvr>
  <p:transition>
    <p:fade/>
  </p:transition>
  <p:extLst mod="1">
    <p:ext uri="{DCECCB84-F9BA-43D5-87BE-67443E8EF086}">
      <p15:sldGuideLst xmlns:p15="http://schemas.microsoft.com/office/powerpoint/2012/main">
        <p15:guide id="1" pos="2975">
          <p15:clr>
            <a:srgbClr val="5ACBF0"/>
          </p15:clr>
        </p15:guide>
        <p15:guide id="2" pos="3551">
          <p15:clr>
            <a:srgbClr val="5ACBF0"/>
          </p15:clr>
        </p15:guide>
        <p15:guide id="3" pos="4127">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68934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Content left, image right">
    <p:spTree>
      <p:nvGrpSpPr>
        <p:cNvPr id="1" name=""/>
        <p:cNvGrpSpPr/>
        <p:nvPr/>
      </p:nvGrpSpPr>
      <p:grpSpPr>
        <a:xfrm>
          <a:off x="0" y="0"/>
          <a:ext cx="0" cy="0"/>
          <a:chOff x="0" y="0"/>
          <a:chExt cx="0" cy="0"/>
        </a:xfrm>
      </p:grpSpPr>
      <p:sp>
        <p:nvSpPr>
          <p:cNvPr id="2" name="Title 1"/>
          <p:cNvSpPr>
            <a:spLocks noGrp="1"/>
          </p:cNvSpPr>
          <p:nvPr>
            <p:ph type="title"/>
          </p:nvPr>
        </p:nvSpPr>
        <p:spPr>
          <a:xfrm>
            <a:off x="233184" y="272009"/>
            <a:ext cx="5983435" cy="1360047"/>
          </a:xfrm>
        </p:spPr>
        <p:txBody>
          <a:bodyPr rIns="137160" anchor="t" anchorCtr="0"/>
          <a:lstStyle/>
          <a:p>
            <a:r>
              <a:rPr lang="en-US"/>
              <a:t>Click to edit Master title style</a:t>
            </a:r>
          </a:p>
        </p:txBody>
      </p:sp>
      <p:sp>
        <p:nvSpPr>
          <p:cNvPr id="3" name="Footer Placeholder 2"/>
          <p:cNvSpPr>
            <a:spLocks noGrp="1"/>
          </p:cNvSpPr>
          <p:nvPr>
            <p:ph type="ftr" sz="quarter" idx="10"/>
          </p:nvPr>
        </p:nvSpPr>
        <p:spPr>
          <a:xfrm>
            <a:off x="233184" y="6683658"/>
            <a:ext cx="5983436" cy="310868"/>
          </a:xfrm>
        </p:spPr>
        <p:txBody>
          <a:bodyPr/>
          <a:lstStyle/>
          <a:p>
            <a:pPr defTabSz="1109731"/>
            <a:endParaRPr lang="en-US">
              <a:solidFill>
                <a:srgbClr val="505050"/>
              </a:solidFill>
            </a:endParaRPr>
          </a:p>
        </p:txBody>
      </p:sp>
      <p:sp>
        <p:nvSpPr>
          <p:cNvPr id="4" name="Slide Number Placeholder 3"/>
          <p:cNvSpPr>
            <a:spLocks noGrp="1"/>
          </p:cNvSpPr>
          <p:nvPr>
            <p:ph type="sldNum" sz="quarter" idx="11"/>
          </p:nvPr>
        </p:nvSpPr>
        <p:spPr/>
        <p:txBody>
          <a:bodyPr/>
          <a:lstStyle/>
          <a:p>
            <a:pPr defTabSz="1109731"/>
            <a:fld id="{FAADACFB-7C71-4E89-89D2-7BBA40B7BFA9}" type="slidenum">
              <a:rPr lang="en-US" smtClean="0">
                <a:solidFill>
                  <a:srgbClr val="505050"/>
                </a:solidFill>
              </a:rPr>
              <a:pPr defTabSz="1109731"/>
              <a:t>‹#›</a:t>
            </a:fld>
            <a:endParaRPr lang="en-US">
              <a:solidFill>
                <a:srgbClr val="505050"/>
              </a:solidFill>
            </a:endParaRPr>
          </a:p>
        </p:txBody>
      </p:sp>
      <p:sp>
        <p:nvSpPr>
          <p:cNvPr id="6" name="Picture Placeholder 5"/>
          <p:cNvSpPr>
            <a:spLocks noGrp="1"/>
          </p:cNvSpPr>
          <p:nvPr>
            <p:ph type="pic" sz="quarter" idx="12"/>
          </p:nvPr>
        </p:nvSpPr>
        <p:spPr>
          <a:xfrm>
            <a:off x="6216619" y="0"/>
            <a:ext cx="6219856" cy="6994525"/>
          </a:xfrm>
        </p:spPr>
        <p:txBody>
          <a:bodyPr/>
          <a:lstStyle/>
          <a:p>
            <a:r>
              <a:rPr lang="en-US"/>
              <a:t>Click icon to add picture</a:t>
            </a:r>
          </a:p>
        </p:txBody>
      </p:sp>
      <p:sp>
        <p:nvSpPr>
          <p:cNvPr id="8" name="Text Placeholder 7"/>
          <p:cNvSpPr>
            <a:spLocks noGrp="1"/>
          </p:cNvSpPr>
          <p:nvPr>
            <p:ph type="body" sz="quarter" idx="13"/>
          </p:nvPr>
        </p:nvSpPr>
        <p:spPr>
          <a:xfrm>
            <a:off x="233183" y="1632056"/>
            <a:ext cx="5517067" cy="4973884"/>
          </a:xfrm>
        </p:spPr>
        <p:txBody>
          <a:bodyPr rIns="13716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05461829"/>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Image left, content right">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pPr defTabSz="1109731"/>
            <a:fld id="{FAADACFB-7C71-4E89-89D2-7BBA40B7BFA9}" type="slidenum">
              <a:rPr lang="en-US" smtClean="0">
                <a:solidFill>
                  <a:srgbClr val="505050"/>
                </a:solidFill>
              </a:rPr>
              <a:pPr defTabSz="1109731"/>
              <a:t>‹#›</a:t>
            </a:fld>
            <a:endParaRPr lang="en-US">
              <a:solidFill>
                <a:srgbClr val="505050"/>
              </a:solidFill>
            </a:endParaRPr>
          </a:p>
        </p:txBody>
      </p:sp>
      <p:sp>
        <p:nvSpPr>
          <p:cNvPr id="3" name="Footer Placeholder 2"/>
          <p:cNvSpPr>
            <a:spLocks noGrp="1"/>
          </p:cNvSpPr>
          <p:nvPr>
            <p:ph type="ftr" sz="quarter" idx="10"/>
          </p:nvPr>
        </p:nvSpPr>
        <p:spPr>
          <a:xfrm>
            <a:off x="233184" y="6683658"/>
            <a:ext cx="5983436" cy="310869"/>
          </a:xfrm>
        </p:spPr>
        <p:txBody>
          <a:bodyPr/>
          <a:lstStyle/>
          <a:p>
            <a:pPr defTabSz="1109731"/>
            <a:endParaRPr lang="en-US">
              <a:solidFill>
                <a:srgbClr val="505050"/>
              </a:solidFill>
            </a:endParaRPr>
          </a:p>
        </p:txBody>
      </p:sp>
      <p:sp>
        <p:nvSpPr>
          <p:cNvPr id="6" name="Picture Placeholder 5"/>
          <p:cNvSpPr>
            <a:spLocks noGrp="1"/>
          </p:cNvSpPr>
          <p:nvPr>
            <p:ph type="pic" sz="quarter" idx="12"/>
          </p:nvPr>
        </p:nvSpPr>
        <p:spPr>
          <a:xfrm>
            <a:off x="1" y="0"/>
            <a:ext cx="6219856" cy="6994525"/>
          </a:xfrm>
        </p:spPr>
        <p:txBody>
          <a:bodyPr/>
          <a:lstStyle/>
          <a:p>
            <a:r>
              <a:rPr lang="en-US"/>
              <a:t>Click icon to add picture</a:t>
            </a:r>
          </a:p>
        </p:txBody>
      </p:sp>
      <p:sp>
        <p:nvSpPr>
          <p:cNvPr id="2" name="Title 1"/>
          <p:cNvSpPr>
            <a:spLocks noGrp="1"/>
          </p:cNvSpPr>
          <p:nvPr>
            <p:ph type="title"/>
          </p:nvPr>
        </p:nvSpPr>
        <p:spPr>
          <a:xfrm>
            <a:off x="6688107" y="272009"/>
            <a:ext cx="5476321" cy="1360047"/>
          </a:xfrm>
        </p:spPr>
        <p:txBody>
          <a:bodyPr anchor="t" anchorCtr="0"/>
          <a:lstStyle/>
          <a:p>
            <a:r>
              <a:rPr lang="en-US"/>
              <a:t>Click to edit Master title style</a:t>
            </a:r>
          </a:p>
        </p:txBody>
      </p:sp>
      <p:sp>
        <p:nvSpPr>
          <p:cNvPr id="8" name="Text Placeholder 7"/>
          <p:cNvSpPr>
            <a:spLocks noGrp="1"/>
          </p:cNvSpPr>
          <p:nvPr>
            <p:ph type="body" sz="quarter" idx="13"/>
          </p:nvPr>
        </p:nvSpPr>
        <p:spPr>
          <a:xfrm>
            <a:off x="6682986" y="1632056"/>
            <a:ext cx="5481442" cy="50516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02603256"/>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lIns="137160" rIns="137160" bIns="137160" anchor="t">
            <a:noAutofit/>
          </a:bodyPr>
          <a:lstStyle>
            <a:lvl1pPr>
              <a:defRPr/>
            </a:lvl1pPr>
          </a:lstStyle>
          <a:p>
            <a:r>
              <a:rPr lang="en-US"/>
              <a:t>Click to edit Master title style</a:t>
            </a:r>
          </a:p>
        </p:txBody>
      </p:sp>
      <p:sp>
        <p:nvSpPr>
          <p:cNvPr id="16" name="Text Placeholder 15"/>
          <p:cNvSpPr>
            <a:spLocks noGrp="1"/>
          </p:cNvSpPr>
          <p:nvPr>
            <p:ph type="body" sz="quarter" idx="14"/>
          </p:nvPr>
        </p:nvSpPr>
        <p:spPr>
          <a:xfrm>
            <a:off x="233184" y="1632056"/>
            <a:ext cx="12049414" cy="4668168"/>
          </a:xfrm>
        </p:spPr>
        <p:txBody>
          <a:bodyPr lIns="137160" rIns="137160" bIns="13716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Slide Number Placeholder 18"/>
          <p:cNvSpPr>
            <a:spLocks noGrp="1"/>
          </p:cNvSpPr>
          <p:nvPr>
            <p:ph type="sldNum" sz="quarter" idx="15"/>
          </p:nvPr>
        </p:nvSpPr>
        <p:spPr/>
        <p:txBody>
          <a:bodyPr/>
          <a:lstStyle/>
          <a:p>
            <a:fld id="{FAADACFB-7C71-4E89-89D2-7BBA40B7BFA9}" type="slidenum">
              <a:rPr lang="en-US" smtClean="0">
                <a:solidFill>
                  <a:srgbClr val="505050"/>
                </a:solidFill>
              </a:rPr>
              <a:pPr/>
              <a:t>‹#›</a:t>
            </a:fld>
            <a:endParaRPr lang="en-US">
              <a:solidFill>
                <a:srgbClr val="505050"/>
              </a:solidFill>
            </a:endParaRPr>
          </a:p>
        </p:txBody>
      </p:sp>
      <p:sp>
        <p:nvSpPr>
          <p:cNvPr id="20" name="Footer Placeholder 19"/>
          <p:cNvSpPr>
            <a:spLocks noGrp="1"/>
          </p:cNvSpPr>
          <p:nvPr>
            <p:ph type="ftr" sz="quarter" idx="16"/>
          </p:nvPr>
        </p:nvSpPr>
        <p:spPr>
          <a:xfrm>
            <a:off x="233185" y="6683658"/>
            <a:ext cx="11426011" cy="310869"/>
          </a:xfrm>
        </p:spPr>
        <p:txBody>
          <a:bodyPr/>
          <a:lstStyle/>
          <a:p>
            <a:endParaRPr lang="en-US">
              <a:solidFill>
                <a:srgbClr val="505050"/>
              </a:solidFill>
            </a:endParaRPr>
          </a:p>
        </p:txBody>
      </p:sp>
    </p:spTree>
    <p:extLst>
      <p:ext uri="{BB962C8B-B14F-4D97-AF65-F5344CB8AC3E}">
        <p14:creationId xmlns:p14="http://schemas.microsoft.com/office/powerpoint/2010/main" val="736683096"/>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lIns="137160" rIns="137160" bIns="137160" anchor="t">
            <a:noAutofit/>
          </a:bodyPr>
          <a:lstStyle>
            <a:lvl1pPr>
              <a:defRPr/>
            </a:lvl1pPr>
          </a:lstStyle>
          <a:p>
            <a:r>
              <a:rPr lang="en-US"/>
              <a:t>Click to edit Master title style</a:t>
            </a:r>
          </a:p>
        </p:txBody>
      </p:sp>
      <p:sp>
        <p:nvSpPr>
          <p:cNvPr id="19" name="Slide Number Placeholder 18"/>
          <p:cNvSpPr>
            <a:spLocks noGrp="1"/>
          </p:cNvSpPr>
          <p:nvPr>
            <p:ph type="sldNum" sz="quarter" idx="15"/>
          </p:nvPr>
        </p:nvSpPr>
        <p:spPr/>
        <p:txBody>
          <a:bodyPr/>
          <a:lstStyle/>
          <a:p>
            <a:fld id="{FAADACFB-7C71-4E89-89D2-7BBA40B7BFA9}" type="slidenum">
              <a:rPr lang="en-US" smtClean="0">
                <a:solidFill>
                  <a:srgbClr val="505050"/>
                </a:solidFill>
              </a:rPr>
              <a:pPr/>
              <a:t>‹#›</a:t>
            </a:fld>
            <a:endParaRPr lang="en-US">
              <a:solidFill>
                <a:srgbClr val="505050"/>
              </a:solidFill>
            </a:endParaRPr>
          </a:p>
        </p:txBody>
      </p:sp>
      <p:sp>
        <p:nvSpPr>
          <p:cNvPr id="20" name="Footer Placeholder 19"/>
          <p:cNvSpPr>
            <a:spLocks noGrp="1"/>
          </p:cNvSpPr>
          <p:nvPr>
            <p:ph type="ftr" sz="quarter" idx="16"/>
          </p:nvPr>
        </p:nvSpPr>
        <p:spPr>
          <a:xfrm>
            <a:off x="233185" y="6683658"/>
            <a:ext cx="11426011" cy="310869"/>
          </a:xfrm>
        </p:spPr>
        <p:txBody>
          <a:bodyPr/>
          <a:lstStyle/>
          <a:p>
            <a:endParaRPr lang="en-US">
              <a:solidFill>
                <a:srgbClr val="505050"/>
              </a:solidFill>
            </a:endParaRPr>
          </a:p>
        </p:txBody>
      </p:sp>
    </p:spTree>
    <p:extLst>
      <p:ext uri="{BB962C8B-B14F-4D97-AF65-F5344CB8AC3E}">
        <p14:creationId xmlns:p14="http://schemas.microsoft.com/office/powerpoint/2010/main" val="3983359147"/>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a:xfrm>
            <a:off x="233185" y="6683658"/>
            <a:ext cx="11426011" cy="310869"/>
          </a:xfrm>
        </p:spPr>
        <p:txBody>
          <a:bodyPr/>
          <a:lstStyle/>
          <a:p>
            <a:endParaRPr lang="en-US">
              <a:solidFill>
                <a:srgbClr val="505050"/>
              </a:solidFill>
            </a:endParaRPr>
          </a:p>
        </p:txBody>
      </p:sp>
      <p:sp>
        <p:nvSpPr>
          <p:cNvPr id="3" name="Slide Number Placeholder 2"/>
          <p:cNvSpPr>
            <a:spLocks noGrp="1"/>
          </p:cNvSpPr>
          <p:nvPr>
            <p:ph type="sldNum" sz="quarter" idx="16"/>
          </p:nvPr>
        </p:nvSpPr>
        <p:spPr/>
        <p:txBody>
          <a:bodyPr/>
          <a:lstStyle/>
          <a:p>
            <a:fld id="{FAADACFB-7C71-4E89-89D2-7BBA40B7BFA9}" type="slidenum">
              <a:rPr lang="en-US" smtClean="0">
                <a:solidFill>
                  <a:srgbClr val="505050"/>
                </a:solidFill>
              </a:rPr>
              <a:pPr/>
              <a:t>‹#›</a:t>
            </a:fld>
            <a:endParaRPr lang="en-US">
              <a:solidFill>
                <a:srgbClr val="505050"/>
              </a:solidFill>
            </a:endParaRPr>
          </a:p>
        </p:txBody>
      </p:sp>
    </p:spTree>
    <p:extLst>
      <p:ext uri="{BB962C8B-B14F-4D97-AF65-F5344CB8AC3E}">
        <p14:creationId xmlns:p14="http://schemas.microsoft.com/office/powerpoint/2010/main" val="3756613733"/>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Developer code">
    <p:spTree>
      <p:nvGrpSpPr>
        <p:cNvPr id="1" name=""/>
        <p:cNvGrpSpPr/>
        <p:nvPr/>
      </p:nvGrpSpPr>
      <p:grpSpPr>
        <a:xfrm>
          <a:off x="0" y="0"/>
          <a:ext cx="0" cy="0"/>
          <a:chOff x="0" y="0"/>
          <a:chExt cx="0" cy="0"/>
        </a:xfrm>
      </p:grpSpPr>
      <p:sp>
        <p:nvSpPr>
          <p:cNvPr id="2" name="Title 1"/>
          <p:cNvSpPr>
            <a:spLocks noGrp="1"/>
          </p:cNvSpPr>
          <p:nvPr>
            <p:ph type="title"/>
          </p:nvPr>
        </p:nvSpPr>
        <p:spPr/>
        <p:txBody>
          <a:bodyPr lIns="137160" rIns="137160" bIns="137160">
            <a:noAutofit/>
          </a:bodyPr>
          <a:lstStyle>
            <a:lvl1pPr>
              <a:defRPr/>
            </a:lvl1pPr>
          </a:lstStyle>
          <a:p>
            <a:r>
              <a:rPr lang="en-US"/>
              <a:t>Click to edit Master title style</a:t>
            </a:r>
          </a:p>
        </p:txBody>
      </p:sp>
      <p:sp>
        <p:nvSpPr>
          <p:cNvPr id="4" name="Text Placeholder 3"/>
          <p:cNvSpPr>
            <a:spLocks noGrp="1"/>
          </p:cNvSpPr>
          <p:nvPr>
            <p:ph type="body" sz="quarter" idx="15" hasCustomPrompt="1"/>
          </p:nvPr>
        </p:nvSpPr>
        <p:spPr>
          <a:xfrm>
            <a:off x="233184" y="1632056"/>
            <a:ext cx="12049414" cy="4585300"/>
          </a:xfrm>
          <a:prstGeom prst="rect">
            <a:avLst/>
          </a:prstGeom>
        </p:spPr>
        <p:txBody>
          <a:bodyPr lIns="137160" rIns="137160" bIns="137160"/>
          <a:lstStyle>
            <a:lvl1pPr marL="0" indent="0">
              <a:buNone/>
              <a:defRPr>
                <a:solidFill>
                  <a:schemeClr val="tx1"/>
                </a:solidFill>
                <a:latin typeface="Courier New" pitchFamily="49" charset="0"/>
                <a:cs typeface="Courier New" pitchFamily="49" charset="0"/>
              </a:defRPr>
            </a:lvl1pPr>
            <a:lvl2pPr marL="287273" indent="0">
              <a:buNone/>
              <a:defRPr>
                <a:solidFill>
                  <a:schemeClr val="tx1"/>
                </a:solidFill>
                <a:latin typeface="Courier New" pitchFamily="49" charset="0"/>
                <a:cs typeface="Courier New" pitchFamily="49" charset="0"/>
              </a:defRPr>
            </a:lvl2pPr>
            <a:lvl3pPr marL="600171" indent="0">
              <a:buNone/>
              <a:defRPr>
                <a:solidFill>
                  <a:schemeClr val="tx1"/>
                </a:solidFill>
                <a:latin typeface="Courier New" pitchFamily="49" charset="0"/>
                <a:cs typeface="Courier New" pitchFamily="49" charset="0"/>
              </a:defRPr>
            </a:lvl3pPr>
            <a:lvl4pPr marL="887445" indent="0">
              <a:buNone/>
              <a:defRPr>
                <a:solidFill>
                  <a:schemeClr val="tx1"/>
                </a:solidFill>
                <a:latin typeface="Courier New" pitchFamily="49" charset="0"/>
                <a:cs typeface="Courier New" pitchFamily="49" charset="0"/>
              </a:defRPr>
            </a:lvl4pPr>
            <a:lvl5pPr marL="1127512" indent="0">
              <a:buNone/>
              <a:defRPr>
                <a:solidFill>
                  <a:schemeClr val="tx1"/>
                </a:solidFill>
                <a:latin typeface="Courier New" pitchFamily="49" charset="0"/>
                <a:cs typeface="Courier New" pitchFamily="49" charset="0"/>
              </a:defRPr>
            </a:lvl5pPr>
          </a:lstStyle>
          <a:p>
            <a:pPr lvl="0"/>
            <a:r>
              <a:rPr lang="en-US"/>
              <a:t>Click to add developer code</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16"/>
          </p:nvPr>
        </p:nvSpPr>
        <p:spPr>
          <a:xfrm>
            <a:off x="233185" y="6683657"/>
            <a:ext cx="11426011" cy="310869"/>
          </a:xfrm>
        </p:spPr>
        <p:txBody>
          <a:bodyPr/>
          <a:lstStyle/>
          <a:p>
            <a:endParaRPr lang="en-US">
              <a:solidFill>
                <a:srgbClr val="505050"/>
              </a:solidFill>
            </a:endParaRPr>
          </a:p>
        </p:txBody>
      </p:sp>
      <p:sp>
        <p:nvSpPr>
          <p:cNvPr id="10" name="Slide Number Placeholder 9"/>
          <p:cNvSpPr>
            <a:spLocks noGrp="1"/>
          </p:cNvSpPr>
          <p:nvPr>
            <p:ph type="sldNum" sz="quarter" idx="17"/>
          </p:nvPr>
        </p:nvSpPr>
        <p:spPr/>
        <p:txBody>
          <a:bodyPr/>
          <a:lstStyle/>
          <a:p>
            <a:fld id="{FAADACFB-7C71-4E89-89D2-7BBA40B7BFA9}" type="slidenum">
              <a:rPr lang="en-US" smtClean="0">
                <a:solidFill>
                  <a:srgbClr val="505050"/>
                </a:solidFill>
              </a:rPr>
              <a:pPr/>
              <a:t>‹#›</a:t>
            </a:fld>
            <a:endParaRPr lang="en-US">
              <a:solidFill>
                <a:srgbClr val="505050"/>
              </a:solidFill>
            </a:endParaRPr>
          </a:p>
        </p:txBody>
      </p:sp>
    </p:spTree>
    <p:extLst>
      <p:ext uri="{BB962C8B-B14F-4D97-AF65-F5344CB8AC3E}">
        <p14:creationId xmlns:p14="http://schemas.microsoft.com/office/powerpoint/2010/main" val="2224126195"/>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hre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lIns="137160" rIns="137160" bIns="137160"/>
          <a:lstStyle/>
          <a:p>
            <a:r>
              <a:rPr lang="en-US"/>
              <a:t>Click to edit Master title style</a:t>
            </a:r>
          </a:p>
        </p:txBody>
      </p:sp>
      <p:sp>
        <p:nvSpPr>
          <p:cNvPr id="6" name="Footer Placeholder 5"/>
          <p:cNvSpPr>
            <a:spLocks noGrp="1"/>
          </p:cNvSpPr>
          <p:nvPr>
            <p:ph type="ftr" sz="quarter" idx="11"/>
          </p:nvPr>
        </p:nvSpPr>
        <p:spPr>
          <a:xfrm>
            <a:off x="233185" y="6683658"/>
            <a:ext cx="11426011" cy="310869"/>
          </a:xfrm>
        </p:spPr>
        <p:txBody>
          <a:bodyPr/>
          <a:lstStyle/>
          <a:p>
            <a:endParaRPr>
              <a:solidFill>
                <a:srgbClr val="737373"/>
              </a:solidFill>
            </a:endParaRPr>
          </a:p>
        </p:txBody>
      </p:sp>
      <p:sp>
        <p:nvSpPr>
          <p:cNvPr id="7" name="Slide Number Placeholder 6"/>
          <p:cNvSpPr>
            <a:spLocks noGrp="1"/>
          </p:cNvSpPr>
          <p:nvPr>
            <p:ph type="sldNum" sz="quarter" idx="12"/>
          </p:nvPr>
        </p:nvSpPr>
        <p:spPr/>
        <p:txBody>
          <a:bodyPr/>
          <a:lstStyle/>
          <a:p>
            <a:fld id="{FB729ABE-044A-472F-86F1-BEFBB904A5C9}" type="slidenum">
              <a:rPr lang="en-US" smtClean="0">
                <a:solidFill>
                  <a:srgbClr val="737373"/>
                </a:solidFill>
              </a:rPr>
              <a:pPr/>
              <a:t>‹#›</a:t>
            </a:fld>
            <a:endParaRPr lang="en-US">
              <a:solidFill>
                <a:srgbClr val="737373"/>
              </a:solidFill>
            </a:endParaRPr>
          </a:p>
        </p:txBody>
      </p:sp>
      <p:sp>
        <p:nvSpPr>
          <p:cNvPr id="9" name="Content Placeholder 8"/>
          <p:cNvSpPr>
            <a:spLocks noGrp="1"/>
          </p:cNvSpPr>
          <p:nvPr>
            <p:ph sz="quarter" idx="13"/>
          </p:nvPr>
        </p:nvSpPr>
        <p:spPr>
          <a:xfrm>
            <a:off x="233182" y="1628947"/>
            <a:ext cx="3917490" cy="4663017"/>
          </a:xfrm>
        </p:spPr>
        <p:txBody>
          <a:bodyPr lIns="137160" rIns="137160" bIns="13716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8"/>
          <p:cNvSpPr>
            <a:spLocks noGrp="1"/>
          </p:cNvSpPr>
          <p:nvPr>
            <p:ph sz="quarter" idx="14"/>
          </p:nvPr>
        </p:nvSpPr>
        <p:spPr>
          <a:xfrm>
            <a:off x="4233241" y="1628947"/>
            <a:ext cx="3920182" cy="4663017"/>
          </a:xfrm>
        </p:spPr>
        <p:txBody>
          <a:bodyPr lIns="137160" rIns="137160" bIns="13716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Content Placeholder 8"/>
          <p:cNvSpPr>
            <a:spLocks noGrp="1"/>
          </p:cNvSpPr>
          <p:nvPr>
            <p:ph sz="quarter" idx="15"/>
          </p:nvPr>
        </p:nvSpPr>
        <p:spPr>
          <a:xfrm>
            <a:off x="8235991" y="1628947"/>
            <a:ext cx="3917490" cy="4663017"/>
          </a:xfrm>
        </p:spPr>
        <p:txBody>
          <a:bodyPr lIns="137160" rIns="137160" bIns="13716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92308331"/>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hree column_2">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137160" tIns="91440" rIns="137160" bIns="137160" rtlCol="0" anchor="t">
            <a:normAutofit/>
          </a:bodyPr>
          <a:lstStyle>
            <a:lvl1pPr>
              <a:defRPr lang="en-US" dirty="0"/>
            </a:lvl1pPr>
          </a:lstStyle>
          <a:p>
            <a:pPr lvl="0"/>
            <a:r>
              <a:rPr lang="en-US"/>
              <a:t>Click to edit Master title style</a:t>
            </a:r>
          </a:p>
        </p:txBody>
      </p:sp>
      <p:sp>
        <p:nvSpPr>
          <p:cNvPr id="6" name="Footer Placeholder 5"/>
          <p:cNvSpPr>
            <a:spLocks noGrp="1"/>
          </p:cNvSpPr>
          <p:nvPr>
            <p:ph type="ftr" sz="quarter" idx="11"/>
          </p:nvPr>
        </p:nvSpPr>
        <p:spPr>
          <a:xfrm>
            <a:off x="233185" y="6683658"/>
            <a:ext cx="11426011" cy="310869"/>
          </a:xfrm>
        </p:spPr>
        <p:txBody>
          <a:bodyPr/>
          <a:lstStyle/>
          <a:p>
            <a:endParaRPr>
              <a:solidFill>
                <a:srgbClr val="737373"/>
              </a:solidFill>
            </a:endParaRPr>
          </a:p>
        </p:txBody>
      </p:sp>
      <p:sp>
        <p:nvSpPr>
          <p:cNvPr id="7" name="Slide Number Placeholder 6"/>
          <p:cNvSpPr>
            <a:spLocks noGrp="1"/>
          </p:cNvSpPr>
          <p:nvPr>
            <p:ph type="sldNum" sz="quarter" idx="12"/>
          </p:nvPr>
        </p:nvSpPr>
        <p:spPr/>
        <p:txBody>
          <a:bodyPr/>
          <a:lstStyle/>
          <a:p>
            <a:fld id="{FB729ABE-044A-472F-86F1-BEFBB904A5C9}" type="slidenum">
              <a:rPr lang="en-US" smtClean="0">
                <a:solidFill>
                  <a:srgbClr val="737373"/>
                </a:solidFill>
              </a:rPr>
              <a:pPr/>
              <a:t>‹#›</a:t>
            </a:fld>
            <a:endParaRPr lang="en-US">
              <a:solidFill>
                <a:srgbClr val="737373"/>
              </a:solidFill>
            </a:endParaRPr>
          </a:p>
        </p:txBody>
      </p:sp>
      <p:sp>
        <p:nvSpPr>
          <p:cNvPr id="9" name="Content Placeholder 8"/>
          <p:cNvSpPr>
            <a:spLocks noGrp="1"/>
          </p:cNvSpPr>
          <p:nvPr>
            <p:ph sz="quarter" idx="13"/>
          </p:nvPr>
        </p:nvSpPr>
        <p:spPr>
          <a:xfrm>
            <a:off x="233184" y="1628947"/>
            <a:ext cx="3917490" cy="3319032"/>
          </a:xfrm>
        </p:spPr>
        <p:txBody>
          <a:bodyPr lIns="137160" rIns="137160" bIns="137160"/>
          <a:lstStyle>
            <a:lvl1pPr>
              <a:lnSpc>
                <a:spcPct val="100000"/>
              </a:lnSpc>
              <a:spcAft>
                <a:spcPts val="1224"/>
              </a:spcAft>
              <a:defRPr/>
            </a:lvl1pPr>
            <a:lvl2pPr>
              <a:lnSpc>
                <a:spcPct val="100000"/>
              </a:lnSpc>
              <a:spcAft>
                <a:spcPts val="1224"/>
              </a:spcAft>
              <a:defRPr/>
            </a:lvl2pPr>
            <a:lvl3pPr>
              <a:lnSpc>
                <a:spcPct val="100000"/>
              </a:lnSpc>
              <a:spcAft>
                <a:spcPts val="1224"/>
              </a:spcAft>
              <a:defRPr/>
            </a:lvl3pPr>
            <a:lvl4pPr>
              <a:lnSpc>
                <a:spcPct val="100000"/>
              </a:lnSpc>
              <a:spcAft>
                <a:spcPts val="1224"/>
              </a:spcAft>
              <a:defRPr/>
            </a:lvl4pPr>
            <a:lvl5pPr>
              <a:lnSpc>
                <a:spcPct val="100000"/>
              </a:lnSpc>
              <a:spcAft>
                <a:spcPts val="1224"/>
              </a:spcAf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8"/>
          <p:cNvSpPr>
            <a:spLocks noGrp="1"/>
          </p:cNvSpPr>
          <p:nvPr>
            <p:ph sz="quarter" idx="14"/>
          </p:nvPr>
        </p:nvSpPr>
        <p:spPr>
          <a:xfrm>
            <a:off x="4234587" y="1628947"/>
            <a:ext cx="3917490" cy="3319032"/>
          </a:xfrm>
        </p:spPr>
        <p:txBody>
          <a:bodyPr lIns="137160" rIns="137160" bIns="137160"/>
          <a:lstStyle>
            <a:lvl1pPr>
              <a:lnSpc>
                <a:spcPct val="100000"/>
              </a:lnSpc>
              <a:spcAft>
                <a:spcPts val="1224"/>
              </a:spcAft>
              <a:defRPr/>
            </a:lvl1pPr>
            <a:lvl2pPr>
              <a:lnSpc>
                <a:spcPct val="100000"/>
              </a:lnSpc>
              <a:spcAft>
                <a:spcPts val="1224"/>
              </a:spcAft>
              <a:defRPr/>
            </a:lvl2pPr>
            <a:lvl3pPr>
              <a:lnSpc>
                <a:spcPct val="100000"/>
              </a:lnSpc>
              <a:spcAft>
                <a:spcPts val="1224"/>
              </a:spcAft>
              <a:defRPr/>
            </a:lvl3pPr>
            <a:lvl4pPr>
              <a:lnSpc>
                <a:spcPct val="100000"/>
              </a:lnSpc>
              <a:spcAft>
                <a:spcPts val="1224"/>
              </a:spcAft>
              <a:defRPr/>
            </a:lvl4pPr>
            <a:lvl5pPr>
              <a:lnSpc>
                <a:spcPct val="100000"/>
              </a:lnSpc>
              <a:spcAft>
                <a:spcPts val="1224"/>
              </a:spcAf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Content Placeholder 8"/>
          <p:cNvSpPr>
            <a:spLocks noGrp="1"/>
          </p:cNvSpPr>
          <p:nvPr>
            <p:ph sz="quarter" idx="15"/>
          </p:nvPr>
        </p:nvSpPr>
        <p:spPr>
          <a:xfrm>
            <a:off x="8235991" y="1628947"/>
            <a:ext cx="3917490" cy="3319032"/>
          </a:xfrm>
        </p:spPr>
        <p:txBody>
          <a:bodyPr lIns="137160" rIns="137160" bIns="137160"/>
          <a:lstStyle>
            <a:lvl1pPr>
              <a:lnSpc>
                <a:spcPct val="100000"/>
              </a:lnSpc>
              <a:spcAft>
                <a:spcPts val="1224"/>
              </a:spcAft>
              <a:defRPr/>
            </a:lvl1pPr>
            <a:lvl2pPr>
              <a:lnSpc>
                <a:spcPct val="100000"/>
              </a:lnSpc>
              <a:spcAft>
                <a:spcPts val="1224"/>
              </a:spcAft>
              <a:defRPr/>
            </a:lvl2pPr>
            <a:lvl3pPr>
              <a:lnSpc>
                <a:spcPct val="100000"/>
              </a:lnSpc>
              <a:spcAft>
                <a:spcPts val="1224"/>
              </a:spcAft>
              <a:defRPr/>
            </a:lvl3pPr>
            <a:lvl4pPr>
              <a:lnSpc>
                <a:spcPct val="100000"/>
              </a:lnSpc>
              <a:spcAft>
                <a:spcPts val="1224"/>
              </a:spcAft>
              <a:defRPr/>
            </a:lvl4pPr>
            <a:lvl5pPr>
              <a:lnSpc>
                <a:spcPct val="100000"/>
              </a:lnSpc>
              <a:spcAft>
                <a:spcPts val="1224"/>
              </a:spcAf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8"/>
          <p:cNvSpPr>
            <a:spLocks noGrp="1"/>
          </p:cNvSpPr>
          <p:nvPr>
            <p:ph sz="quarter" idx="16"/>
          </p:nvPr>
        </p:nvSpPr>
        <p:spPr>
          <a:xfrm>
            <a:off x="233184" y="4947979"/>
            <a:ext cx="3917490" cy="1349166"/>
          </a:xfrm>
        </p:spPr>
        <p:txBody>
          <a:bodyPr lIns="137160" rIns="137160" bIns="137160"/>
          <a:lstStyle>
            <a:lvl1pPr>
              <a:lnSpc>
                <a:spcPct val="100000"/>
              </a:lnSpc>
              <a:spcAft>
                <a:spcPts val="1224"/>
              </a:spcAft>
              <a:defRPr sz="2448"/>
            </a:lvl1pPr>
          </a:lstStyle>
          <a:p>
            <a:pPr lvl="0"/>
            <a:r>
              <a:rPr lang="en-US"/>
              <a:t>Edit Master text styles</a:t>
            </a:r>
          </a:p>
        </p:txBody>
      </p:sp>
      <p:sp>
        <p:nvSpPr>
          <p:cNvPr id="17" name="Content Placeholder 8"/>
          <p:cNvSpPr>
            <a:spLocks noGrp="1"/>
          </p:cNvSpPr>
          <p:nvPr>
            <p:ph sz="quarter" idx="17"/>
          </p:nvPr>
        </p:nvSpPr>
        <p:spPr>
          <a:xfrm>
            <a:off x="4234587" y="4947979"/>
            <a:ext cx="3917490" cy="1349166"/>
          </a:xfrm>
        </p:spPr>
        <p:txBody>
          <a:bodyPr lIns="137160" rIns="137160" bIns="137160"/>
          <a:lstStyle>
            <a:lvl1pPr>
              <a:lnSpc>
                <a:spcPct val="100000"/>
              </a:lnSpc>
              <a:spcAft>
                <a:spcPts val="1224"/>
              </a:spcAft>
              <a:defRPr sz="2448"/>
            </a:lvl1pPr>
          </a:lstStyle>
          <a:p>
            <a:pPr lvl="0"/>
            <a:r>
              <a:rPr lang="en-US"/>
              <a:t>Edit Master text styles</a:t>
            </a:r>
          </a:p>
        </p:txBody>
      </p:sp>
      <p:sp>
        <p:nvSpPr>
          <p:cNvPr id="18" name="Content Placeholder 8"/>
          <p:cNvSpPr>
            <a:spLocks noGrp="1"/>
          </p:cNvSpPr>
          <p:nvPr>
            <p:ph sz="quarter" idx="18"/>
          </p:nvPr>
        </p:nvSpPr>
        <p:spPr>
          <a:xfrm>
            <a:off x="8235991" y="4947979"/>
            <a:ext cx="3917490" cy="1349166"/>
          </a:xfrm>
        </p:spPr>
        <p:txBody>
          <a:bodyPr lIns="137160" rIns="137160" bIns="137160"/>
          <a:lstStyle>
            <a:lvl1pPr>
              <a:lnSpc>
                <a:spcPct val="100000"/>
              </a:lnSpc>
              <a:spcAft>
                <a:spcPts val="1224"/>
              </a:spcAft>
              <a:defRPr sz="2448"/>
            </a:lvl1pPr>
          </a:lstStyle>
          <a:p>
            <a:pPr lvl="0"/>
            <a:r>
              <a:rPr lang="en-US"/>
              <a:t>Edit Master text styles</a:t>
            </a:r>
          </a:p>
        </p:txBody>
      </p:sp>
    </p:spTree>
    <p:extLst>
      <p:ext uri="{BB962C8B-B14F-4D97-AF65-F5344CB8AC3E}">
        <p14:creationId xmlns:p14="http://schemas.microsoft.com/office/powerpoint/2010/main" val="3253431144"/>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hree column_3">
    <p:spTree>
      <p:nvGrpSpPr>
        <p:cNvPr id="1" name=""/>
        <p:cNvGrpSpPr/>
        <p:nvPr/>
      </p:nvGrpSpPr>
      <p:grpSpPr>
        <a:xfrm>
          <a:off x="0" y="0"/>
          <a:ext cx="0" cy="0"/>
          <a:chOff x="0" y="0"/>
          <a:chExt cx="0" cy="0"/>
        </a:xfrm>
      </p:grpSpPr>
      <p:sp>
        <p:nvSpPr>
          <p:cNvPr id="15" name="Content Placeholder 8"/>
          <p:cNvSpPr>
            <a:spLocks noGrp="1"/>
          </p:cNvSpPr>
          <p:nvPr>
            <p:ph sz="quarter" idx="14"/>
          </p:nvPr>
        </p:nvSpPr>
        <p:spPr>
          <a:xfrm>
            <a:off x="4142251" y="1628947"/>
            <a:ext cx="4156850" cy="4153194"/>
          </a:xfrm>
        </p:spPr>
        <p:txBody>
          <a:bodyPr lIns="137160" tIns="91440" rIns="137160" bIns="137160"/>
          <a:lstStyle/>
          <a:p>
            <a:pPr lvl="0"/>
            <a:r>
              <a:rPr lang="en-US"/>
              <a:t>Edit Master text styles</a:t>
            </a:r>
          </a:p>
        </p:txBody>
      </p:sp>
      <p:sp>
        <p:nvSpPr>
          <p:cNvPr id="9" name="Content Placeholder 8"/>
          <p:cNvSpPr>
            <a:spLocks noGrp="1"/>
          </p:cNvSpPr>
          <p:nvPr>
            <p:ph sz="quarter" idx="13"/>
          </p:nvPr>
        </p:nvSpPr>
        <p:spPr>
          <a:xfrm>
            <a:off x="1" y="1628947"/>
            <a:ext cx="4145491" cy="4153194"/>
          </a:xfrm>
        </p:spPr>
        <p:txBody>
          <a:bodyPr lIns="137160" tIns="91440" rIns="137160" bIns="137160"/>
          <a:lstStyle/>
          <a:p>
            <a:pPr lvl="0"/>
            <a:r>
              <a:rPr lang="en-US"/>
              <a:t>Edit Master text styles</a:t>
            </a:r>
          </a:p>
        </p:txBody>
      </p:sp>
      <p:sp>
        <p:nvSpPr>
          <p:cNvPr id="2" name="Title 1"/>
          <p:cNvSpPr>
            <a:spLocks noGrp="1"/>
          </p:cNvSpPr>
          <p:nvPr>
            <p:ph type="title"/>
          </p:nvPr>
        </p:nvSpPr>
        <p:spPr/>
        <p:txBody>
          <a:bodyPr lIns="137160" tIns="91440" rIns="137160" bIns="137160"/>
          <a:lstStyle/>
          <a:p>
            <a:r>
              <a:rPr lang="en-US"/>
              <a:t>Click to edit Master title style</a:t>
            </a:r>
          </a:p>
        </p:txBody>
      </p:sp>
      <p:sp>
        <p:nvSpPr>
          <p:cNvPr id="6" name="Footer Placeholder 5"/>
          <p:cNvSpPr>
            <a:spLocks noGrp="1"/>
          </p:cNvSpPr>
          <p:nvPr>
            <p:ph type="ftr" sz="quarter" idx="11"/>
          </p:nvPr>
        </p:nvSpPr>
        <p:spPr>
          <a:xfrm>
            <a:off x="233185" y="6683658"/>
            <a:ext cx="11426011" cy="310869"/>
          </a:xfrm>
        </p:spPr>
        <p:txBody>
          <a:bodyPr/>
          <a:lstStyle/>
          <a:p>
            <a:endParaRPr>
              <a:solidFill>
                <a:srgbClr val="737373"/>
              </a:solidFill>
            </a:endParaRPr>
          </a:p>
        </p:txBody>
      </p:sp>
      <p:sp>
        <p:nvSpPr>
          <p:cNvPr id="7" name="Slide Number Placeholder 6"/>
          <p:cNvSpPr>
            <a:spLocks noGrp="1"/>
          </p:cNvSpPr>
          <p:nvPr>
            <p:ph type="sldNum" sz="quarter" idx="12"/>
          </p:nvPr>
        </p:nvSpPr>
        <p:spPr/>
        <p:txBody>
          <a:bodyPr/>
          <a:lstStyle/>
          <a:p>
            <a:fld id="{FB729ABE-044A-472F-86F1-BEFBB904A5C9}" type="slidenum">
              <a:rPr lang="en-US" smtClean="0">
                <a:solidFill>
                  <a:srgbClr val="737373"/>
                </a:solidFill>
              </a:rPr>
              <a:pPr/>
              <a:t>‹#›</a:t>
            </a:fld>
            <a:endParaRPr lang="en-US">
              <a:solidFill>
                <a:srgbClr val="737373"/>
              </a:solidFill>
            </a:endParaRPr>
          </a:p>
        </p:txBody>
      </p:sp>
      <p:sp>
        <p:nvSpPr>
          <p:cNvPr id="16" name="Content Placeholder 8"/>
          <p:cNvSpPr>
            <a:spLocks noGrp="1"/>
          </p:cNvSpPr>
          <p:nvPr>
            <p:ph sz="quarter" idx="15"/>
          </p:nvPr>
        </p:nvSpPr>
        <p:spPr>
          <a:xfrm>
            <a:off x="8290984" y="1628947"/>
            <a:ext cx="4143333" cy="4153194"/>
          </a:xfrm>
        </p:spPr>
        <p:txBody>
          <a:bodyPr lIns="137160" tIns="91440" rIns="137160" bIns="137160"/>
          <a:lstStyle/>
          <a:p>
            <a:pPr lvl="0"/>
            <a:r>
              <a:rPr lang="en-US"/>
              <a:t>Edit Master text styles</a:t>
            </a:r>
          </a:p>
        </p:txBody>
      </p:sp>
      <p:sp>
        <p:nvSpPr>
          <p:cNvPr id="4" name="Text Placeholder 3"/>
          <p:cNvSpPr>
            <a:spLocks noGrp="1"/>
          </p:cNvSpPr>
          <p:nvPr>
            <p:ph type="body" sz="quarter" idx="16"/>
          </p:nvPr>
        </p:nvSpPr>
        <p:spPr>
          <a:xfrm>
            <a:off x="10289026" y="3637153"/>
            <a:ext cx="2145292" cy="2144988"/>
          </a:xfrm>
          <a:solidFill>
            <a:schemeClr val="tx2"/>
          </a:solidFill>
        </p:spPr>
        <p:txBody>
          <a:bodyPr lIns="137160" tIns="91440" rIns="137160" bIns="137160">
            <a:normAutofit/>
          </a:bodyPr>
          <a:lstStyle>
            <a:lvl1pPr>
              <a:lnSpc>
                <a:spcPct val="85000"/>
              </a:lnSpc>
              <a:spcAft>
                <a:spcPts val="0"/>
              </a:spcAft>
              <a:defRPr sz="4080" b="1">
                <a:solidFill>
                  <a:schemeClr val="bg1"/>
                </a:solidFill>
                <a:latin typeface="+mn-lt"/>
              </a:defRPr>
            </a:lvl1pPr>
            <a:lvl2pPr>
              <a:defRPr b="1">
                <a:solidFill>
                  <a:schemeClr val="bg1"/>
                </a:solidFill>
                <a:latin typeface="Segoe UI Semibold" panose="020B0702040204020203" pitchFamily="34" charset="0"/>
              </a:defRPr>
            </a:lvl2pPr>
            <a:lvl3pPr>
              <a:defRPr b="1">
                <a:solidFill>
                  <a:schemeClr val="bg1"/>
                </a:solidFill>
                <a:latin typeface="Segoe UI Semibold" panose="020B0702040204020203" pitchFamily="34" charset="0"/>
              </a:defRPr>
            </a:lvl3pPr>
            <a:lvl4pPr>
              <a:defRPr b="1">
                <a:solidFill>
                  <a:schemeClr val="bg1"/>
                </a:solidFill>
                <a:latin typeface="Segoe UI Semibold" panose="020B0702040204020203" pitchFamily="34" charset="0"/>
              </a:defRPr>
            </a:lvl4pPr>
            <a:lvl5pPr>
              <a:defRPr b="1">
                <a:solidFill>
                  <a:schemeClr val="bg1"/>
                </a:solidFill>
                <a:latin typeface="Segoe UI Semibold" panose="020B0702040204020203" pitchFamily="34" charset="0"/>
              </a:defRPr>
            </a:lvl5pPr>
          </a:lstStyle>
          <a:p>
            <a:pPr lvl="0"/>
            <a:r>
              <a:rPr lang="en-US"/>
              <a:t>Edit Master text styles</a:t>
            </a:r>
          </a:p>
        </p:txBody>
      </p:sp>
      <p:sp>
        <p:nvSpPr>
          <p:cNvPr id="19" name="Text Placeholder 3"/>
          <p:cNvSpPr>
            <a:spLocks noGrp="1"/>
          </p:cNvSpPr>
          <p:nvPr>
            <p:ph type="body" sz="quarter" idx="17"/>
          </p:nvPr>
        </p:nvSpPr>
        <p:spPr>
          <a:xfrm>
            <a:off x="6153809" y="3637153"/>
            <a:ext cx="2145292" cy="2144988"/>
          </a:xfrm>
          <a:solidFill>
            <a:schemeClr val="tx2"/>
          </a:solidFill>
        </p:spPr>
        <p:txBody>
          <a:bodyPr lIns="137160" tIns="91440" rIns="137160" bIns="137160">
            <a:normAutofit/>
          </a:bodyPr>
          <a:lstStyle>
            <a:lvl1pPr>
              <a:lnSpc>
                <a:spcPct val="85000"/>
              </a:lnSpc>
              <a:spcAft>
                <a:spcPts val="0"/>
              </a:spcAft>
              <a:defRPr sz="4080" b="1">
                <a:solidFill>
                  <a:schemeClr val="bg1"/>
                </a:solidFill>
                <a:latin typeface="+mn-lt"/>
              </a:defRPr>
            </a:lvl1pPr>
            <a:lvl2pPr>
              <a:defRPr b="1">
                <a:solidFill>
                  <a:schemeClr val="bg1"/>
                </a:solidFill>
                <a:latin typeface="Segoe UI Semibold" panose="020B0702040204020203" pitchFamily="34" charset="0"/>
              </a:defRPr>
            </a:lvl2pPr>
            <a:lvl3pPr>
              <a:defRPr b="1">
                <a:solidFill>
                  <a:schemeClr val="bg1"/>
                </a:solidFill>
                <a:latin typeface="Segoe UI Semibold" panose="020B0702040204020203" pitchFamily="34" charset="0"/>
              </a:defRPr>
            </a:lvl3pPr>
            <a:lvl4pPr>
              <a:defRPr b="1">
                <a:solidFill>
                  <a:schemeClr val="bg1"/>
                </a:solidFill>
                <a:latin typeface="Segoe UI Semibold" panose="020B0702040204020203" pitchFamily="34" charset="0"/>
              </a:defRPr>
            </a:lvl4pPr>
            <a:lvl5pPr>
              <a:defRPr b="1">
                <a:solidFill>
                  <a:schemeClr val="bg1"/>
                </a:solidFill>
                <a:latin typeface="Segoe UI Semibold" panose="020B0702040204020203" pitchFamily="34" charset="0"/>
              </a:defRPr>
            </a:lvl5pPr>
          </a:lstStyle>
          <a:p>
            <a:pPr lvl="0"/>
            <a:r>
              <a:rPr lang="en-US"/>
              <a:t>Edit Master text styles</a:t>
            </a:r>
          </a:p>
        </p:txBody>
      </p:sp>
      <p:sp>
        <p:nvSpPr>
          <p:cNvPr id="20" name="Text Placeholder 3"/>
          <p:cNvSpPr>
            <a:spLocks noGrp="1"/>
          </p:cNvSpPr>
          <p:nvPr>
            <p:ph type="body" sz="quarter" idx="18"/>
          </p:nvPr>
        </p:nvSpPr>
        <p:spPr>
          <a:xfrm>
            <a:off x="2000200" y="3637153"/>
            <a:ext cx="2145292" cy="2144988"/>
          </a:xfrm>
          <a:solidFill>
            <a:schemeClr val="tx2"/>
          </a:solidFill>
          <a:ln>
            <a:noFill/>
          </a:ln>
        </p:spPr>
        <p:txBody>
          <a:bodyPr lIns="137160" tIns="91440" rIns="137160" bIns="137160">
            <a:normAutofit/>
          </a:bodyPr>
          <a:lstStyle>
            <a:lvl1pPr>
              <a:lnSpc>
                <a:spcPct val="85000"/>
              </a:lnSpc>
              <a:spcAft>
                <a:spcPts val="0"/>
              </a:spcAft>
              <a:defRPr sz="4080" b="1">
                <a:solidFill>
                  <a:schemeClr val="bg1"/>
                </a:solidFill>
                <a:latin typeface="+mn-lt"/>
              </a:defRPr>
            </a:lvl1pPr>
            <a:lvl2pPr>
              <a:defRPr b="1">
                <a:solidFill>
                  <a:schemeClr val="bg1"/>
                </a:solidFill>
                <a:latin typeface="Segoe UI Semibold" panose="020B0702040204020203" pitchFamily="34" charset="0"/>
              </a:defRPr>
            </a:lvl2pPr>
            <a:lvl3pPr>
              <a:defRPr b="1">
                <a:solidFill>
                  <a:schemeClr val="bg1"/>
                </a:solidFill>
                <a:latin typeface="Segoe UI Semibold" panose="020B0702040204020203" pitchFamily="34" charset="0"/>
              </a:defRPr>
            </a:lvl3pPr>
            <a:lvl4pPr>
              <a:defRPr b="1">
                <a:solidFill>
                  <a:schemeClr val="bg1"/>
                </a:solidFill>
                <a:latin typeface="Segoe UI Semibold" panose="020B0702040204020203" pitchFamily="34" charset="0"/>
              </a:defRPr>
            </a:lvl4pPr>
            <a:lvl5pPr>
              <a:defRPr b="1">
                <a:solidFill>
                  <a:schemeClr val="bg1"/>
                </a:solidFill>
                <a:latin typeface="Segoe UI Semibold" panose="020B0702040204020203" pitchFamily="34" charset="0"/>
              </a:defRPr>
            </a:lvl5pPr>
          </a:lstStyle>
          <a:p>
            <a:pPr lvl="0"/>
            <a:r>
              <a:rPr lang="en-US"/>
              <a:t>Edit Master text styles</a:t>
            </a:r>
          </a:p>
        </p:txBody>
      </p:sp>
    </p:spTree>
    <p:extLst>
      <p:ext uri="{BB962C8B-B14F-4D97-AF65-F5344CB8AC3E}">
        <p14:creationId xmlns:p14="http://schemas.microsoft.com/office/powerpoint/2010/main" val="1691383189"/>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hree column_4">
    <p:spTree>
      <p:nvGrpSpPr>
        <p:cNvPr id="1" name=""/>
        <p:cNvGrpSpPr/>
        <p:nvPr/>
      </p:nvGrpSpPr>
      <p:grpSpPr>
        <a:xfrm>
          <a:off x="0" y="0"/>
          <a:ext cx="0" cy="0"/>
          <a:chOff x="0" y="0"/>
          <a:chExt cx="0" cy="0"/>
        </a:xfrm>
      </p:grpSpPr>
      <p:sp>
        <p:nvSpPr>
          <p:cNvPr id="2" name="Title 1"/>
          <p:cNvSpPr>
            <a:spLocks noGrp="1"/>
          </p:cNvSpPr>
          <p:nvPr>
            <p:ph type="title"/>
          </p:nvPr>
        </p:nvSpPr>
        <p:spPr/>
        <p:txBody>
          <a:bodyPr lIns="137160" rIns="137160" bIns="137160"/>
          <a:lstStyle/>
          <a:p>
            <a:r>
              <a:rPr lang="en-US"/>
              <a:t>Click to edit Master title style</a:t>
            </a:r>
          </a:p>
        </p:txBody>
      </p:sp>
      <p:sp>
        <p:nvSpPr>
          <p:cNvPr id="3" name="Content Placeholder 2"/>
          <p:cNvSpPr>
            <a:spLocks noGrp="1"/>
          </p:cNvSpPr>
          <p:nvPr>
            <p:ph idx="1"/>
          </p:nvPr>
        </p:nvSpPr>
        <p:spPr>
          <a:xfrm>
            <a:off x="233184" y="1632056"/>
            <a:ext cx="8886898" cy="1657961"/>
          </a:xfrm>
        </p:spPr>
        <p:txBody>
          <a:bodyPr lIns="137160" rIns="137160" bIns="137160">
            <a:normAutofit/>
          </a:bodyPr>
          <a:lstStyle>
            <a:lvl1pPr>
              <a:defRPr sz="2040"/>
            </a:lvl1pPr>
            <a:lvl2pPr>
              <a:defRPr sz="1632"/>
            </a:lvl2pPr>
            <a:lvl3pPr>
              <a:defRPr sz="1428"/>
            </a:lvl3pPr>
          </a:lstStyle>
          <a:p>
            <a:pPr lvl="0"/>
            <a:r>
              <a:rPr lang="en-US"/>
              <a:t>Edit Master text styles</a:t>
            </a:r>
          </a:p>
          <a:p>
            <a:pPr lvl="1"/>
            <a:r>
              <a:rPr lang="en-US"/>
              <a:t>Second level</a:t>
            </a:r>
          </a:p>
          <a:p>
            <a:pPr lvl="2"/>
            <a:r>
              <a:rPr lang="en-US"/>
              <a:t>Third level</a:t>
            </a:r>
          </a:p>
        </p:txBody>
      </p:sp>
      <p:sp>
        <p:nvSpPr>
          <p:cNvPr id="5" name="Footer Placeholder 4"/>
          <p:cNvSpPr>
            <a:spLocks noGrp="1"/>
          </p:cNvSpPr>
          <p:nvPr>
            <p:ph type="ftr" sz="quarter" idx="11"/>
          </p:nvPr>
        </p:nvSpPr>
        <p:spPr>
          <a:xfrm>
            <a:off x="233185" y="6683658"/>
            <a:ext cx="11426011" cy="310868"/>
          </a:xfrm>
        </p:spPr>
        <p:txBody>
          <a:bodyPr/>
          <a:lstStyle>
            <a:lvl1pPr>
              <a:defRPr dirty="0"/>
            </a:lvl1pPr>
          </a:lstStyle>
          <a:p>
            <a:endParaRPr lang="en-US"/>
          </a:p>
        </p:txBody>
      </p:sp>
      <p:sp>
        <p:nvSpPr>
          <p:cNvPr id="6" name="Slide Number Placeholder 5"/>
          <p:cNvSpPr>
            <a:spLocks noGrp="1"/>
          </p:cNvSpPr>
          <p:nvPr>
            <p:ph type="sldNum" sz="quarter" idx="12"/>
          </p:nvPr>
        </p:nvSpPr>
        <p:spPr/>
        <p:txBody>
          <a:bodyPr/>
          <a:lstStyle/>
          <a:p>
            <a:fld id="{FB729ABE-044A-472F-86F1-BEFBB904A5C9}" type="slidenum">
              <a:rPr lang="en-US" smtClean="0">
                <a:solidFill>
                  <a:srgbClr val="737373"/>
                </a:solidFill>
              </a:rPr>
              <a:pPr/>
              <a:t>‹#›</a:t>
            </a:fld>
            <a:endParaRPr lang="en-US">
              <a:solidFill>
                <a:srgbClr val="737373"/>
              </a:solidFill>
            </a:endParaRPr>
          </a:p>
        </p:txBody>
      </p:sp>
      <p:sp>
        <p:nvSpPr>
          <p:cNvPr id="11" name="Content Placeholder 8"/>
          <p:cNvSpPr>
            <a:spLocks noGrp="1"/>
          </p:cNvSpPr>
          <p:nvPr>
            <p:ph sz="quarter" idx="13"/>
          </p:nvPr>
        </p:nvSpPr>
        <p:spPr>
          <a:xfrm>
            <a:off x="233183" y="3497263"/>
            <a:ext cx="3917490" cy="2794701"/>
          </a:xfrm>
        </p:spPr>
        <p:txBody>
          <a:bodyPr lIns="137160" rIns="137160" bIns="137160">
            <a:noAutofit/>
          </a:bodyPr>
          <a:lstStyle>
            <a:lvl1pPr>
              <a:defRPr sz="2040"/>
            </a:lvl1pPr>
            <a:lvl2pPr>
              <a:defRPr sz="1632"/>
            </a:lvl2pPr>
            <a:lvl3pPr>
              <a:defRPr sz="1428"/>
            </a:lvl3pPr>
            <a:lvl4pPr>
              <a:defRPr sz="1224"/>
            </a:lvl4pPr>
            <a:lvl5pPr>
              <a:defRPr sz="1224"/>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8"/>
          <p:cNvSpPr>
            <a:spLocks noGrp="1"/>
          </p:cNvSpPr>
          <p:nvPr>
            <p:ph sz="quarter" idx="14"/>
          </p:nvPr>
        </p:nvSpPr>
        <p:spPr>
          <a:xfrm>
            <a:off x="4240059" y="3497263"/>
            <a:ext cx="3917490" cy="2794701"/>
          </a:xfrm>
        </p:spPr>
        <p:txBody>
          <a:bodyPr lIns="137160" rIns="137160" bIns="137160">
            <a:noAutofit/>
          </a:bodyPr>
          <a:lstStyle>
            <a:lvl1pPr>
              <a:defRPr sz="2040"/>
            </a:lvl1pPr>
            <a:lvl2pPr>
              <a:defRPr sz="1632"/>
            </a:lvl2pPr>
            <a:lvl3pPr>
              <a:defRPr sz="1428"/>
            </a:lvl3pPr>
            <a:lvl4pPr>
              <a:defRPr sz="1224"/>
            </a:lvl4pPr>
            <a:lvl5pPr>
              <a:defRPr sz="1224"/>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8"/>
          <p:cNvSpPr>
            <a:spLocks noGrp="1"/>
          </p:cNvSpPr>
          <p:nvPr>
            <p:ph sz="quarter" idx="15"/>
          </p:nvPr>
        </p:nvSpPr>
        <p:spPr>
          <a:xfrm>
            <a:off x="8246937" y="3497263"/>
            <a:ext cx="3917490" cy="2794701"/>
          </a:xfrm>
        </p:spPr>
        <p:txBody>
          <a:bodyPr lIns="137160" rIns="137160" bIns="137160">
            <a:noAutofit/>
          </a:bodyPr>
          <a:lstStyle>
            <a:lvl1pPr>
              <a:defRPr sz="2040"/>
            </a:lvl1pPr>
            <a:lvl2pPr>
              <a:defRPr sz="1632"/>
            </a:lvl2pPr>
            <a:lvl3pPr>
              <a:defRPr sz="1428"/>
            </a:lvl3pPr>
            <a:lvl4pPr>
              <a:defRPr sz="1224"/>
            </a:lvl4pPr>
            <a:lvl5pPr>
              <a:defRPr sz="1224"/>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56790018"/>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9086985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33183" y="272009"/>
            <a:ext cx="12203292" cy="660594"/>
          </a:xfrm>
        </p:spPr>
        <p:txBody>
          <a:bodyPr vert="horz" lIns="137160" tIns="91440" rIns="137160" bIns="137160" rtlCol="0" anchor="t" anchorCtr="0">
            <a:normAutofit/>
          </a:bodyPr>
          <a:lstStyle>
            <a:lvl1pPr>
              <a:defRPr lang="en-US" dirty="0"/>
            </a:lvl1pPr>
          </a:lstStyle>
          <a:p>
            <a:pPr lvl="0"/>
            <a:r>
              <a:rPr lang="en-US"/>
              <a:t>Click to edit Master title style</a:t>
            </a:r>
          </a:p>
        </p:txBody>
      </p:sp>
      <p:sp>
        <p:nvSpPr>
          <p:cNvPr id="3" name="Content Placeholder 2"/>
          <p:cNvSpPr>
            <a:spLocks noGrp="1"/>
          </p:cNvSpPr>
          <p:nvPr>
            <p:ph sz="half" idx="1"/>
          </p:nvPr>
        </p:nvSpPr>
        <p:spPr>
          <a:xfrm>
            <a:off x="233183" y="1654413"/>
            <a:ext cx="5922871" cy="4663017"/>
          </a:xfrm>
        </p:spPr>
        <p:txBody>
          <a:bodyPr lIns="137160" tIns="91440" rIns="137160" bIns="137160"/>
          <a:lstStyle>
            <a:lvl1pPr>
              <a:lnSpc>
                <a:spcPct val="100000"/>
              </a:lnSpc>
              <a:defRPr sz="2448"/>
            </a:lvl1pPr>
            <a:lvl2pPr>
              <a:lnSpc>
                <a:spcPct val="100000"/>
              </a:lnSpc>
              <a:defRPr sz="2448"/>
            </a:lvl2pPr>
            <a:lvl3pPr>
              <a:lnSpc>
                <a:spcPct val="100000"/>
              </a:lnSpc>
              <a:defRPr sz="1904"/>
            </a:lvl3pPr>
            <a:lvl4pPr>
              <a:lnSpc>
                <a:spcPct val="100000"/>
              </a:lnSpc>
              <a:defRPr sz="1904"/>
            </a:lvl4pPr>
            <a:lvl5pPr>
              <a:lnSpc>
                <a:spcPct val="100000"/>
              </a:lnSpc>
              <a:defRPr sz="1496"/>
            </a:lvl5pPr>
            <a:lvl6pPr>
              <a:defRPr sz="2448"/>
            </a:lvl6pPr>
            <a:lvl7pPr>
              <a:defRPr sz="2448"/>
            </a:lvl7pPr>
            <a:lvl8pPr>
              <a:defRPr sz="2448"/>
            </a:lvl8pPr>
            <a:lvl9pPr>
              <a:defRPr sz="2448"/>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31016" y="1654415"/>
            <a:ext cx="5922871" cy="4663016"/>
          </a:xfrm>
        </p:spPr>
        <p:txBody>
          <a:bodyPr lIns="137160" tIns="91440" rIns="137160" bIns="137160"/>
          <a:lstStyle>
            <a:lvl1pPr>
              <a:lnSpc>
                <a:spcPct val="100000"/>
              </a:lnSpc>
              <a:defRPr sz="2448"/>
            </a:lvl1pPr>
            <a:lvl2pPr>
              <a:lnSpc>
                <a:spcPct val="100000"/>
              </a:lnSpc>
              <a:defRPr sz="2448"/>
            </a:lvl2pPr>
            <a:lvl3pPr>
              <a:lnSpc>
                <a:spcPct val="100000"/>
              </a:lnSpc>
              <a:defRPr sz="1904"/>
            </a:lvl3pPr>
            <a:lvl4pPr>
              <a:lnSpc>
                <a:spcPct val="100000"/>
              </a:lnSpc>
              <a:defRPr sz="1904"/>
            </a:lvl4pPr>
            <a:lvl5pPr>
              <a:lnSpc>
                <a:spcPct val="100000"/>
              </a:lnSpc>
              <a:defRPr sz="1496"/>
            </a:lvl5pPr>
            <a:lvl6pPr>
              <a:defRPr sz="2448"/>
            </a:lvl6pPr>
            <a:lvl7pPr>
              <a:defRPr sz="2448"/>
            </a:lvl7pPr>
            <a:lvl8pPr>
              <a:defRPr sz="2448"/>
            </a:lvl8pPr>
            <a:lvl9pPr>
              <a:defRPr sz="2448"/>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11"/>
          </p:nvPr>
        </p:nvSpPr>
        <p:spPr>
          <a:xfrm>
            <a:off x="233184" y="6683658"/>
            <a:ext cx="11426012" cy="310869"/>
          </a:xfrm>
        </p:spPr>
        <p:txBody>
          <a:bodyPr/>
          <a:lstStyle/>
          <a:p>
            <a:endParaRPr>
              <a:solidFill>
                <a:srgbClr val="737373"/>
              </a:solidFill>
            </a:endParaRPr>
          </a:p>
        </p:txBody>
      </p:sp>
      <p:sp>
        <p:nvSpPr>
          <p:cNvPr id="7" name="Slide Number Placeholder 6"/>
          <p:cNvSpPr>
            <a:spLocks noGrp="1"/>
          </p:cNvSpPr>
          <p:nvPr>
            <p:ph type="sldNum" sz="quarter" idx="12"/>
          </p:nvPr>
        </p:nvSpPr>
        <p:spPr/>
        <p:txBody>
          <a:bodyPr/>
          <a:lstStyle/>
          <a:p>
            <a:fld id="{FB729ABE-044A-472F-86F1-BEFBB904A5C9}" type="slidenum">
              <a:rPr lang="en-US" smtClean="0">
                <a:solidFill>
                  <a:srgbClr val="737373"/>
                </a:solidFill>
              </a:rPr>
              <a:pPr/>
              <a:t>‹#›</a:t>
            </a:fld>
            <a:endParaRPr lang="en-US">
              <a:solidFill>
                <a:srgbClr val="737373"/>
              </a:solidFill>
            </a:endParaRPr>
          </a:p>
        </p:txBody>
      </p:sp>
    </p:spTree>
    <p:extLst>
      <p:ext uri="{BB962C8B-B14F-4D97-AF65-F5344CB8AC3E}">
        <p14:creationId xmlns:p14="http://schemas.microsoft.com/office/powerpoint/2010/main" val="3365877166"/>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Demo_embedded">
    <p:spTree>
      <p:nvGrpSpPr>
        <p:cNvPr id="1" name=""/>
        <p:cNvGrpSpPr/>
        <p:nvPr/>
      </p:nvGrpSpPr>
      <p:grpSpPr>
        <a:xfrm>
          <a:off x="0" y="0"/>
          <a:ext cx="0" cy="0"/>
          <a:chOff x="0" y="0"/>
          <a:chExt cx="0" cy="0"/>
        </a:xfrm>
      </p:grpSpPr>
      <p:sp>
        <p:nvSpPr>
          <p:cNvPr id="2" name="Title 1"/>
          <p:cNvSpPr>
            <a:spLocks noGrp="1"/>
          </p:cNvSpPr>
          <p:nvPr>
            <p:ph type="title"/>
          </p:nvPr>
        </p:nvSpPr>
        <p:spPr>
          <a:xfrm>
            <a:off x="233184" y="272009"/>
            <a:ext cx="2518629" cy="2664431"/>
          </a:xfrm>
        </p:spPr>
        <p:txBody>
          <a:bodyPr anchor="t"/>
          <a:lstStyle/>
          <a:p>
            <a:r>
              <a:rPr lang="en-US"/>
              <a:t>Click to edit Master title style</a:t>
            </a:r>
          </a:p>
        </p:txBody>
      </p:sp>
      <p:pic>
        <p:nvPicPr>
          <p:cNvPr id="11" name="Content Placeholder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51813" y="595830"/>
            <a:ext cx="9296023" cy="5802865"/>
          </a:xfrm>
          <a:prstGeom prst="rect">
            <a:avLst/>
          </a:prstGeom>
        </p:spPr>
      </p:pic>
      <p:sp>
        <p:nvSpPr>
          <p:cNvPr id="13" name="Media Placeholder 8"/>
          <p:cNvSpPr>
            <a:spLocks noGrp="1"/>
          </p:cNvSpPr>
          <p:nvPr>
            <p:ph type="media" sz="quarter" idx="11" hasCustomPrompt="1"/>
          </p:nvPr>
        </p:nvSpPr>
        <p:spPr>
          <a:xfrm>
            <a:off x="3334207" y="1158505"/>
            <a:ext cx="8116095" cy="4599871"/>
          </a:xfrm>
        </p:spPr>
        <p:txBody>
          <a:bodyPr/>
          <a:lstStyle>
            <a:lvl1pPr>
              <a:defRPr baseline="0"/>
            </a:lvl1pPr>
          </a:lstStyle>
          <a:p>
            <a:r>
              <a:rPr lang="en-US"/>
              <a:t>Click to insert demo video</a:t>
            </a:r>
          </a:p>
        </p:txBody>
      </p:sp>
    </p:spTree>
    <p:extLst>
      <p:ext uri="{BB962C8B-B14F-4D97-AF65-F5344CB8AC3E}">
        <p14:creationId xmlns:p14="http://schemas.microsoft.com/office/powerpoint/2010/main" val="2986593718"/>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Demo_linked">
    <p:spTree>
      <p:nvGrpSpPr>
        <p:cNvPr id="1" name=""/>
        <p:cNvGrpSpPr/>
        <p:nvPr/>
      </p:nvGrpSpPr>
      <p:grpSpPr>
        <a:xfrm>
          <a:off x="0" y="0"/>
          <a:ext cx="0" cy="0"/>
          <a:chOff x="0" y="0"/>
          <a:chExt cx="0" cy="0"/>
        </a:xfrm>
      </p:grpSpPr>
      <p:sp>
        <p:nvSpPr>
          <p:cNvPr id="2" name="Title 1"/>
          <p:cNvSpPr>
            <a:spLocks noGrp="1"/>
          </p:cNvSpPr>
          <p:nvPr>
            <p:ph type="title"/>
          </p:nvPr>
        </p:nvSpPr>
        <p:spPr>
          <a:xfrm>
            <a:off x="233184" y="272009"/>
            <a:ext cx="8783260" cy="1049179"/>
          </a:xfrm>
        </p:spPr>
        <p:txBody>
          <a:bodyPr anchor="t"/>
          <a:lstStyle/>
          <a:p>
            <a:r>
              <a:rPr lang="en-US"/>
              <a:t>Click to edit Master title style</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016444" y="595830"/>
            <a:ext cx="2901844" cy="1809928"/>
          </a:xfrm>
          <a:prstGeom prst="rect">
            <a:avLst/>
          </a:prstGeom>
        </p:spPr>
      </p:pic>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016444" y="4672768"/>
            <a:ext cx="2901844" cy="1809928"/>
          </a:xfrm>
          <a:prstGeom prst="rect">
            <a:avLst/>
          </a:prstGeom>
        </p:spPr>
      </p:pic>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016444" y="2626367"/>
            <a:ext cx="2901844" cy="1809928"/>
          </a:xfrm>
          <a:prstGeom prst="rect">
            <a:avLst/>
          </a:prstGeom>
        </p:spPr>
      </p:pic>
      <p:pic>
        <p:nvPicPr>
          <p:cNvPr id="8" name="Content Placeholder 18"/>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1" y="2253791"/>
            <a:ext cx="8128835" cy="4740734"/>
          </a:xfrm>
          <a:prstGeom prst="rect">
            <a:avLst/>
          </a:prstGeom>
        </p:spPr>
      </p:pic>
      <p:sp>
        <p:nvSpPr>
          <p:cNvPr id="10" name="Picture Placeholder 9"/>
          <p:cNvSpPr>
            <a:spLocks noGrp="1"/>
          </p:cNvSpPr>
          <p:nvPr>
            <p:ph type="pic" sz="quarter" idx="10" hasCustomPrompt="1"/>
          </p:nvPr>
        </p:nvSpPr>
        <p:spPr>
          <a:xfrm>
            <a:off x="1" y="2805582"/>
            <a:ext cx="7539613" cy="4188943"/>
          </a:xfrm>
        </p:spPr>
        <p:txBody>
          <a:bodyPr/>
          <a:lstStyle>
            <a:lvl1pPr>
              <a:defRPr/>
            </a:lvl1pPr>
          </a:lstStyle>
          <a:p>
            <a:r>
              <a:rPr lang="en-US"/>
              <a:t>Click to add screenshot</a:t>
            </a:r>
          </a:p>
        </p:txBody>
      </p:sp>
      <p:sp>
        <p:nvSpPr>
          <p:cNvPr id="12" name="Picture Placeholder 11"/>
          <p:cNvSpPr>
            <a:spLocks noGrp="1"/>
          </p:cNvSpPr>
          <p:nvPr>
            <p:ph type="pic" sz="quarter" idx="11" hasCustomPrompt="1"/>
          </p:nvPr>
        </p:nvSpPr>
        <p:spPr>
          <a:xfrm>
            <a:off x="9191332" y="772185"/>
            <a:ext cx="2545591" cy="1432892"/>
          </a:xfrm>
        </p:spPr>
        <p:txBody>
          <a:bodyPr/>
          <a:lstStyle>
            <a:lvl1pPr>
              <a:defRPr/>
            </a:lvl1pPr>
          </a:lstStyle>
          <a:p>
            <a:r>
              <a:rPr lang="en-US"/>
              <a:t>Click to add screenshot</a:t>
            </a:r>
          </a:p>
        </p:txBody>
      </p:sp>
      <p:sp>
        <p:nvSpPr>
          <p:cNvPr id="14" name="Picture Placeholder 13"/>
          <p:cNvSpPr>
            <a:spLocks noGrp="1"/>
          </p:cNvSpPr>
          <p:nvPr>
            <p:ph type="pic" sz="quarter" idx="12" hasCustomPrompt="1"/>
          </p:nvPr>
        </p:nvSpPr>
        <p:spPr>
          <a:xfrm>
            <a:off x="9191332" y="2805906"/>
            <a:ext cx="2545591" cy="1429667"/>
          </a:xfrm>
        </p:spPr>
        <p:txBody>
          <a:bodyPr/>
          <a:lstStyle>
            <a:lvl1pPr>
              <a:defRPr baseline="0"/>
            </a:lvl1pPr>
          </a:lstStyle>
          <a:p>
            <a:r>
              <a:rPr lang="en-US"/>
              <a:t>Click to add screenshot</a:t>
            </a:r>
          </a:p>
        </p:txBody>
      </p:sp>
      <p:sp>
        <p:nvSpPr>
          <p:cNvPr id="16" name="Picture Placeholder 15"/>
          <p:cNvSpPr>
            <a:spLocks noGrp="1"/>
          </p:cNvSpPr>
          <p:nvPr>
            <p:ph type="pic" sz="quarter" idx="13" hasCustomPrompt="1"/>
          </p:nvPr>
        </p:nvSpPr>
        <p:spPr>
          <a:xfrm>
            <a:off x="9191332" y="4840308"/>
            <a:ext cx="2545591" cy="1440193"/>
          </a:xfrm>
        </p:spPr>
        <p:txBody>
          <a:bodyPr/>
          <a:lstStyle>
            <a:lvl1pPr>
              <a:defRPr/>
            </a:lvl1pPr>
          </a:lstStyle>
          <a:p>
            <a:r>
              <a:rPr lang="en-US"/>
              <a:t>Click to add screenshot</a:t>
            </a:r>
          </a:p>
        </p:txBody>
      </p:sp>
    </p:spTree>
    <p:extLst>
      <p:ext uri="{BB962C8B-B14F-4D97-AF65-F5344CB8AC3E}">
        <p14:creationId xmlns:p14="http://schemas.microsoft.com/office/powerpoint/2010/main" val="4143259279"/>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sp>
        <p:nvSpPr>
          <p:cNvPr id="6" name="Picture Placeholder 5"/>
          <p:cNvSpPr>
            <a:spLocks noGrp="1"/>
          </p:cNvSpPr>
          <p:nvPr>
            <p:ph type="pic" sz="quarter" idx="11"/>
          </p:nvPr>
        </p:nvSpPr>
        <p:spPr>
          <a:xfrm>
            <a:off x="0" y="0"/>
            <a:ext cx="12436475" cy="6994525"/>
          </a:xfrm>
        </p:spPr>
        <p:txBody>
          <a:bodyPr/>
          <a:lstStyle/>
          <a:p>
            <a:r>
              <a:rPr lang="en-US"/>
              <a:t>Click icon to add picture</a:t>
            </a:r>
          </a:p>
        </p:txBody>
      </p:sp>
      <p:sp>
        <p:nvSpPr>
          <p:cNvPr id="15" name="Text Placeholder 14"/>
          <p:cNvSpPr>
            <a:spLocks noGrp="1"/>
          </p:cNvSpPr>
          <p:nvPr>
            <p:ph type="body" sz="quarter" idx="12" hasCustomPrompt="1"/>
          </p:nvPr>
        </p:nvSpPr>
        <p:spPr>
          <a:xfrm>
            <a:off x="4817515" y="2844437"/>
            <a:ext cx="2798207" cy="932603"/>
          </a:xfrm>
        </p:spPr>
        <p:txBody>
          <a:bodyPr>
            <a:normAutofit/>
          </a:bodyPr>
          <a:lstStyle>
            <a:lvl1pPr marL="0" marR="0" indent="0" algn="ctr" defTabSz="932597" rtl="0" eaLnBrk="1" fontAlgn="auto" latinLnBrk="0" hangingPunct="1">
              <a:lnSpc>
                <a:spcPct val="100000"/>
              </a:lnSpc>
              <a:spcBef>
                <a:spcPts val="0"/>
              </a:spcBef>
              <a:spcAft>
                <a:spcPts val="0"/>
              </a:spcAft>
              <a:buClrTx/>
              <a:buSzTx/>
              <a:buFont typeface="Wingdings" pitchFamily="2" charset="2"/>
              <a:buNone/>
              <a:tabLst/>
              <a:defRPr lang="en-US" sz="6119" b="0" kern="1200" spc="0" baseline="0">
                <a:latin typeface="+mj-lt"/>
                <a:ea typeface="Segoe UI Semibold" panose="020B0702040204020203" pitchFamily="34" charset="0"/>
                <a:cs typeface="Segoe UI Semibold" panose="020B0702040204020203" pitchFamily="34" charset="0"/>
              </a:defRPr>
            </a:lvl1pPr>
          </a:lstStyle>
          <a:p>
            <a:pPr marL="0" marR="0" lvl="0" indent="0" algn="ctr" defTabSz="932597" rtl="0" eaLnBrk="1" fontAlgn="auto" latinLnBrk="0" hangingPunct="1">
              <a:lnSpc>
                <a:spcPct val="100000"/>
              </a:lnSpc>
              <a:spcBef>
                <a:spcPts val="0"/>
              </a:spcBef>
              <a:spcAft>
                <a:spcPts val="0"/>
              </a:spcAft>
              <a:buClrTx/>
              <a:buSzTx/>
              <a:buFont typeface="Wingdings" pitchFamily="2" charset="2"/>
              <a:buNone/>
              <a:tabLst/>
              <a:defRPr/>
            </a:pPr>
            <a:r>
              <a:rPr lang="en-US" sz="4488" b="1" kern="1200" spc="0" baseline="0">
                <a:solidFill>
                  <a:schemeClr val="bg1"/>
                </a:solidFill>
                <a:latin typeface="+mn-lt"/>
                <a:ea typeface="Segoe UI Semibold" panose="020B0702040204020203" pitchFamily="34" charset="0"/>
                <a:cs typeface="Segoe UI Semibold" panose="020B0702040204020203" pitchFamily="34" charset="0"/>
              </a:rPr>
              <a:t>VIDEO</a:t>
            </a:r>
          </a:p>
        </p:txBody>
      </p:sp>
    </p:spTree>
    <p:extLst>
      <p:ext uri="{BB962C8B-B14F-4D97-AF65-F5344CB8AC3E}">
        <p14:creationId xmlns:p14="http://schemas.microsoft.com/office/powerpoint/2010/main" val="830017192"/>
      </p:ext>
    </p:extLst>
  </p:cSld>
  <p:clrMapOvr>
    <a:masterClrMapping/>
  </p:clrMapOvr>
  <p:transition>
    <p:fade/>
  </p:transition>
  <p:extLst mod="1">
    <p:ext uri="{DCECCB84-F9BA-43D5-87BE-67443E8EF086}">
      <p15:sldGuideLst xmlns:p15="http://schemas.microsoft.com/office/powerpoint/2012/main">
        <p15:guide id="6" pos="2975">
          <p15:clr>
            <a:srgbClr val="5ACBF0"/>
          </p15:clr>
        </p15:guide>
        <p15:guide id="7" pos="3551">
          <p15:clr>
            <a:srgbClr val="5ACBF0"/>
          </p15:clr>
        </p15:guide>
        <p15:guide id="15" pos="3840">
          <p15:clr>
            <a:srgbClr val="FBAE4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Section Title w/black overlay">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5399" y="-1026"/>
            <a:ext cx="6758302" cy="6998350"/>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3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3 h 10000"/>
              <a:gd name="connsiteX0" fmla="*/ 0 w 10000"/>
              <a:gd name="connsiteY0" fmla="*/ 0 h 9997"/>
              <a:gd name="connsiteX1" fmla="*/ 5160 w 10000"/>
              <a:gd name="connsiteY1" fmla="*/ 24 h 9997"/>
              <a:gd name="connsiteX2" fmla="*/ 10000 w 10000"/>
              <a:gd name="connsiteY2" fmla="*/ 9997 h 9997"/>
              <a:gd name="connsiteX3" fmla="*/ 0 w 10000"/>
              <a:gd name="connsiteY3" fmla="*/ 9997 h 9997"/>
              <a:gd name="connsiteX4" fmla="*/ 0 w 10000"/>
              <a:gd name="connsiteY4" fmla="*/ 0 h 9997"/>
              <a:gd name="connsiteX0" fmla="*/ 0 w 9679"/>
              <a:gd name="connsiteY0" fmla="*/ 0 h 10027"/>
              <a:gd name="connsiteX1" fmla="*/ 5160 w 9679"/>
              <a:gd name="connsiteY1" fmla="*/ 24 h 10027"/>
              <a:gd name="connsiteX2" fmla="*/ 9679 w 9679"/>
              <a:gd name="connsiteY2" fmla="*/ 10027 h 10027"/>
              <a:gd name="connsiteX3" fmla="*/ 0 w 9679"/>
              <a:gd name="connsiteY3" fmla="*/ 10000 h 10027"/>
              <a:gd name="connsiteX4" fmla="*/ 0 w 9679"/>
              <a:gd name="connsiteY4" fmla="*/ 0 h 10027"/>
              <a:gd name="connsiteX0" fmla="*/ 0 w 10000"/>
              <a:gd name="connsiteY0" fmla="*/ 10 h 10010"/>
              <a:gd name="connsiteX1" fmla="*/ 5302 w 10000"/>
              <a:gd name="connsiteY1" fmla="*/ 0 h 10010"/>
              <a:gd name="connsiteX2" fmla="*/ 10000 w 10000"/>
              <a:gd name="connsiteY2" fmla="*/ 10010 h 10010"/>
              <a:gd name="connsiteX3" fmla="*/ 0 w 10000"/>
              <a:gd name="connsiteY3" fmla="*/ 9983 h 10010"/>
              <a:gd name="connsiteX4" fmla="*/ 0 w 10000"/>
              <a:gd name="connsiteY4" fmla="*/ 10 h 10010"/>
              <a:gd name="connsiteX0" fmla="*/ 0 w 10000"/>
              <a:gd name="connsiteY0" fmla="*/ 10 h 10010"/>
              <a:gd name="connsiteX1" fmla="*/ 5302 w 10000"/>
              <a:gd name="connsiteY1" fmla="*/ 0 h 10010"/>
              <a:gd name="connsiteX2" fmla="*/ 10000 w 10000"/>
              <a:gd name="connsiteY2" fmla="*/ 10010 h 10010"/>
              <a:gd name="connsiteX3" fmla="*/ 4 w 10000"/>
              <a:gd name="connsiteY3" fmla="*/ 10010 h 10010"/>
              <a:gd name="connsiteX4" fmla="*/ 0 w 10000"/>
              <a:gd name="connsiteY4" fmla="*/ 10 h 10010"/>
              <a:gd name="connsiteX0" fmla="*/ 0 w 10000"/>
              <a:gd name="connsiteY0" fmla="*/ 21 h 10010"/>
              <a:gd name="connsiteX1" fmla="*/ 5302 w 10000"/>
              <a:gd name="connsiteY1" fmla="*/ 0 h 10010"/>
              <a:gd name="connsiteX2" fmla="*/ 10000 w 10000"/>
              <a:gd name="connsiteY2" fmla="*/ 10010 h 10010"/>
              <a:gd name="connsiteX3" fmla="*/ 4 w 10000"/>
              <a:gd name="connsiteY3" fmla="*/ 10010 h 10010"/>
              <a:gd name="connsiteX4" fmla="*/ 0 w 10000"/>
              <a:gd name="connsiteY4" fmla="*/ 21 h 10010"/>
              <a:gd name="connsiteX0" fmla="*/ 286 w 9997"/>
              <a:gd name="connsiteY0" fmla="*/ 216 h 10010"/>
              <a:gd name="connsiteX1" fmla="*/ 5299 w 9997"/>
              <a:gd name="connsiteY1" fmla="*/ 0 h 10010"/>
              <a:gd name="connsiteX2" fmla="*/ 9997 w 9997"/>
              <a:gd name="connsiteY2" fmla="*/ 10010 h 10010"/>
              <a:gd name="connsiteX3" fmla="*/ 1 w 9997"/>
              <a:gd name="connsiteY3" fmla="*/ 10010 h 10010"/>
              <a:gd name="connsiteX4" fmla="*/ 286 w 9997"/>
              <a:gd name="connsiteY4" fmla="*/ 216 h 10010"/>
              <a:gd name="connsiteX0" fmla="*/ 0 w 10007"/>
              <a:gd name="connsiteY0" fmla="*/ 29 h 10000"/>
              <a:gd name="connsiteX1" fmla="*/ 5308 w 10007"/>
              <a:gd name="connsiteY1" fmla="*/ 0 h 10000"/>
              <a:gd name="connsiteX2" fmla="*/ 10007 w 10007"/>
              <a:gd name="connsiteY2" fmla="*/ 10000 h 10000"/>
              <a:gd name="connsiteX3" fmla="*/ 8 w 10007"/>
              <a:gd name="connsiteY3" fmla="*/ 10000 h 10000"/>
              <a:gd name="connsiteX4" fmla="*/ 0 w 10007"/>
              <a:gd name="connsiteY4" fmla="*/ 29 h 10000"/>
              <a:gd name="connsiteX0" fmla="*/ 0 w 10007"/>
              <a:gd name="connsiteY0" fmla="*/ 0 h 9971"/>
              <a:gd name="connsiteX1" fmla="*/ 5316 w 10007"/>
              <a:gd name="connsiteY1" fmla="*/ 5 h 9971"/>
              <a:gd name="connsiteX2" fmla="*/ 10007 w 10007"/>
              <a:gd name="connsiteY2" fmla="*/ 9971 h 9971"/>
              <a:gd name="connsiteX3" fmla="*/ 8 w 10007"/>
              <a:gd name="connsiteY3" fmla="*/ 9971 h 9971"/>
              <a:gd name="connsiteX4" fmla="*/ 0 w 10007"/>
              <a:gd name="connsiteY4" fmla="*/ 0 h 9971"/>
              <a:gd name="connsiteX0" fmla="*/ 0 w 10000"/>
              <a:gd name="connsiteY0" fmla="*/ 3 h 10003"/>
              <a:gd name="connsiteX1" fmla="*/ 5292 w 10000"/>
              <a:gd name="connsiteY1" fmla="*/ 0 h 10003"/>
              <a:gd name="connsiteX2" fmla="*/ 10000 w 10000"/>
              <a:gd name="connsiteY2" fmla="*/ 10003 h 10003"/>
              <a:gd name="connsiteX3" fmla="*/ 8 w 10000"/>
              <a:gd name="connsiteY3" fmla="*/ 10003 h 10003"/>
              <a:gd name="connsiteX4" fmla="*/ 0 w 10000"/>
              <a:gd name="connsiteY4" fmla="*/ 3 h 10003"/>
              <a:gd name="connsiteX0" fmla="*/ 84 w 9993"/>
              <a:gd name="connsiteY0" fmla="*/ 114 h 10003"/>
              <a:gd name="connsiteX1" fmla="*/ 5285 w 9993"/>
              <a:gd name="connsiteY1" fmla="*/ 0 h 10003"/>
              <a:gd name="connsiteX2" fmla="*/ 9993 w 9993"/>
              <a:gd name="connsiteY2" fmla="*/ 10003 h 10003"/>
              <a:gd name="connsiteX3" fmla="*/ 1 w 9993"/>
              <a:gd name="connsiteY3" fmla="*/ 10003 h 10003"/>
              <a:gd name="connsiteX4" fmla="*/ 84 w 9993"/>
              <a:gd name="connsiteY4" fmla="*/ 114 h 10003"/>
              <a:gd name="connsiteX0" fmla="*/ 0 w 10003"/>
              <a:gd name="connsiteY0" fmla="*/ 3 h 10000"/>
              <a:gd name="connsiteX1" fmla="*/ 5292 w 10003"/>
              <a:gd name="connsiteY1" fmla="*/ 0 h 10000"/>
              <a:gd name="connsiteX2" fmla="*/ 10003 w 10003"/>
              <a:gd name="connsiteY2" fmla="*/ 10000 h 10000"/>
              <a:gd name="connsiteX3" fmla="*/ 4 w 10003"/>
              <a:gd name="connsiteY3" fmla="*/ 10000 h 10000"/>
              <a:gd name="connsiteX4" fmla="*/ 0 w 10003"/>
              <a:gd name="connsiteY4" fmla="*/ 3 h 10000"/>
              <a:gd name="connsiteX0" fmla="*/ 0 w 10003"/>
              <a:gd name="connsiteY0" fmla="*/ 3 h 10000"/>
              <a:gd name="connsiteX1" fmla="*/ 5292 w 10003"/>
              <a:gd name="connsiteY1" fmla="*/ 0 h 10000"/>
              <a:gd name="connsiteX2" fmla="*/ 10003 w 10003"/>
              <a:gd name="connsiteY2" fmla="*/ 10000 h 10000"/>
              <a:gd name="connsiteX3" fmla="*/ 0 w 10003"/>
              <a:gd name="connsiteY3" fmla="*/ 9996 h 10000"/>
              <a:gd name="connsiteX4" fmla="*/ 0 w 10003"/>
              <a:gd name="connsiteY4" fmla="*/ 3 h 10000"/>
              <a:gd name="connsiteX0" fmla="*/ 0 w 10003"/>
              <a:gd name="connsiteY0" fmla="*/ 3 h 10000"/>
              <a:gd name="connsiteX1" fmla="*/ 5292 w 10003"/>
              <a:gd name="connsiteY1" fmla="*/ 0 h 10000"/>
              <a:gd name="connsiteX2" fmla="*/ 10003 w 10003"/>
              <a:gd name="connsiteY2" fmla="*/ 10000 h 10000"/>
              <a:gd name="connsiteX3" fmla="*/ 67 w 10003"/>
              <a:gd name="connsiteY3" fmla="*/ 9920 h 10000"/>
              <a:gd name="connsiteX4" fmla="*/ 0 w 10003"/>
              <a:gd name="connsiteY4" fmla="*/ 3 h 10000"/>
              <a:gd name="connsiteX0" fmla="*/ 8 w 10011"/>
              <a:gd name="connsiteY0" fmla="*/ 3 h 10004"/>
              <a:gd name="connsiteX1" fmla="*/ 5300 w 10011"/>
              <a:gd name="connsiteY1" fmla="*/ 0 h 10004"/>
              <a:gd name="connsiteX2" fmla="*/ 10011 w 10011"/>
              <a:gd name="connsiteY2" fmla="*/ 10000 h 10004"/>
              <a:gd name="connsiteX3" fmla="*/ 0 w 10011"/>
              <a:gd name="connsiteY3" fmla="*/ 10004 h 10004"/>
              <a:gd name="connsiteX4" fmla="*/ 8 w 10011"/>
              <a:gd name="connsiteY4" fmla="*/ 3 h 100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11" h="10004">
                <a:moveTo>
                  <a:pt x="8" y="3"/>
                </a:moveTo>
                <a:lnTo>
                  <a:pt x="5300" y="0"/>
                </a:lnTo>
                <a:lnTo>
                  <a:pt x="10011" y="10000"/>
                </a:lnTo>
                <a:lnTo>
                  <a:pt x="0" y="10004"/>
                </a:lnTo>
                <a:cubicBezTo>
                  <a:pt x="-1" y="6665"/>
                  <a:pt x="9" y="3341"/>
                  <a:pt x="8" y="3"/>
                </a:cubicBezTo>
                <a:close/>
              </a:path>
            </a:pathLst>
          </a:custGeom>
          <a:solidFill>
            <a:srgbClr val="000000">
              <a:alpha val="70000"/>
            </a:srgbClr>
          </a:solidFill>
        </p:spPr>
        <p:txBody>
          <a:bodyPr lIns="365760" tIns="137160" rIns="137160" bIns="1097280" anchor="b" anchorCtr="0">
            <a:noAutofit/>
          </a:bodyPr>
          <a:lstStyle>
            <a:lvl1pPr>
              <a:defRPr sz="6119" spc="-102" baseline="0">
                <a:solidFill>
                  <a:schemeClr val="bg1"/>
                </a:solidFill>
              </a:defRPr>
            </a:lvl1pPr>
          </a:lstStyle>
          <a:p>
            <a:r>
              <a:rPr lang="en-US"/>
              <a:t>Section title</a:t>
            </a:r>
          </a:p>
        </p:txBody>
      </p:sp>
      <p:sp>
        <p:nvSpPr>
          <p:cNvPr id="5" name="Picture Placeholder 4"/>
          <p:cNvSpPr>
            <a:spLocks noGrp="1"/>
          </p:cNvSpPr>
          <p:nvPr>
            <p:ph type="pic" sz="quarter" idx="10" hasCustomPrompt="1"/>
          </p:nvPr>
        </p:nvSpPr>
        <p:spPr>
          <a:xfrm>
            <a:off x="0" y="-4920"/>
            <a:ext cx="12436475" cy="6994525"/>
          </a:xfrm>
        </p:spPr>
        <p:txBody>
          <a:bodyPr/>
          <a:lstStyle>
            <a:lvl1pPr>
              <a:defRPr baseline="0">
                <a:solidFill>
                  <a:schemeClr val="bg1"/>
                </a:solidFill>
              </a:defRPr>
            </a:lvl1pPr>
          </a:lstStyle>
          <a:p>
            <a:r>
              <a:rPr lang="en-US"/>
              <a:t>Click on icon to</a:t>
            </a:r>
            <a:br>
              <a:rPr lang="en-US"/>
            </a:br>
            <a:r>
              <a:rPr lang="en-US"/>
              <a:t>insert picture then</a:t>
            </a:r>
            <a:br>
              <a:rPr lang="en-US"/>
            </a:br>
            <a:r>
              <a:rPr lang="en-US"/>
              <a:t>send to back</a:t>
            </a:r>
          </a:p>
        </p:txBody>
      </p:sp>
    </p:spTree>
    <p:extLst>
      <p:ext uri="{BB962C8B-B14F-4D97-AF65-F5344CB8AC3E}">
        <p14:creationId xmlns:p14="http://schemas.microsoft.com/office/powerpoint/2010/main" val="2401653954"/>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Section Title w/white overlay">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5399" y="-1026"/>
            <a:ext cx="6758302" cy="6998350"/>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3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3 h 10000"/>
              <a:gd name="connsiteX0" fmla="*/ 0 w 10000"/>
              <a:gd name="connsiteY0" fmla="*/ 0 h 9997"/>
              <a:gd name="connsiteX1" fmla="*/ 5160 w 10000"/>
              <a:gd name="connsiteY1" fmla="*/ 24 h 9997"/>
              <a:gd name="connsiteX2" fmla="*/ 10000 w 10000"/>
              <a:gd name="connsiteY2" fmla="*/ 9997 h 9997"/>
              <a:gd name="connsiteX3" fmla="*/ 0 w 10000"/>
              <a:gd name="connsiteY3" fmla="*/ 9997 h 9997"/>
              <a:gd name="connsiteX4" fmla="*/ 0 w 10000"/>
              <a:gd name="connsiteY4" fmla="*/ 0 h 9997"/>
              <a:gd name="connsiteX0" fmla="*/ 0 w 9679"/>
              <a:gd name="connsiteY0" fmla="*/ 0 h 10027"/>
              <a:gd name="connsiteX1" fmla="*/ 5160 w 9679"/>
              <a:gd name="connsiteY1" fmla="*/ 24 h 10027"/>
              <a:gd name="connsiteX2" fmla="*/ 9679 w 9679"/>
              <a:gd name="connsiteY2" fmla="*/ 10027 h 10027"/>
              <a:gd name="connsiteX3" fmla="*/ 0 w 9679"/>
              <a:gd name="connsiteY3" fmla="*/ 10000 h 10027"/>
              <a:gd name="connsiteX4" fmla="*/ 0 w 9679"/>
              <a:gd name="connsiteY4" fmla="*/ 0 h 10027"/>
              <a:gd name="connsiteX0" fmla="*/ 0 w 10000"/>
              <a:gd name="connsiteY0" fmla="*/ 10 h 10010"/>
              <a:gd name="connsiteX1" fmla="*/ 5302 w 10000"/>
              <a:gd name="connsiteY1" fmla="*/ 0 h 10010"/>
              <a:gd name="connsiteX2" fmla="*/ 10000 w 10000"/>
              <a:gd name="connsiteY2" fmla="*/ 10010 h 10010"/>
              <a:gd name="connsiteX3" fmla="*/ 0 w 10000"/>
              <a:gd name="connsiteY3" fmla="*/ 9983 h 10010"/>
              <a:gd name="connsiteX4" fmla="*/ 0 w 10000"/>
              <a:gd name="connsiteY4" fmla="*/ 10 h 10010"/>
              <a:gd name="connsiteX0" fmla="*/ 0 w 10000"/>
              <a:gd name="connsiteY0" fmla="*/ 10 h 10010"/>
              <a:gd name="connsiteX1" fmla="*/ 5302 w 10000"/>
              <a:gd name="connsiteY1" fmla="*/ 0 h 10010"/>
              <a:gd name="connsiteX2" fmla="*/ 10000 w 10000"/>
              <a:gd name="connsiteY2" fmla="*/ 10010 h 10010"/>
              <a:gd name="connsiteX3" fmla="*/ 4 w 10000"/>
              <a:gd name="connsiteY3" fmla="*/ 10010 h 10010"/>
              <a:gd name="connsiteX4" fmla="*/ 0 w 10000"/>
              <a:gd name="connsiteY4" fmla="*/ 10 h 10010"/>
              <a:gd name="connsiteX0" fmla="*/ 0 w 10000"/>
              <a:gd name="connsiteY0" fmla="*/ 21 h 10010"/>
              <a:gd name="connsiteX1" fmla="*/ 5302 w 10000"/>
              <a:gd name="connsiteY1" fmla="*/ 0 h 10010"/>
              <a:gd name="connsiteX2" fmla="*/ 10000 w 10000"/>
              <a:gd name="connsiteY2" fmla="*/ 10010 h 10010"/>
              <a:gd name="connsiteX3" fmla="*/ 4 w 10000"/>
              <a:gd name="connsiteY3" fmla="*/ 10010 h 10010"/>
              <a:gd name="connsiteX4" fmla="*/ 0 w 10000"/>
              <a:gd name="connsiteY4" fmla="*/ 21 h 10010"/>
              <a:gd name="connsiteX0" fmla="*/ 286 w 9997"/>
              <a:gd name="connsiteY0" fmla="*/ 216 h 10010"/>
              <a:gd name="connsiteX1" fmla="*/ 5299 w 9997"/>
              <a:gd name="connsiteY1" fmla="*/ 0 h 10010"/>
              <a:gd name="connsiteX2" fmla="*/ 9997 w 9997"/>
              <a:gd name="connsiteY2" fmla="*/ 10010 h 10010"/>
              <a:gd name="connsiteX3" fmla="*/ 1 w 9997"/>
              <a:gd name="connsiteY3" fmla="*/ 10010 h 10010"/>
              <a:gd name="connsiteX4" fmla="*/ 286 w 9997"/>
              <a:gd name="connsiteY4" fmla="*/ 216 h 10010"/>
              <a:gd name="connsiteX0" fmla="*/ 0 w 10007"/>
              <a:gd name="connsiteY0" fmla="*/ 29 h 10000"/>
              <a:gd name="connsiteX1" fmla="*/ 5308 w 10007"/>
              <a:gd name="connsiteY1" fmla="*/ 0 h 10000"/>
              <a:gd name="connsiteX2" fmla="*/ 10007 w 10007"/>
              <a:gd name="connsiteY2" fmla="*/ 10000 h 10000"/>
              <a:gd name="connsiteX3" fmla="*/ 8 w 10007"/>
              <a:gd name="connsiteY3" fmla="*/ 10000 h 10000"/>
              <a:gd name="connsiteX4" fmla="*/ 0 w 10007"/>
              <a:gd name="connsiteY4" fmla="*/ 29 h 10000"/>
              <a:gd name="connsiteX0" fmla="*/ 0 w 10007"/>
              <a:gd name="connsiteY0" fmla="*/ 0 h 9971"/>
              <a:gd name="connsiteX1" fmla="*/ 5316 w 10007"/>
              <a:gd name="connsiteY1" fmla="*/ 5 h 9971"/>
              <a:gd name="connsiteX2" fmla="*/ 10007 w 10007"/>
              <a:gd name="connsiteY2" fmla="*/ 9971 h 9971"/>
              <a:gd name="connsiteX3" fmla="*/ 8 w 10007"/>
              <a:gd name="connsiteY3" fmla="*/ 9971 h 9971"/>
              <a:gd name="connsiteX4" fmla="*/ 0 w 10007"/>
              <a:gd name="connsiteY4" fmla="*/ 0 h 9971"/>
              <a:gd name="connsiteX0" fmla="*/ 0 w 10000"/>
              <a:gd name="connsiteY0" fmla="*/ 3 h 10003"/>
              <a:gd name="connsiteX1" fmla="*/ 5292 w 10000"/>
              <a:gd name="connsiteY1" fmla="*/ 0 h 10003"/>
              <a:gd name="connsiteX2" fmla="*/ 10000 w 10000"/>
              <a:gd name="connsiteY2" fmla="*/ 10003 h 10003"/>
              <a:gd name="connsiteX3" fmla="*/ 8 w 10000"/>
              <a:gd name="connsiteY3" fmla="*/ 10003 h 10003"/>
              <a:gd name="connsiteX4" fmla="*/ 0 w 10000"/>
              <a:gd name="connsiteY4" fmla="*/ 3 h 10003"/>
              <a:gd name="connsiteX0" fmla="*/ 84 w 9993"/>
              <a:gd name="connsiteY0" fmla="*/ 114 h 10003"/>
              <a:gd name="connsiteX1" fmla="*/ 5285 w 9993"/>
              <a:gd name="connsiteY1" fmla="*/ 0 h 10003"/>
              <a:gd name="connsiteX2" fmla="*/ 9993 w 9993"/>
              <a:gd name="connsiteY2" fmla="*/ 10003 h 10003"/>
              <a:gd name="connsiteX3" fmla="*/ 1 w 9993"/>
              <a:gd name="connsiteY3" fmla="*/ 10003 h 10003"/>
              <a:gd name="connsiteX4" fmla="*/ 84 w 9993"/>
              <a:gd name="connsiteY4" fmla="*/ 114 h 10003"/>
              <a:gd name="connsiteX0" fmla="*/ 0 w 10003"/>
              <a:gd name="connsiteY0" fmla="*/ 3 h 10000"/>
              <a:gd name="connsiteX1" fmla="*/ 5292 w 10003"/>
              <a:gd name="connsiteY1" fmla="*/ 0 h 10000"/>
              <a:gd name="connsiteX2" fmla="*/ 10003 w 10003"/>
              <a:gd name="connsiteY2" fmla="*/ 10000 h 10000"/>
              <a:gd name="connsiteX3" fmla="*/ 4 w 10003"/>
              <a:gd name="connsiteY3" fmla="*/ 10000 h 10000"/>
              <a:gd name="connsiteX4" fmla="*/ 0 w 10003"/>
              <a:gd name="connsiteY4" fmla="*/ 3 h 10000"/>
              <a:gd name="connsiteX0" fmla="*/ 0 w 10003"/>
              <a:gd name="connsiteY0" fmla="*/ 3 h 10000"/>
              <a:gd name="connsiteX1" fmla="*/ 5292 w 10003"/>
              <a:gd name="connsiteY1" fmla="*/ 0 h 10000"/>
              <a:gd name="connsiteX2" fmla="*/ 10003 w 10003"/>
              <a:gd name="connsiteY2" fmla="*/ 10000 h 10000"/>
              <a:gd name="connsiteX3" fmla="*/ 0 w 10003"/>
              <a:gd name="connsiteY3" fmla="*/ 9996 h 10000"/>
              <a:gd name="connsiteX4" fmla="*/ 0 w 10003"/>
              <a:gd name="connsiteY4" fmla="*/ 3 h 10000"/>
              <a:gd name="connsiteX0" fmla="*/ 0 w 10003"/>
              <a:gd name="connsiteY0" fmla="*/ 3 h 10000"/>
              <a:gd name="connsiteX1" fmla="*/ 5292 w 10003"/>
              <a:gd name="connsiteY1" fmla="*/ 0 h 10000"/>
              <a:gd name="connsiteX2" fmla="*/ 10003 w 10003"/>
              <a:gd name="connsiteY2" fmla="*/ 10000 h 10000"/>
              <a:gd name="connsiteX3" fmla="*/ 67 w 10003"/>
              <a:gd name="connsiteY3" fmla="*/ 9920 h 10000"/>
              <a:gd name="connsiteX4" fmla="*/ 0 w 10003"/>
              <a:gd name="connsiteY4" fmla="*/ 3 h 10000"/>
              <a:gd name="connsiteX0" fmla="*/ 8 w 10011"/>
              <a:gd name="connsiteY0" fmla="*/ 3 h 10004"/>
              <a:gd name="connsiteX1" fmla="*/ 5300 w 10011"/>
              <a:gd name="connsiteY1" fmla="*/ 0 h 10004"/>
              <a:gd name="connsiteX2" fmla="*/ 10011 w 10011"/>
              <a:gd name="connsiteY2" fmla="*/ 10000 h 10004"/>
              <a:gd name="connsiteX3" fmla="*/ 0 w 10011"/>
              <a:gd name="connsiteY3" fmla="*/ 10004 h 10004"/>
              <a:gd name="connsiteX4" fmla="*/ 8 w 10011"/>
              <a:gd name="connsiteY4" fmla="*/ 3 h 100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11" h="10004">
                <a:moveTo>
                  <a:pt x="8" y="3"/>
                </a:moveTo>
                <a:lnTo>
                  <a:pt x="5300" y="0"/>
                </a:lnTo>
                <a:lnTo>
                  <a:pt x="10011" y="10000"/>
                </a:lnTo>
                <a:lnTo>
                  <a:pt x="0" y="10004"/>
                </a:lnTo>
                <a:cubicBezTo>
                  <a:pt x="-1" y="6665"/>
                  <a:pt x="9" y="3341"/>
                  <a:pt x="8" y="3"/>
                </a:cubicBezTo>
                <a:close/>
              </a:path>
            </a:pathLst>
          </a:custGeom>
          <a:solidFill>
            <a:schemeClr val="bg1">
              <a:alpha val="70000"/>
            </a:schemeClr>
          </a:solidFill>
        </p:spPr>
        <p:txBody>
          <a:bodyPr lIns="365760" tIns="137160" rIns="137160" bIns="1097280" anchor="b" anchorCtr="0">
            <a:noAutofit/>
          </a:bodyPr>
          <a:lstStyle>
            <a:lvl1pPr>
              <a:defRPr sz="6119" spc="-102" baseline="0">
                <a:solidFill>
                  <a:schemeClr val="tx1"/>
                </a:solidFill>
              </a:defRPr>
            </a:lvl1pPr>
          </a:lstStyle>
          <a:p>
            <a:r>
              <a:rPr lang="en-US"/>
              <a:t>Section title</a:t>
            </a:r>
          </a:p>
        </p:txBody>
      </p:sp>
      <p:sp>
        <p:nvSpPr>
          <p:cNvPr id="5" name="Picture Placeholder 4"/>
          <p:cNvSpPr>
            <a:spLocks noGrp="1"/>
          </p:cNvSpPr>
          <p:nvPr>
            <p:ph type="pic" sz="quarter" idx="10" hasCustomPrompt="1"/>
          </p:nvPr>
        </p:nvSpPr>
        <p:spPr>
          <a:xfrm>
            <a:off x="0" y="-4920"/>
            <a:ext cx="12436475" cy="7002244"/>
          </a:xfrm>
        </p:spPr>
        <p:txBody>
          <a:bodyPr/>
          <a:lstStyle>
            <a:lvl1pPr>
              <a:defRPr baseline="0">
                <a:solidFill>
                  <a:schemeClr val="tx1"/>
                </a:solidFill>
              </a:defRPr>
            </a:lvl1pPr>
          </a:lstStyle>
          <a:p>
            <a:r>
              <a:rPr lang="en-US"/>
              <a:t>Click on icon to</a:t>
            </a:r>
            <a:br>
              <a:rPr lang="en-US"/>
            </a:br>
            <a:r>
              <a:rPr lang="en-US"/>
              <a:t>insert picture then</a:t>
            </a:r>
            <a:br>
              <a:rPr lang="en-US"/>
            </a:br>
            <a:r>
              <a:rPr lang="en-US"/>
              <a:t>send to back</a:t>
            </a:r>
          </a:p>
        </p:txBody>
      </p:sp>
    </p:spTree>
    <p:extLst>
      <p:ext uri="{BB962C8B-B14F-4D97-AF65-F5344CB8AC3E}">
        <p14:creationId xmlns:p14="http://schemas.microsoft.com/office/powerpoint/2010/main" val="3519470730"/>
      </p:ext>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p:cSld name="Speaker notes">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bg1"/>
                </a:solidFill>
              </a:defRPr>
            </a:lvl1pPr>
          </a:lstStyle>
          <a:p>
            <a:r>
              <a:rPr lang="en-US"/>
              <a:t>Click to add title</a:t>
            </a:r>
          </a:p>
        </p:txBody>
      </p:sp>
      <p:sp>
        <p:nvSpPr>
          <p:cNvPr id="5" name="Text Placeholder 15"/>
          <p:cNvSpPr>
            <a:spLocks noGrp="1"/>
          </p:cNvSpPr>
          <p:nvPr>
            <p:ph type="body" sz="quarter" idx="14" hasCustomPrompt="1"/>
          </p:nvPr>
        </p:nvSpPr>
        <p:spPr>
          <a:xfrm>
            <a:off x="233184" y="1632056"/>
            <a:ext cx="11582924" cy="4663017"/>
          </a:xfrm>
        </p:spPr>
        <p:txBody>
          <a:bodyPr/>
          <a:lstStyle>
            <a:lvl1pPr>
              <a:buClr>
                <a:schemeClr val="bg1"/>
              </a:buCl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add speaker notes</a:t>
            </a:r>
          </a:p>
          <a:p>
            <a:pPr lvl="1"/>
            <a:r>
              <a:rPr lang="en-US"/>
              <a:t>Second level</a:t>
            </a:r>
          </a:p>
          <a:p>
            <a:pPr lvl="2"/>
            <a:r>
              <a:rPr lang="en-US"/>
              <a:t>Third level</a:t>
            </a:r>
          </a:p>
          <a:p>
            <a:pPr lvl="3"/>
            <a:r>
              <a:rPr lang="en-US"/>
              <a:t>Fourth level</a:t>
            </a:r>
          </a:p>
          <a:p>
            <a:pPr lvl="4"/>
            <a:r>
              <a:rPr lang="en-US"/>
              <a:t>Fifth level</a:t>
            </a:r>
          </a:p>
        </p:txBody>
      </p:sp>
      <p:sp>
        <p:nvSpPr>
          <p:cNvPr id="6" name="Text Placeholder 6"/>
          <p:cNvSpPr>
            <a:spLocks noGrp="1"/>
          </p:cNvSpPr>
          <p:nvPr>
            <p:ph type="body" sz="quarter" idx="11" hasCustomPrompt="1"/>
          </p:nvPr>
        </p:nvSpPr>
        <p:spPr>
          <a:xfrm>
            <a:off x="3" y="6363076"/>
            <a:ext cx="12436476" cy="631450"/>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774" spc="-61" baseline="0">
                <a:gradFill>
                  <a:gsLst>
                    <a:gs pos="0">
                      <a:srgbClr val="000000"/>
                    </a:gs>
                    <a:gs pos="100000">
                      <a:srgbClr val="000000"/>
                    </a:gs>
                  </a:gsLst>
                  <a:lin ang="5400000" scaled="0"/>
                </a:gradFill>
                <a:effectLst/>
                <a:latin typeface="Segoe UI Light" pitchFamily="34" charset="0"/>
                <a:ea typeface="Segoe UI" pitchFamily="34" charset="0"/>
                <a:cs typeface="Segoe UI" pitchFamily="34" charset="0"/>
              </a:defRPr>
            </a:lvl1pPr>
          </a:lstStyle>
          <a:p>
            <a:pPr lvl="0"/>
            <a:r>
              <a:rPr lang="en-US"/>
              <a:t>Next slide topic</a:t>
            </a:r>
          </a:p>
        </p:txBody>
      </p:sp>
    </p:spTree>
    <p:extLst>
      <p:ext uri="{BB962C8B-B14F-4D97-AF65-F5344CB8AC3E}">
        <p14:creationId xmlns:p14="http://schemas.microsoft.com/office/powerpoint/2010/main" val="2215859968"/>
      </p:ext>
    </p:extLst>
  </p:cSld>
  <p:clrMapOvr>
    <a:masterClrMapping/>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p:cSld name="Microsoft logo w/photo">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Rectangle 1"/>
          <p:cNvSpPr/>
          <p:nvPr userDrawn="1"/>
        </p:nvSpPr>
        <p:spPr>
          <a:xfrm>
            <a:off x="0" y="0"/>
            <a:ext cx="12436475" cy="6994525"/>
          </a:xfrm>
          <a:prstGeom prst="rect">
            <a:avLst/>
          </a:prstGeom>
          <a:solidFill>
            <a:srgbClr val="00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b" anchorCtr="0" forceAA="0" compatLnSpc="1">
            <a:prstTxWarp prst="textNoShape">
              <a:avLst/>
            </a:prstTxWarp>
            <a:noAutofit/>
          </a:bodyPr>
          <a:lstStyle/>
          <a:p>
            <a:pPr algn="r"/>
            <a:endParaRPr lang="en-US" sz="1224" err="1"/>
          </a:p>
        </p:txBody>
      </p:sp>
      <p:pic>
        <p:nvPicPr>
          <p:cNvPr id="10" name="Picture 9"/>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92502" y="2956956"/>
            <a:ext cx="2938889" cy="1080617"/>
          </a:xfrm>
          <a:prstGeom prst="rect">
            <a:avLst/>
          </a:prstGeom>
        </p:spPr>
      </p:pic>
    </p:spTree>
    <p:extLst>
      <p:ext uri="{BB962C8B-B14F-4D97-AF65-F5344CB8AC3E}">
        <p14:creationId xmlns:p14="http://schemas.microsoft.com/office/powerpoint/2010/main" val="1878655552"/>
      </p:ext>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p:cSld name="1_Microsoft logo">
    <p:bg>
      <p:bgPr>
        <a:solidFill>
          <a:srgbClr val="000000"/>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92502" y="2956956"/>
            <a:ext cx="2938889" cy="1080617"/>
          </a:xfrm>
          <a:prstGeom prst="rect">
            <a:avLst/>
          </a:prstGeom>
        </p:spPr>
      </p:pic>
    </p:spTree>
    <p:extLst>
      <p:ext uri="{BB962C8B-B14F-4D97-AF65-F5344CB8AC3E}">
        <p14:creationId xmlns:p14="http://schemas.microsoft.com/office/powerpoint/2010/main" val="2284687375"/>
      </p:ext>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p:cSld name="2_Microsoft logo">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92502" y="2956956"/>
            <a:ext cx="2938889" cy="1080617"/>
          </a:xfrm>
          <a:prstGeom prst="rect">
            <a:avLst/>
          </a:prstGeom>
        </p:spPr>
      </p:pic>
    </p:spTree>
    <p:extLst>
      <p:ext uri="{BB962C8B-B14F-4D97-AF65-F5344CB8AC3E}">
        <p14:creationId xmlns:p14="http://schemas.microsoft.com/office/powerpoint/2010/main" val="349133962"/>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3669745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2_Walkin">
    <p:bg bwMode="gray">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8" name="Picture 17"/>
          <p:cNvPicPr>
            <a:picLocks noChangeAspect="1"/>
          </p:cNvPicPr>
          <p:nvPr userDrawn="1"/>
        </p:nvPicPr>
        <p:blipFill>
          <a:blip r:embed="rId2"/>
          <a:stretch>
            <a:fillRect/>
          </a:stretch>
        </p:blipFill>
        <p:spPr>
          <a:xfrm>
            <a:off x="-246501" y="1965643"/>
            <a:ext cx="7899548" cy="2148840"/>
          </a:xfrm>
          <a:prstGeom prst="rect">
            <a:avLst/>
          </a:prstGeom>
        </p:spPr>
      </p:pic>
      <p:sp>
        <p:nvSpPr>
          <p:cNvPr id="6" name="Rectangle 5"/>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3"/>
          <a:stretch>
            <a:fillRect/>
          </a:stretch>
        </p:blipFill>
        <p:spPr>
          <a:xfrm>
            <a:off x="462280" y="6209084"/>
            <a:ext cx="1456418" cy="310896"/>
          </a:xfrm>
          <a:prstGeom prst="rect">
            <a:avLst/>
          </a:prstGeom>
        </p:spPr>
      </p:pic>
    </p:spTree>
    <p:extLst>
      <p:ext uri="{BB962C8B-B14F-4D97-AF65-F5344CB8AC3E}">
        <p14:creationId xmlns:p14="http://schemas.microsoft.com/office/powerpoint/2010/main" val="20032613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chemeClr val="accent1"/>
        </a:solidFill>
        <a:effectLst/>
      </p:bgPr>
    </p:bg>
    <p:spTree>
      <p:nvGrpSpPr>
        <p:cNvPr id="1" name=""/>
        <p:cNvGrpSpPr/>
        <p:nvPr/>
      </p:nvGrpSpPr>
      <p:grpSpPr>
        <a:xfrm>
          <a:off x="0" y="0"/>
          <a:ext cx="0" cy="0"/>
          <a:chOff x="0" y="0"/>
          <a:chExt cx="0" cy="0"/>
        </a:xfrm>
      </p:grpSpPr>
      <p:sp>
        <p:nvSpPr>
          <p:cNvPr id="10" name="Rectangle 9"/>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2"/>
          <a:stretch>
            <a:fillRect/>
          </a:stretch>
        </p:blipFill>
        <p:spPr>
          <a:xfrm>
            <a:off x="462280" y="6209084"/>
            <a:ext cx="1456418" cy="310896"/>
          </a:xfrm>
          <a:prstGeom prst="rect">
            <a:avLst/>
          </a:prstGeom>
        </p:spPr>
      </p:pic>
      <p:pic>
        <p:nvPicPr>
          <p:cNvPr id="16" name="Picture 15"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8" name="Title 1"/>
          <p:cNvSpPr>
            <a:spLocks noGrp="1"/>
          </p:cNvSpPr>
          <p:nvPr>
            <p:ph type="title" hasCustomPrompt="1"/>
          </p:nvPr>
        </p:nvSpPr>
        <p:spPr bwMode="white">
          <a:xfrm>
            <a:off x="274702" y="1679645"/>
            <a:ext cx="91439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a:t>Presentation title</a:t>
            </a:r>
          </a:p>
        </p:txBody>
      </p:sp>
      <p:sp>
        <p:nvSpPr>
          <p:cNvPr id="9" name="Text Placeholder 4"/>
          <p:cNvSpPr>
            <a:spLocks noGrp="1"/>
          </p:cNvSpPr>
          <p:nvPr>
            <p:ph type="body" sz="quarter" idx="12" hasCustomPrompt="1"/>
          </p:nvPr>
        </p:nvSpPr>
        <p:spPr bwMode="white">
          <a:xfrm>
            <a:off x="274701" y="3509753"/>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9040081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183810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9897866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6918966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3852168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4489653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3046926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8796580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8693764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0549449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Customer Evidence Slide">
    <p:bg bwMode="gray">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8584">
                      <a:schemeClr val="tx2"/>
                    </a:gs>
                    <a:gs pos="57000">
                      <a:schemeClr val="tx2"/>
                    </a:gs>
                  </a:gsLst>
                  <a:lin ang="5400000" scaled="0"/>
                </a:gradFill>
              </a:defRPr>
            </a:lvl1pPr>
          </a:lstStyle>
          <a:p>
            <a:r>
              <a:rPr lang="en-US"/>
              <a:t>Customer evidence slide</a:t>
            </a:r>
          </a:p>
        </p:txBody>
      </p:sp>
      <p:sp>
        <p:nvSpPr>
          <p:cNvPr id="4" name="Picture Placeholder 3"/>
          <p:cNvSpPr>
            <a:spLocks noGrp="1"/>
          </p:cNvSpPr>
          <p:nvPr>
            <p:ph type="pic" sz="quarter" idx="10"/>
          </p:nvPr>
        </p:nvSpPr>
        <p:spPr bwMode="gray">
          <a:xfrm>
            <a:off x="274638" y="1434069"/>
            <a:ext cx="5486400" cy="1827214"/>
          </a:xfrm>
          <a:blipFill>
            <a:blip r:embed="rId2"/>
            <a:stretch>
              <a:fillRect/>
            </a:stretch>
          </a:blipFill>
        </p:spPr>
        <p:txBody>
          <a:bodyPr lIns="182880" tIns="146304" rIns="182880" bIns="146304">
            <a:noAutofit/>
          </a:bodyPr>
          <a:lstStyle>
            <a:lvl1pPr marL="0" indent="0">
              <a:buNone/>
              <a:defRPr lang="en-US" sz="2400" kern="1200" spc="0" baseline="0" dirty="0">
                <a:noFill/>
                <a:latin typeface="+mn-lt"/>
                <a:ea typeface="+mn-ea"/>
                <a:cs typeface="+mn-cs"/>
              </a:defRPr>
            </a:lvl1pPr>
            <a:lvl2pPr>
              <a:defRPr lang="en-US" sz="2400"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pPr>
            <a:endParaRPr lang="en-US"/>
          </a:p>
        </p:txBody>
      </p:sp>
      <p:sp>
        <p:nvSpPr>
          <p:cNvPr id="5" name="Rectangle 4"/>
          <p:cNvSpPr/>
          <p:nvPr userDrawn="1"/>
        </p:nvSpPr>
        <p:spPr bwMode="auto">
          <a:xfrm>
            <a:off x="6218237" y="4868863"/>
            <a:ext cx="5945966" cy="18288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46304" rIns="182880" bIns="146304" numCol="1" rtlCol="0" anchor="ctr" anchorCtr="0" compatLnSpc="1">
            <a:prstTxWarp prst="textNoShape">
              <a:avLst/>
            </a:prstTxWarp>
          </a:bodyPr>
          <a:lstStyle/>
          <a:p>
            <a:pPr algn="ctr" defTabSz="932472" fontAlgn="base">
              <a:spcBef>
                <a:spcPct val="0"/>
              </a:spcBef>
              <a:spcAft>
                <a:spcPct val="0"/>
              </a:spcAft>
            </a:pPr>
            <a:endParaRPr lang="en-US" sz="2000">
              <a:gradFill>
                <a:gsLst>
                  <a:gs pos="5439">
                    <a:srgbClr val="F8F8F8"/>
                  </a:gs>
                  <a:gs pos="10000">
                    <a:srgbClr val="F8F8F8"/>
                  </a:gs>
                </a:gsLst>
                <a:lin ang="5400000" scaled="0"/>
              </a:gradFill>
            </a:endParaRPr>
          </a:p>
        </p:txBody>
      </p:sp>
      <p:sp>
        <p:nvSpPr>
          <p:cNvPr id="6" name="Picture Placeholder 3"/>
          <p:cNvSpPr>
            <a:spLocks noGrp="1"/>
          </p:cNvSpPr>
          <p:nvPr>
            <p:ph type="pic" sz="quarter" idx="11" hasCustomPrompt="1"/>
          </p:nvPr>
        </p:nvSpPr>
        <p:spPr bwMode="gray">
          <a:xfrm>
            <a:off x="6218237" y="1434069"/>
            <a:ext cx="5943601" cy="3433208"/>
          </a:xfrm>
          <a:blipFill>
            <a:blip r:embed="rId3"/>
            <a:stretch>
              <a:fillRect/>
            </a:stretch>
          </a:blipFill>
        </p:spPr>
        <p:txBody>
          <a:bodyPr lIns="182880" tIns="146304" rIns="182880" bIns="146304">
            <a:noAutofit/>
          </a:bodyPr>
          <a:lstStyle>
            <a:lvl1pPr marL="0" indent="0">
              <a:buNone/>
              <a:defRPr lang="en-US" sz="2400" kern="1200" spc="0" baseline="0" dirty="0">
                <a:gradFill>
                  <a:gsLst>
                    <a:gs pos="1250">
                      <a:schemeClr val="tx1"/>
                    </a:gs>
                    <a:gs pos="100000">
                      <a:schemeClr val="tx1"/>
                    </a:gs>
                  </a:gsLst>
                  <a:lin ang="5400000" scaled="0"/>
                </a:gradFill>
                <a:latin typeface="+mn-lt"/>
                <a:ea typeface="+mn-ea"/>
                <a:cs typeface="+mn-cs"/>
              </a:defRPr>
            </a:lvl1pPr>
            <a:lvl2pPr algn="ctr">
              <a:defRPr lang="en-US" sz="2400"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pPr>
            <a:r>
              <a:rPr lang="en-US"/>
              <a:t>Your image here</a:t>
            </a:r>
          </a:p>
        </p:txBody>
      </p:sp>
      <p:cxnSp>
        <p:nvCxnSpPr>
          <p:cNvPr id="7" name="Straight Connector 6"/>
          <p:cNvCxnSpPr/>
          <p:nvPr userDrawn="1"/>
        </p:nvCxnSpPr>
        <p:spPr>
          <a:xfrm>
            <a:off x="5989638" y="1836883"/>
            <a:ext cx="0" cy="4754828"/>
          </a:xfrm>
          <a:prstGeom prst="line">
            <a:avLst/>
          </a:prstGeom>
          <a:ln w="3175">
            <a:solidFill>
              <a:schemeClr val="tx1">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274638" y="3260725"/>
            <a:ext cx="5486400" cy="3436938"/>
          </a:xfrm>
        </p:spPr>
        <p:txBody>
          <a:bodyPr lIns="182880" tIns="146304" rIns="182880" bIns="146304">
            <a:noAutofit/>
          </a:bodyPr>
          <a:lstStyle>
            <a:lvl1pPr marL="0" indent="0">
              <a:buNone/>
              <a:defRPr sz="2400">
                <a:latin typeface="+mn-lt"/>
              </a:defRPr>
            </a:lvl1pPr>
          </a:lstStyle>
          <a:p>
            <a:pPr lvl="0"/>
            <a:r>
              <a:rPr lang="en-US"/>
              <a:t>Edit Master text styles</a:t>
            </a:r>
          </a:p>
        </p:txBody>
      </p:sp>
      <p:sp>
        <p:nvSpPr>
          <p:cNvPr id="15" name="Text Placeholder 14"/>
          <p:cNvSpPr>
            <a:spLocks noGrp="1"/>
          </p:cNvSpPr>
          <p:nvPr>
            <p:ph type="body" sz="quarter" idx="13"/>
          </p:nvPr>
        </p:nvSpPr>
        <p:spPr>
          <a:xfrm>
            <a:off x="6218238" y="4868863"/>
            <a:ext cx="5943600" cy="1827214"/>
          </a:xfrm>
        </p:spPr>
        <p:txBody>
          <a:bodyPr lIns="182880" tIns="146304" rIns="182880" bIns="146304" anchor="ctr">
            <a:noAutofit/>
          </a:bodyPr>
          <a:lstStyle>
            <a:lvl1pPr marL="0" indent="0" algn="ctr">
              <a:buNone/>
              <a:defRPr sz="3200">
                <a:gradFill>
                  <a:gsLst>
                    <a:gs pos="27434">
                      <a:srgbClr val="FFFFFF"/>
                    </a:gs>
                    <a:gs pos="54000">
                      <a:srgbClr val="FFFFFF"/>
                    </a:gs>
                  </a:gsLst>
                  <a:lin ang="5400000" scaled="0"/>
                </a:gradFill>
                <a:latin typeface="+mj-lt"/>
              </a:defRPr>
            </a:lvl1pPr>
          </a:lstStyle>
          <a:p>
            <a:pPr lvl="0"/>
            <a:r>
              <a:rPr lang="en-US"/>
              <a:t>Edit Master text styles</a:t>
            </a:r>
          </a:p>
        </p:txBody>
      </p:sp>
    </p:spTree>
    <p:extLst>
      <p:ext uri="{BB962C8B-B14F-4D97-AF65-F5344CB8AC3E}">
        <p14:creationId xmlns:p14="http://schemas.microsoft.com/office/powerpoint/2010/main" val="329716755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8228299" cy="1181862"/>
          </a:xfrm>
          <a:noFill/>
        </p:spPr>
        <p:txBody>
          <a:bodyPr wrap="square" tIns="91440" bIns="91440" anchor="t" anchorCtr="0">
            <a:spAutoFit/>
          </a:bodyPr>
          <a:lstStyle>
            <a:lvl1pPr>
              <a:defRPr sz="7200" spc="-100" baseline="0">
                <a:gradFill>
                  <a:gsLst>
                    <a:gs pos="8850">
                      <a:schemeClr val="tx1"/>
                    </a:gs>
                    <a:gs pos="23894">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8" y="3954463"/>
            <a:ext cx="8229599" cy="738664"/>
          </a:xfrm>
          <a:noFill/>
        </p:spPr>
        <p:txBody>
          <a:bodyPr wrap="square" lIns="182880" tIns="146304" rIns="182880" bIns="146304">
            <a:spAutoFit/>
          </a:bodyPr>
          <a:lstStyle>
            <a:lvl1pPr marL="0" indent="0">
              <a:spcBef>
                <a:spcPts val="0"/>
              </a:spcBef>
              <a:buNone/>
              <a:defRPr sz="3200" spc="0" baseline="0">
                <a:gradFill>
                  <a:gsLst>
                    <a:gs pos="8850">
                      <a:schemeClr val="tx1"/>
                    </a:gs>
                    <a:gs pos="23894">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7263292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8229599" cy="1181862"/>
          </a:xfrm>
          <a:noFill/>
        </p:spPr>
        <p:txBody>
          <a:bodyPr wrap="square" tIns="91440" bIns="91440" anchor="t" anchorCtr="0">
            <a:spAutoFit/>
          </a:bodyPr>
          <a:lstStyle>
            <a:lvl1pPr>
              <a:defRPr sz="7200" spc="-100" baseline="0">
                <a:gradFill>
                  <a:gsLst>
                    <a:gs pos="10619">
                      <a:schemeClr val="tx1"/>
                    </a:gs>
                    <a:gs pos="26549">
                      <a:schemeClr val="tx1"/>
                    </a:gs>
                  </a:gsLst>
                  <a:lin ang="5400000" scaled="0"/>
                </a:gradFill>
              </a:defRPr>
            </a:lvl1pPr>
          </a:lstStyle>
          <a:p>
            <a:r>
              <a:rPr lang="en-US"/>
              <a:t>Video title</a:t>
            </a:r>
          </a:p>
        </p:txBody>
      </p:sp>
    </p:spTree>
    <p:extLst>
      <p:ext uri="{BB962C8B-B14F-4D97-AF65-F5344CB8AC3E}">
        <p14:creationId xmlns:p14="http://schemas.microsoft.com/office/powerpoint/2010/main" val="37573059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4520476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2660086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361105259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36674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391448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00211713"/>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01599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5680837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797635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userDrawn="1">
  <p:cSld name="Blank">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6442518"/>
      </p:ext>
    </p:extLst>
  </p:cSld>
  <p:clrMapOvr>
    <a:masterClrMapping/>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userDrawn="1">
  <p:cSld name="2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37265127"/>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799">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74638" y="1697063"/>
            <a:ext cx="10972800" cy="1902453"/>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11870989"/>
      </p:ext>
    </p:extLst>
  </p:cSld>
  <p:clrMapOvr>
    <a:masterClrMapping/>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cSld name="light-main-page">
    <p:bg>
      <p:bgPr>
        <a:solidFill>
          <a:srgbClr val="FFFFFF"/>
        </a:solidFill>
        <a:effectLst/>
      </p:bgPr>
    </p:bg>
    <p:spTree>
      <p:nvGrpSpPr>
        <p:cNvPr id="1" name="Shape 68"/>
        <p:cNvGrpSpPr/>
        <p:nvPr/>
      </p:nvGrpSpPr>
      <p:grpSpPr>
        <a:xfrm>
          <a:off x="0" y="0"/>
          <a:ext cx="0" cy="0"/>
          <a:chOff x="0" y="0"/>
          <a:chExt cx="0" cy="0"/>
        </a:xfrm>
      </p:grpSpPr>
      <p:sp>
        <p:nvSpPr>
          <p:cNvPr id="69" name="Shape 69"/>
          <p:cNvSpPr/>
          <p:nvPr/>
        </p:nvSpPr>
        <p:spPr>
          <a:xfrm>
            <a:off x="-14308" y="-20724"/>
            <a:ext cx="12465444" cy="139931"/>
          </a:xfrm>
          <a:prstGeom prst="rect">
            <a:avLst/>
          </a:prstGeom>
          <a:solidFill>
            <a:srgbClr val="0195E6"/>
          </a:solidFill>
          <a:ln>
            <a:noFill/>
          </a:ln>
        </p:spPr>
        <p:txBody>
          <a:bodyPr lIns="46610" tIns="46610" rIns="46610" bIns="46610" anchor="ctr" anchorCtr="0">
            <a:noAutofit/>
          </a:bodyPr>
          <a:lstStyle/>
          <a:p>
            <a:pPr marL="0" marR="0" lvl="0" indent="0" algn="l" rtl="0">
              <a:lnSpc>
                <a:spcPct val="100000"/>
              </a:lnSpc>
              <a:spcBef>
                <a:spcPts val="0"/>
              </a:spcBef>
              <a:spcAft>
                <a:spcPts val="0"/>
              </a:spcAft>
              <a:buClr>
                <a:srgbClr val="000000"/>
              </a:buClr>
              <a:buFont typeface="Arial"/>
              <a:buNone/>
            </a:pPr>
            <a:endParaRPr sz="2448" b="0" i="0" u="none" strike="noStrike" cap="none">
              <a:solidFill>
                <a:schemeClr val="lt1"/>
              </a:solidFill>
              <a:latin typeface="Arial"/>
              <a:ea typeface="Arial"/>
              <a:cs typeface="Arial"/>
              <a:sym typeface="Arial"/>
            </a:endParaRPr>
          </a:p>
        </p:txBody>
      </p:sp>
      <p:pic>
        <p:nvPicPr>
          <p:cNvPr id="70" name="Shape 70" descr="colorMesa de trabajo 1@2x.png"/>
          <p:cNvPicPr preferRelativeResize="0"/>
          <p:nvPr/>
        </p:nvPicPr>
        <p:blipFill rotWithShape="1">
          <a:blip r:embed="rId2">
            <a:alphaModFix/>
          </a:blip>
          <a:srcRect/>
          <a:stretch/>
        </p:blipFill>
        <p:spPr>
          <a:xfrm>
            <a:off x="10348056" y="5298880"/>
            <a:ext cx="1690022" cy="1453980"/>
          </a:xfrm>
          <a:prstGeom prst="rect">
            <a:avLst/>
          </a:prstGeom>
          <a:noFill/>
          <a:ln>
            <a:noFill/>
          </a:ln>
        </p:spPr>
      </p:pic>
      <p:sp>
        <p:nvSpPr>
          <p:cNvPr id="71" name="Shape 71"/>
          <p:cNvSpPr txBox="1">
            <a:spLocks noGrp="1"/>
          </p:cNvSpPr>
          <p:nvPr>
            <p:ph type="ctrTitle"/>
          </p:nvPr>
        </p:nvSpPr>
        <p:spPr>
          <a:xfrm>
            <a:off x="420789" y="528473"/>
            <a:ext cx="11617169" cy="1408288"/>
          </a:xfrm>
          <a:prstGeom prst="rect">
            <a:avLst/>
          </a:prstGeom>
          <a:noFill/>
          <a:ln>
            <a:noFill/>
          </a:ln>
        </p:spPr>
        <p:txBody>
          <a:bodyPr lIns="68575" tIns="68575" rIns="68575" bIns="68575" anchor="b" anchorCtr="0"/>
          <a:lstStyle>
            <a:lvl1pPr marL="0" marR="0" lvl="0" indent="0" algn="l" rtl="0">
              <a:lnSpc>
                <a:spcPct val="178111"/>
              </a:lnSpc>
              <a:spcBef>
                <a:spcPts val="0"/>
              </a:spcBef>
              <a:spcAft>
                <a:spcPts val="0"/>
              </a:spcAft>
              <a:buClr>
                <a:srgbClr val="2F474F"/>
              </a:buClr>
              <a:buSzPct val="34375"/>
              <a:buFont typeface="Arial"/>
              <a:buNone/>
              <a:defRPr sz="4352" b="1" i="0" u="none" strike="noStrike" cap="none">
                <a:solidFill>
                  <a:srgbClr val="2F474F"/>
                </a:solidFill>
                <a:latin typeface="Arial"/>
                <a:ea typeface="Arial"/>
                <a:cs typeface="Arial"/>
                <a:sym typeface="Arial"/>
              </a:defRPr>
            </a:lvl1pPr>
            <a:lvl2pPr marL="0" marR="0" lvl="1" indent="0" algn="l" rtl="0">
              <a:lnSpc>
                <a:spcPct val="237500"/>
              </a:lnSpc>
              <a:spcBef>
                <a:spcPts val="0"/>
              </a:spcBef>
              <a:spcAft>
                <a:spcPts val="0"/>
              </a:spcAft>
              <a:buClr>
                <a:srgbClr val="0095E5"/>
              </a:buClr>
              <a:buSzPct val="45833"/>
              <a:buFont typeface="Arial"/>
              <a:buNone/>
              <a:defRPr sz="3264" b="0" i="0" u="none" strike="noStrike" cap="none">
                <a:solidFill>
                  <a:srgbClr val="0095E5"/>
                </a:solidFill>
                <a:latin typeface="Arial"/>
                <a:ea typeface="Arial"/>
                <a:cs typeface="Arial"/>
                <a:sym typeface="Arial"/>
              </a:defRPr>
            </a:lvl2pPr>
            <a:lvl3pPr marL="0" marR="0" lvl="2" indent="0" algn="l" rtl="0">
              <a:lnSpc>
                <a:spcPct val="237500"/>
              </a:lnSpc>
              <a:spcBef>
                <a:spcPts val="0"/>
              </a:spcBef>
              <a:spcAft>
                <a:spcPts val="0"/>
              </a:spcAft>
              <a:buClr>
                <a:srgbClr val="0095E5"/>
              </a:buClr>
              <a:buSzPct val="45833"/>
              <a:buFont typeface="Arial"/>
              <a:buNone/>
              <a:defRPr sz="3264" b="0" i="0" u="none" strike="noStrike" cap="none">
                <a:solidFill>
                  <a:srgbClr val="0095E5"/>
                </a:solidFill>
                <a:latin typeface="Arial"/>
                <a:ea typeface="Arial"/>
                <a:cs typeface="Arial"/>
                <a:sym typeface="Arial"/>
              </a:defRPr>
            </a:lvl3pPr>
            <a:lvl4pPr marL="0" marR="0" lvl="3" indent="0" algn="l" rtl="0">
              <a:lnSpc>
                <a:spcPct val="237500"/>
              </a:lnSpc>
              <a:spcBef>
                <a:spcPts val="0"/>
              </a:spcBef>
              <a:spcAft>
                <a:spcPts val="0"/>
              </a:spcAft>
              <a:buClr>
                <a:srgbClr val="0095E5"/>
              </a:buClr>
              <a:buSzPct val="45833"/>
              <a:buFont typeface="Arial"/>
              <a:buNone/>
              <a:defRPr sz="3264" b="0" i="0" u="none" strike="noStrike" cap="none">
                <a:solidFill>
                  <a:srgbClr val="0095E5"/>
                </a:solidFill>
                <a:latin typeface="Arial"/>
                <a:ea typeface="Arial"/>
                <a:cs typeface="Arial"/>
                <a:sym typeface="Arial"/>
              </a:defRPr>
            </a:lvl4pPr>
            <a:lvl5pPr marL="0" marR="0" lvl="4" indent="0" algn="l" rtl="0">
              <a:lnSpc>
                <a:spcPct val="237500"/>
              </a:lnSpc>
              <a:spcBef>
                <a:spcPts val="0"/>
              </a:spcBef>
              <a:spcAft>
                <a:spcPts val="0"/>
              </a:spcAft>
              <a:buClr>
                <a:srgbClr val="0095E5"/>
              </a:buClr>
              <a:buSzPct val="45833"/>
              <a:buFont typeface="Arial"/>
              <a:buNone/>
              <a:defRPr sz="3264" b="0" i="0" u="none" strike="noStrike" cap="none">
                <a:solidFill>
                  <a:srgbClr val="0095E5"/>
                </a:solidFill>
                <a:latin typeface="Arial"/>
                <a:ea typeface="Arial"/>
                <a:cs typeface="Arial"/>
                <a:sym typeface="Arial"/>
              </a:defRPr>
            </a:lvl5pPr>
            <a:lvl6pPr marL="0" marR="0" lvl="5" indent="0" algn="l" rtl="0">
              <a:lnSpc>
                <a:spcPct val="237500"/>
              </a:lnSpc>
              <a:spcBef>
                <a:spcPts val="0"/>
              </a:spcBef>
              <a:spcAft>
                <a:spcPts val="0"/>
              </a:spcAft>
              <a:buClr>
                <a:srgbClr val="0095E5"/>
              </a:buClr>
              <a:buSzPct val="45833"/>
              <a:buFont typeface="Arial"/>
              <a:buNone/>
              <a:defRPr sz="3264" b="0" i="0" u="none" strike="noStrike" cap="none">
                <a:solidFill>
                  <a:srgbClr val="0095E5"/>
                </a:solidFill>
                <a:latin typeface="Arial"/>
                <a:ea typeface="Arial"/>
                <a:cs typeface="Arial"/>
                <a:sym typeface="Arial"/>
              </a:defRPr>
            </a:lvl6pPr>
            <a:lvl7pPr marL="0" marR="0" lvl="6" indent="0" algn="l" rtl="0">
              <a:lnSpc>
                <a:spcPct val="237500"/>
              </a:lnSpc>
              <a:spcBef>
                <a:spcPts val="0"/>
              </a:spcBef>
              <a:spcAft>
                <a:spcPts val="0"/>
              </a:spcAft>
              <a:buClr>
                <a:srgbClr val="0095E5"/>
              </a:buClr>
              <a:buSzPct val="45833"/>
              <a:buFont typeface="Arial"/>
              <a:buNone/>
              <a:defRPr sz="3264" b="0" i="0" u="none" strike="noStrike" cap="none">
                <a:solidFill>
                  <a:srgbClr val="0095E5"/>
                </a:solidFill>
                <a:latin typeface="Arial"/>
                <a:ea typeface="Arial"/>
                <a:cs typeface="Arial"/>
                <a:sym typeface="Arial"/>
              </a:defRPr>
            </a:lvl7pPr>
            <a:lvl8pPr marL="0" marR="0" lvl="7" indent="0" algn="l" rtl="0">
              <a:lnSpc>
                <a:spcPct val="237500"/>
              </a:lnSpc>
              <a:spcBef>
                <a:spcPts val="0"/>
              </a:spcBef>
              <a:spcAft>
                <a:spcPts val="0"/>
              </a:spcAft>
              <a:buClr>
                <a:srgbClr val="0095E5"/>
              </a:buClr>
              <a:buSzPct val="45833"/>
              <a:buFont typeface="Arial"/>
              <a:buNone/>
              <a:defRPr sz="3264" b="0" i="0" u="none" strike="noStrike" cap="none">
                <a:solidFill>
                  <a:srgbClr val="0095E5"/>
                </a:solidFill>
                <a:latin typeface="Arial"/>
                <a:ea typeface="Arial"/>
                <a:cs typeface="Arial"/>
                <a:sym typeface="Arial"/>
              </a:defRPr>
            </a:lvl8pPr>
            <a:lvl9pPr marL="0" marR="0" lvl="8" indent="0" algn="l" rtl="0">
              <a:lnSpc>
                <a:spcPct val="237500"/>
              </a:lnSpc>
              <a:spcBef>
                <a:spcPts val="0"/>
              </a:spcBef>
              <a:spcAft>
                <a:spcPts val="0"/>
              </a:spcAft>
              <a:buClr>
                <a:srgbClr val="0095E5"/>
              </a:buClr>
              <a:buSzPct val="45833"/>
              <a:buFont typeface="Arial"/>
              <a:buNone/>
              <a:defRPr sz="3264" b="0" i="0" u="none" strike="noStrike" cap="none">
                <a:solidFill>
                  <a:srgbClr val="0095E5"/>
                </a:solidFill>
                <a:latin typeface="Arial"/>
                <a:ea typeface="Arial"/>
                <a:cs typeface="Arial"/>
                <a:sym typeface="Arial"/>
              </a:defRPr>
            </a:lvl9pPr>
          </a:lstStyle>
          <a:p>
            <a:endParaRPr/>
          </a:p>
        </p:txBody>
      </p:sp>
      <p:sp>
        <p:nvSpPr>
          <p:cNvPr id="72" name="Shape 72"/>
          <p:cNvSpPr txBox="1">
            <a:spLocks noGrp="1"/>
          </p:cNvSpPr>
          <p:nvPr>
            <p:ph type="body" idx="1"/>
          </p:nvPr>
        </p:nvSpPr>
        <p:spPr>
          <a:xfrm>
            <a:off x="420788" y="2160529"/>
            <a:ext cx="11549030" cy="931787"/>
          </a:xfrm>
          <a:prstGeom prst="rect">
            <a:avLst/>
          </a:prstGeom>
          <a:noFill/>
          <a:ln>
            <a:noFill/>
          </a:ln>
        </p:spPr>
        <p:txBody>
          <a:bodyPr lIns="68575" tIns="68575" rIns="68575" bIns="68575" anchor="t" anchorCtr="0"/>
          <a:lstStyle>
            <a:lvl1pPr marL="207249" marR="0" lvl="0" indent="207249" algn="l" rtl="0">
              <a:lnSpc>
                <a:spcPct val="100000"/>
              </a:lnSpc>
              <a:spcBef>
                <a:spcPts val="0"/>
              </a:spcBef>
              <a:spcAft>
                <a:spcPts val="0"/>
              </a:spcAft>
              <a:buClr>
                <a:schemeClr val="accent5"/>
              </a:buClr>
              <a:buSzPct val="100000"/>
              <a:buFont typeface="Arial"/>
              <a:buChar char="•"/>
              <a:defRPr sz="3264" b="0" i="0" u="none" strike="noStrike" cap="none">
                <a:solidFill>
                  <a:srgbClr val="0095E5"/>
                </a:solidFill>
                <a:latin typeface="Arial"/>
                <a:ea typeface="Arial"/>
                <a:cs typeface="Arial"/>
                <a:sym typeface="Arial"/>
              </a:defRPr>
            </a:lvl1pPr>
            <a:lvl2pPr marL="1139868" marR="0" lvl="1" indent="86354" algn="l" rtl="0">
              <a:lnSpc>
                <a:spcPct val="237500"/>
              </a:lnSpc>
              <a:spcBef>
                <a:spcPts val="0"/>
              </a:spcBef>
              <a:spcAft>
                <a:spcPts val="0"/>
              </a:spcAft>
              <a:buClr>
                <a:schemeClr val="accent5"/>
              </a:buClr>
              <a:buSzPct val="100000"/>
              <a:buFont typeface="Arial"/>
              <a:buChar char="–"/>
              <a:defRPr sz="3264" b="0" i="0" u="none" strike="noStrike" cap="none">
                <a:solidFill>
                  <a:srgbClr val="0095E5"/>
                </a:solidFill>
                <a:latin typeface="Arial"/>
                <a:ea typeface="Arial"/>
                <a:cs typeface="Arial"/>
                <a:sym typeface="Arial"/>
              </a:defRPr>
            </a:lvl2pPr>
            <a:lvl3pPr marL="1709802" marR="0" lvl="2" indent="138166" algn="l" rtl="0">
              <a:lnSpc>
                <a:spcPct val="237500"/>
              </a:lnSpc>
              <a:spcBef>
                <a:spcPts val="0"/>
              </a:spcBef>
              <a:spcAft>
                <a:spcPts val="0"/>
              </a:spcAft>
              <a:buClr>
                <a:schemeClr val="accent5"/>
              </a:buClr>
              <a:buSzPct val="100000"/>
              <a:buFont typeface="Arial"/>
              <a:buChar char="•"/>
              <a:defRPr sz="3264" b="0" i="0" u="none" strike="noStrike" cap="none">
                <a:solidFill>
                  <a:srgbClr val="0095E5"/>
                </a:solidFill>
                <a:latin typeface="Arial"/>
                <a:ea typeface="Arial"/>
                <a:cs typeface="Arial"/>
                <a:sym typeface="Arial"/>
              </a:defRPr>
            </a:lvl3pPr>
            <a:lvl4pPr marL="2400631" marR="0" lvl="3" indent="69083" algn="l" rtl="0">
              <a:lnSpc>
                <a:spcPct val="237500"/>
              </a:lnSpc>
              <a:spcBef>
                <a:spcPts val="0"/>
              </a:spcBef>
              <a:spcAft>
                <a:spcPts val="0"/>
              </a:spcAft>
              <a:buClr>
                <a:schemeClr val="accent5"/>
              </a:buClr>
              <a:buSzPct val="100000"/>
              <a:buFont typeface="Arial"/>
              <a:buChar char="–"/>
              <a:defRPr sz="3264" b="0" i="0" u="none" strike="noStrike" cap="none">
                <a:solidFill>
                  <a:srgbClr val="0095E5"/>
                </a:solidFill>
                <a:latin typeface="Arial"/>
                <a:ea typeface="Arial"/>
                <a:cs typeface="Arial"/>
                <a:sym typeface="Arial"/>
              </a:defRPr>
            </a:lvl4pPr>
            <a:lvl5pPr marL="3022378" marR="0" lvl="4" indent="69083" algn="l" rtl="0">
              <a:lnSpc>
                <a:spcPct val="237500"/>
              </a:lnSpc>
              <a:spcBef>
                <a:spcPts val="0"/>
              </a:spcBef>
              <a:spcAft>
                <a:spcPts val="0"/>
              </a:spcAft>
              <a:buClr>
                <a:schemeClr val="accent5"/>
              </a:buClr>
              <a:buSzPct val="100000"/>
              <a:buFont typeface="Arial"/>
              <a:buChar char="»"/>
              <a:defRPr sz="3264" b="0" i="0" u="none" strike="noStrike" cap="none">
                <a:solidFill>
                  <a:srgbClr val="0095E5"/>
                </a:solidFill>
                <a:latin typeface="Arial"/>
                <a:ea typeface="Arial"/>
                <a:cs typeface="Arial"/>
                <a:sym typeface="Arial"/>
              </a:defRPr>
            </a:lvl5pPr>
            <a:lvl6pPr marL="3505958" marR="0" lvl="5" indent="189978" algn="l" rtl="0">
              <a:lnSpc>
                <a:spcPct val="237500"/>
              </a:lnSpc>
              <a:spcBef>
                <a:spcPts val="0"/>
              </a:spcBef>
              <a:spcAft>
                <a:spcPts val="0"/>
              </a:spcAft>
              <a:buClr>
                <a:schemeClr val="accent5"/>
              </a:buClr>
              <a:buSzPct val="100000"/>
              <a:buFont typeface="Arial"/>
              <a:buChar char="•"/>
              <a:defRPr sz="3264" b="0" i="0" u="none" strike="noStrike" cap="none">
                <a:solidFill>
                  <a:srgbClr val="0095E5"/>
                </a:solidFill>
                <a:latin typeface="Arial"/>
                <a:ea typeface="Arial"/>
                <a:cs typeface="Arial"/>
                <a:sym typeface="Arial"/>
              </a:defRPr>
            </a:lvl6pPr>
            <a:lvl7pPr marL="4127704" marR="0" lvl="6" indent="189978" algn="l" rtl="0">
              <a:lnSpc>
                <a:spcPct val="237500"/>
              </a:lnSpc>
              <a:spcBef>
                <a:spcPts val="0"/>
              </a:spcBef>
              <a:spcAft>
                <a:spcPts val="0"/>
              </a:spcAft>
              <a:buClr>
                <a:schemeClr val="accent5"/>
              </a:buClr>
              <a:buSzPct val="100000"/>
              <a:buFont typeface="Arial"/>
              <a:buChar char="•"/>
              <a:defRPr sz="3264" b="0" i="0" u="none" strike="noStrike" cap="none">
                <a:solidFill>
                  <a:srgbClr val="0095E5"/>
                </a:solidFill>
                <a:latin typeface="Arial"/>
                <a:ea typeface="Arial"/>
                <a:cs typeface="Arial"/>
                <a:sym typeface="Arial"/>
              </a:defRPr>
            </a:lvl7pPr>
            <a:lvl8pPr marL="4749451" marR="0" lvl="7" indent="189978" algn="l" rtl="0">
              <a:lnSpc>
                <a:spcPct val="237500"/>
              </a:lnSpc>
              <a:spcBef>
                <a:spcPts val="0"/>
              </a:spcBef>
              <a:spcAft>
                <a:spcPts val="0"/>
              </a:spcAft>
              <a:buClr>
                <a:schemeClr val="accent5"/>
              </a:buClr>
              <a:buSzPct val="100000"/>
              <a:buFont typeface="Arial"/>
              <a:buChar char="•"/>
              <a:defRPr sz="3264" b="0" i="0" u="none" strike="noStrike" cap="none">
                <a:solidFill>
                  <a:srgbClr val="0095E5"/>
                </a:solidFill>
                <a:latin typeface="Arial"/>
                <a:ea typeface="Arial"/>
                <a:cs typeface="Arial"/>
                <a:sym typeface="Arial"/>
              </a:defRPr>
            </a:lvl8pPr>
            <a:lvl9pPr marL="5371197" marR="0" lvl="8" indent="189978" algn="l" rtl="0">
              <a:lnSpc>
                <a:spcPct val="237500"/>
              </a:lnSpc>
              <a:spcBef>
                <a:spcPts val="0"/>
              </a:spcBef>
              <a:spcAft>
                <a:spcPts val="0"/>
              </a:spcAft>
              <a:buClr>
                <a:schemeClr val="accent5"/>
              </a:buClr>
              <a:buSzPct val="100000"/>
              <a:buFont typeface="Arial"/>
              <a:buChar char="•"/>
              <a:defRPr sz="3264" b="0" i="0" u="none" strike="noStrike" cap="none">
                <a:solidFill>
                  <a:srgbClr val="0095E5"/>
                </a:solidFill>
                <a:latin typeface="Arial"/>
                <a:ea typeface="Arial"/>
                <a:cs typeface="Arial"/>
                <a:sym typeface="Arial"/>
              </a:defRPr>
            </a:lvl9pPr>
          </a:lstStyle>
          <a:p>
            <a:endParaRPr/>
          </a:p>
        </p:txBody>
      </p:sp>
    </p:spTree>
    <p:extLst>
      <p:ext uri="{BB962C8B-B14F-4D97-AF65-F5344CB8AC3E}">
        <p14:creationId xmlns:p14="http://schemas.microsoft.com/office/powerpoint/2010/main" val="511444103"/>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p:cSld name="light-content">
    <p:bg>
      <p:bgPr>
        <a:solidFill>
          <a:srgbClr val="FFFFFF"/>
        </a:solidFill>
        <a:effectLst/>
      </p:bgPr>
    </p:bg>
    <p:spTree>
      <p:nvGrpSpPr>
        <p:cNvPr id="1" name="Shape 73"/>
        <p:cNvGrpSpPr/>
        <p:nvPr/>
      </p:nvGrpSpPr>
      <p:grpSpPr>
        <a:xfrm>
          <a:off x="0" y="0"/>
          <a:ext cx="0" cy="0"/>
          <a:chOff x="0" y="0"/>
          <a:chExt cx="0" cy="0"/>
        </a:xfrm>
      </p:grpSpPr>
      <p:sp>
        <p:nvSpPr>
          <p:cNvPr id="74" name="Shape 74"/>
          <p:cNvSpPr/>
          <p:nvPr/>
        </p:nvSpPr>
        <p:spPr>
          <a:xfrm>
            <a:off x="-14308" y="-20724"/>
            <a:ext cx="12465444" cy="139931"/>
          </a:xfrm>
          <a:prstGeom prst="rect">
            <a:avLst/>
          </a:prstGeom>
          <a:solidFill>
            <a:srgbClr val="0195E6"/>
          </a:solidFill>
          <a:ln>
            <a:noFill/>
          </a:ln>
        </p:spPr>
        <p:txBody>
          <a:bodyPr lIns="46610" tIns="46610" rIns="46610" bIns="46610" anchor="ctr" anchorCtr="0">
            <a:noAutofit/>
          </a:bodyPr>
          <a:lstStyle/>
          <a:p>
            <a:pPr marL="0" marR="0" lvl="0" indent="0" algn="l" rtl="0">
              <a:lnSpc>
                <a:spcPct val="100000"/>
              </a:lnSpc>
              <a:spcBef>
                <a:spcPts val="0"/>
              </a:spcBef>
              <a:spcAft>
                <a:spcPts val="0"/>
              </a:spcAft>
              <a:buClr>
                <a:srgbClr val="000000"/>
              </a:buClr>
              <a:buFont typeface="Arial"/>
              <a:buNone/>
            </a:pPr>
            <a:endParaRPr sz="2448" b="0" i="0" u="none" strike="noStrike" cap="none">
              <a:solidFill>
                <a:schemeClr val="lt1"/>
              </a:solidFill>
              <a:latin typeface="Arial"/>
              <a:ea typeface="Arial"/>
              <a:cs typeface="Arial"/>
              <a:sym typeface="Arial"/>
            </a:endParaRPr>
          </a:p>
        </p:txBody>
      </p:sp>
      <p:pic>
        <p:nvPicPr>
          <p:cNvPr id="75" name="Shape 75" descr="moby_colorMesa de trabajo 1@2x.png"/>
          <p:cNvPicPr preferRelativeResize="0"/>
          <p:nvPr/>
        </p:nvPicPr>
        <p:blipFill rotWithShape="1">
          <a:blip r:embed="rId2">
            <a:alphaModFix/>
          </a:blip>
          <a:srcRect/>
          <a:stretch/>
        </p:blipFill>
        <p:spPr>
          <a:xfrm>
            <a:off x="10951675" y="5799291"/>
            <a:ext cx="1267313" cy="1090485"/>
          </a:xfrm>
          <a:prstGeom prst="rect">
            <a:avLst/>
          </a:prstGeom>
          <a:noFill/>
          <a:ln>
            <a:noFill/>
          </a:ln>
        </p:spPr>
      </p:pic>
      <p:sp>
        <p:nvSpPr>
          <p:cNvPr id="76" name="Shape 76"/>
          <p:cNvSpPr txBox="1">
            <a:spLocks noGrp="1"/>
          </p:cNvSpPr>
          <p:nvPr>
            <p:ph type="title"/>
          </p:nvPr>
        </p:nvSpPr>
        <p:spPr>
          <a:xfrm>
            <a:off x="310033" y="375589"/>
            <a:ext cx="11543317" cy="666611"/>
          </a:xfrm>
          <a:prstGeom prst="rect">
            <a:avLst/>
          </a:prstGeom>
          <a:noFill/>
          <a:ln>
            <a:noFill/>
          </a:ln>
        </p:spPr>
        <p:txBody>
          <a:bodyPr lIns="68575" tIns="68575" rIns="68575" bIns="68575" anchor="ctr" anchorCtr="0"/>
          <a:lstStyle>
            <a:lvl1pPr marL="0" marR="0" lvl="0" indent="0" algn="l" rtl="0">
              <a:lnSpc>
                <a:spcPct val="100000"/>
              </a:lnSpc>
              <a:spcBef>
                <a:spcPts val="0"/>
              </a:spcBef>
              <a:spcAft>
                <a:spcPts val="0"/>
              </a:spcAft>
              <a:buClr>
                <a:srgbClr val="2F474F"/>
              </a:buClr>
              <a:buSzPct val="61111"/>
              <a:buFont typeface="Arial"/>
              <a:buNone/>
              <a:defRPr sz="2448" b="1" i="0" u="none" strike="noStrike" cap="none">
                <a:solidFill>
                  <a:srgbClr val="2F474F"/>
                </a:solidFill>
                <a:latin typeface="Arial"/>
                <a:ea typeface="Arial"/>
                <a:cs typeface="Arial"/>
                <a:sym typeface="Arial"/>
              </a:defRPr>
            </a:lvl1pPr>
            <a:lvl2pPr marL="0" marR="0" lvl="1" indent="0" algn="l" rtl="0">
              <a:lnSpc>
                <a:spcPct val="237500"/>
              </a:lnSpc>
              <a:spcBef>
                <a:spcPts val="0"/>
              </a:spcBef>
              <a:spcAft>
                <a:spcPts val="0"/>
              </a:spcAft>
              <a:buClr>
                <a:srgbClr val="0095E5"/>
              </a:buClr>
              <a:buSzPct val="45833"/>
              <a:buFont typeface="Arial"/>
              <a:buNone/>
              <a:defRPr sz="3264" b="0" i="0" u="none" strike="noStrike" cap="none">
                <a:solidFill>
                  <a:srgbClr val="0095E5"/>
                </a:solidFill>
                <a:latin typeface="Arial"/>
                <a:ea typeface="Arial"/>
                <a:cs typeface="Arial"/>
                <a:sym typeface="Arial"/>
              </a:defRPr>
            </a:lvl2pPr>
            <a:lvl3pPr marL="0" marR="0" lvl="2" indent="0" algn="l" rtl="0">
              <a:lnSpc>
                <a:spcPct val="237500"/>
              </a:lnSpc>
              <a:spcBef>
                <a:spcPts val="0"/>
              </a:spcBef>
              <a:spcAft>
                <a:spcPts val="0"/>
              </a:spcAft>
              <a:buClr>
                <a:srgbClr val="0095E5"/>
              </a:buClr>
              <a:buSzPct val="45833"/>
              <a:buFont typeface="Arial"/>
              <a:buNone/>
              <a:defRPr sz="3264" b="0" i="0" u="none" strike="noStrike" cap="none">
                <a:solidFill>
                  <a:srgbClr val="0095E5"/>
                </a:solidFill>
                <a:latin typeface="Arial"/>
                <a:ea typeface="Arial"/>
                <a:cs typeface="Arial"/>
                <a:sym typeface="Arial"/>
              </a:defRPr>
            </a:lvl3pPr>
            <a:lvl4pPr marL="0" marR="0" lvl="3" indent="0" algn="l" rtl="0">
              <a:lnSpc>
                <a:spcPct val="237500"/>
              </a:lnSpc>
              <a:spcBef>
                <a:spcPts val="0"/>
              </a:spcBef>
              <a:spcAft>
                <a:spcPts val="0"/>
              </a:spcAft>
              <a:buClr>
                <a:srgbClr val="0095E5"/>
              </a:buClr>
              <a:buSzPct val="45833"/>
              <a:buFont typeface="Arial"/>
              <a:buNone/>
              <a:defRPr sz="3264" b="0" i="0" u="none" strike="noStrike" cap="none">
                <a:solidFill>
                  <a:srgbClr val="0095E5"/>
                </a:solidFill>
                <a:latin typeface="Arial"/>
                <a:ea typeface="Arial"/>
                <a:cs typeface="Arial"/>
                <a:sym typeface="Arial"/>
              </a:defRPr>
            </a:lvl4pPr>
            <a:lvl5pPr marL="0" marR="0" lvl="4" indent="0" algn="l" rtl="0">
              <a:lnSpc>
                <a:spcPct val="237500"/>
              </a:lnSpc>
              <a:spcBef>
                <a:spcPts val="0"/>
              </a:spcBef>
              <a:spcAft>
                <a:spcPts val="0"/>
              </a:spcAft>
              <a:buClr>
                <a:srgbClr val="0095E5"/>
              </a:buClr>
              <a:buSzPct val="45833"/>
              <a:buFont typeface="Arial"/>
              <a:buNone/>
              <a:defRPr sz="3264" b="0" i="0" u="none" strike="noStrike" cap="none">
                <a:solidFill>
                  <a:srgbClr val="0095E5"/>
                </a:solidFill>
                <a:latin typeface="Arial"/>
                <a:ea typeface="Arial"/>
                <a:cs typeface="Arial"/>
                <a:sym typeface="Arial"/>
              </a:defRPr>
            </a:lvl5pPr>
            <a:lvl6pPr marL="0" marR="0" lvl="5" indent="0" algn="l" rtl="0">
              <a:lnSpc>
                <a:spcPct val="237500"/>
              </a:lnSpc>
              <a:spcBef>
                <a:spcPts val="0"/>
              </a:spcBef>
              <a:spcAft>
                <a:spcPts val="0"/>
              </a:spcAft>
              <a:buClr>
                <a:srgbClr val="0095E5"/>
              </a:buClr>
              <a:buSzPct val="45833"/>
              <a:buFont typeface="Arial"/>
              <a:buNone/>
              <a:defRPr sz="3264" b="0" i="0" u="none" strike="noStrike" cap="none">
                <a:solidFill>
                  <a:srgbClr val="0095E5"/>
                </a:solidFill>
                <a:latin typeface="Arial"/>
                <a:ea typeface="Arial"/>
                <a:cs typeface="Arial"/>
                <a:sym typeface="Arial"/>
              </a:defRPr>
            </a:lvl6pPr>
            <a:lvl7pPr marL="0" marR="0" lvl="6" indent="0" algn="l" rtl="0">
              <a:lnSpc>
                <a:spcPct val="237500"/>
              </a:lnSpc>
              <a:spcBef>
                <a:spcPts val="0"/>
              </a:spcBef>
              <a:spcAft>
                <a:spcPts val="0"/>
              </a:spcAft>
              <a:buClr>
                <a:srgbClr val="0095E5"/>
              </a:buClr>
              <a:buSzPct val="45833"/>
              <a:buFont typeface="Arial"/>
              <a:buNone/>
              <a:defRPr sz="3264" b="0" i="0" u="none" strike="noStrike" cap="none">
                <a:solidFill>
                  <a:srgbClr val="0095E5"/>
                </a:solidFill>
                <a:latin typeface="Arial"/>
                <a:ea typeface="Arial"/>
                <a:cs typeface="Arial"/>
                <a:sym typeface="Arial"/>
              </a:defRPr>
            </a:lvl7pPr>
            <a:lvl8pPr marL="0" marR="0" lvl="7" indent="0" algn="l" rtl="0">
              <a:lnSpc>
                <a:spcPct val="237500"/>
              </a:lnSpc>
              <a:spcBef>
                <a:spcPts val="0"/>
              </a:spcBef>
              <a:spcAft>
                <a:spcPts val="0"/>
              </a:spcAft>
              <a:buClr>
                <a:srgbClr val="0095E5"/>
              </a:buClr>
              <a:buSzPct val="45833"/>
              <a:buFont typeface="Arial"/>
              <a:buNone/>
              <a:defRPr sz="3264" b="0" i="0" u="none" strike="noStrike" cap="none">
                <a:solidFill>
                  <a:srgbClr val="0095E5"/>
                </a:solidFill>
                <a:latin typeface="Arial"/>
                <a:ea typeface="Arial"/>
                <a:cs typeface="Arial"/>
                <a:sym typeface="Arial"/>
              </a:defRPr>
            </a:lvl8pPr>
            <a:lvl9pPr marL="0" marR="0" lvl="8" indent="0" algn="l" rtl="0">
              <a:lnSpc>
                <a:spcPct val="237500"/>
              </a:lnSpc>
              <a:spcBef>
                <a:spcPts val="0"/>
              </a:spcBef>
              <a:spcAft>
                <a:spcPts val="0"/>
              </a:spcAft>
              <a:buClr>
                <a:srgbClr val="0095E5"/>
              </a:buClr>
              <a:buSzPct val="45833"/>
              <a:buFont typeface="Arial"/>
              <a:buNone/>
              <a:defRPr sz="3264" b="0" i="0" u="none" strike="noStrike" cap="none">
                <a:solidFill>
                  <a:srgbClr val="0095E5"/>
                </a:solidFill>
                <a:latin typeface="Arial"/>
                <a:ea typeface="Arial"/>
                <a:cs typeface="Arial"/>
                <a:sym typeface="Arial"/>
              </a:defRPr>
            </a:lvl9pPr>
          </a:lstStyle>
          <a:p>
            <a:endParaRPr/>
          </a:p>
        </p:txBody>
      </p:sp>
      <p:sp>
        <p:nvSpPr>
          <p:cNvPr id="77" name="Shape 77"/>
          <p:cNvSpPr txBox="1">
            <a:spLocks noGrp="1"/>
          </p:cNvSpPr>
          <p:nvPr>
            <p:ph type="body" idx="1"/>
          </p:nvPr>
        </p:nvSpPr>
        <p:spPr>
          <a:xfrm>
            <a:off x="310031" y="1214098"/>
            <a:ext cx="11543317" cy="5377360"/>
          </a:xfrm>
          <a:prstGeom prst="rect">
            <a:avLst/>
          </a:prstGeom>
          <a:noFill/>
          <a:ln>
            <a:noFill/>
          </a:ln>
        </p:spPr>
        <p:txBody>
          <a:bodyPr lIns="68575" tIns="68575" rIns="68575" bIns="68575" anchor="t" anchorCtr="0"/>
          <a:lstStyle>
            <a:lvl1pPr marL="397227" marR="0" lvl="0" indent="69083" algn="l" rtl="0">
              <a:lnSpc>
                <a:spcPct val="100000"/>
              </a:lnSpc>
              <a:spcBef>
                <a:spcPts val="0"/>
              </a:spcBef>
              <a:spcAft>
                <a:spcPts val="1632"/>
              </a:spcAft>
              <a:buClr>
                <a:srgbClr val="2F474F"/>
              </a:buClr>
              <a:buSzPct val="100000"/>
              <a:buFont typeface="Arial"/>
              <a:buChar char="•"/>
              <a:defRPr sz="2448" b="0" i="0" u="none" strike="noStrike" cap="none">
                <a:solidFill>
                  <a:srgbClr val="2F474F"/>
                </a:solidFill>
                <a:latin typeface="Arial"/>
                <a:ea typeface="Arial"/>
                <a:cs typeface="Arial"/>
                <a:sym typeface="Arial"/>
              </a:defRPr>
            </a:lvl1pPr>
            <a:lvl2pPr marL="863537" marR="0" lvl="1" indent="-34541" algn="l" rtl="0">
              <a:lnSpc>
                <a:spcPct val="100000"/>
              </a:lnSpc>
              <a:spcBef>
                <a:spcPts val="0"/>
              </a:spcBef>
              <a:spcAft>
                <a:spcPts val="1632"/>
              </a:spcAft>
              <a:buClr>
                <a:srgbClr val="2F474F"/>
              </a:buClr>
              <a:buSzPct val="61111"/>
              <a:buFont typeface="Courier New"/>
              <a:buChar char="o"/>
              <a:defRPr sz="2448" b="0" i="0" u="none" strike="noStrike" cap="none">
                <a:solidFill>
                  <a:srgbClr val="2F474F"/>
                </a:solidFill>
                <a:latin typeface="Arial"/>
                <a:ea typeface="Arial"/>
                <a:cs typeface="Arial"/>
                <a:sym typeface="Arial"/>
              </a:defRPr>
            </a:lvl2pPr>
            <a:lvl3pPr marL="1312575" marR="0" lvl="2" indent="69083" algn="l" rtl="0">
              <a:lnSpc>
                <a:spcPct val="100000"/>
              </a:lnSpc>
              <a:spcBef>
                <a:spcPts val="0"/>
              </a:spcBef>
              <a:spcAft>
                <a:spcPts val="1632"/>
              </a:spcAft>
              <a:buClr>
                <a:srgbClr val="2F474F"/>
              </a:buClr>
              <a:buSzPct val="77777"/>
              <a:buFont typeface="Noto Sans Symbols"/>
              <a:buChar char="▪"/>
              <a:defRPr sz="2448" b="0" i="0" u="none" strike="noStrike" cap="none">
                <a:solidFill>
                  <a:srgbClr val="2F474F"/>
                </a:solidFill>
                <a:latin typeface="Arial"/>
                <a:ea typeface="Arial"/>
                <a:cs typeface="Arial"/>
                <a:sym typeface="Arial"/>
              </a:defRPr>
            </a:lvl3pPr>
            <a:lvl4pPr marL="1796156" marR="0" lvl="3" indent="51812" algn="l" rtl="0">
              <a:lnSpc>
                <a:spcPct val="100000"/>
              </a:lnSpc>
              <a:spcBef>
                <a:spcPts val="0"/>
              </a:spcBef>
              <a:spcAft>
                <a:spcPts val="1632"/>
              </a:spcAft>
              <a:buClr>
                <a:srgbClr val="2F474F"/>
              </a:buClr>
              <a:buSzPct val="77777"/>
              <a:buFont typeface="Noto Sans Symbols"/>
              <a:buChar char="▪"/>
              <a:defRPr sz="2448" b="0" i="0" u="none" strike="noStrike" cap="none">
                <a:solidFill>
                  <a:srgbClr val="2F474F"/>
                </a:solidFill>
                <a:latin typeface="Arial"/>
                <a:ea typeface="Arial"/>
                <a:cs typeface="Arial"/>
                <a:sym typeface="Arial"/>
              </a:defRPr>
            </a:lvl4pPr>
            <a:lvl5pPr marL="2417902" marR="0" lvl="4" indent="34541" algn="l" rtl="0">
              <a:lnSpc>
                <a:spcPct val="100000"/>
              </a:lnSpc>
              <a:spcBef>
                <a:spcPts val="0"/>
              </a:spcBef>
              <a:spcAft>
                <a:spcPts val="1632"/>
              </a:spcAft>
              <a:buClr>
                <a:srgbClr val="2F474F"/>
              </a:buClr>
              <a:buSzPct val="77777"/>
              <a:buFont typeface="Noto Sans Symbols"/>
              <a:buChar char="▪"/>
              <a:defRPr sz="2448" b="0" i="0" u="none" strike="noStrike" cap="none">
                <a:solidFill>
                  <a:srgbClr val="2F474F"/>
                </a:solidFill>
                <a:latin typeface="Arial"/>
                <a:ea typeface="Arial"/>
                <a:cs typeface="Arial"/>
                <a:sym typeface="Arial"/>
              </a:defRPr>
            </a:lvl5pPr>
            <a:lvl6pPr marL="3505958" marR="0" lvl="5" indent="189978" algn="l" rtl="0">
              <a:lnSpc>
                <a:spcPct val="237500"/>
              </a:lnSpc>
              <a:spcBef>
                <a:spcPts val="0"/>
              </a:spcBef>
              <a:spcAft>
                <a:spcPts val="0"/>
              </a:spcAft>
              <a:buClr>
                <a:schemeClr val="accent5"/>
              </a:buClr>
              <a:buSzPct val="100000"/>
              <a:buFont typeface="Arial"/>
              <a:buChar char="•"/>
              <a:defRPr sz="3264" b="0" i="0" u="none" strike="noStrike" cap="none">
                <a:solidFill>
                  <a:srgbClr val="0095E5"/>
                </a:solidFill>
                <a:latin typeface="Arial"/>
                <a:ea typeface="Arial"/>
                <a:cs typeface="Arial"/>
                <a:sym typeface="Arial"/>
              </a:defRPr>
            </a:lvl6pPr>
            <a:lvl7pPr marL="4127704" marR="0" lvl="6" indent="189978" algn="l" rtl="0">
              <a:lnSpc>
                <a:spcPct val="237500"/>
              </a:lnSpc>
              <a:spcBef>
                <a:spcPts val="0"/>
              </a:spcBef>
              <a:spcAft>
                <a:spcPts val="0"/>
              </a:spcAft>
              <a:buClr>
                <a:schemeClr val="accent5"/>
              </a:buClr>
              <a:buSzPct val="100000"/>
              <a:buFont typeface="Arial"/>
              <a:buChar char="•"/>
              <a:defRPr sz="3264" b="0" i="0" u="none" strike="noStrike" cap="none">
                <a:solidFill>
                  <a:srgbClr val="0095E5"/>
                </a:solidFill>
                <a:latin typeface="Arial"/>
                <a:ea typeface="Arial"/>
                <a:cs typeface="Arial"/>
                <a:sym typeface="Arial"/>
              </a:defRPr>
            </a:lvl7pPr>
            <a:lvl8pPr marL="4749451" marR="0" lvl="7" indent="189978" algn="l" rtl="0">
              <a:lnSpc>
                <a:spcPct val="237500"/>
              </a:lnSpc>
              <a:spcBef>
                <a:spcPts val="0"/>
              </a:spcBef>
              <a:spcAft>
                <a:spcPts val="0"/>
              </a:spcAft>
              <a:buClr>
                <a:schemeClr val="accent5"/>
              </a:buClr>
              <a:buSzPct val="100000"/>
              <a:buFont typeface="Arial"/>
              <a:buChar char="•"/>
              <a:defRPr sz="3264" b="0" i="0" u="none" strike="noStrike" cap="none">
                <a:solidFill>
                  <a:srgbClr val="0095E5"/>
                </a:solidFill>
                <a:latin typeface="Arial"/>
                <a:ea typeface="Arial"/>
                <a:cs typeface="Arial"/>
                <a:sym typeface="Arial"/>
              </a:defRPr>
            </a:lvl8pPr>
            <a:lvl9pPr marL="5371197" marR="0" lvl="8" indent="189978" algn="l" rtl="0">
              <a:lnSpc>
                <a:spcPct val="237500"/>
              </a:lnSpc>
              <a:spcBef>
                <a:spcPts val="0"/>
              </a:spcBef>
              <a:spcAft>
                <a:spcPts val="0"/>
              </a:spcAft>
              <a:buClr>
                <a:schemeClr val="accent5"/>
              </a:buClr>
              <a:buSzPct val="100000"/>
              <a:buFont typeface="Arial"/>
              <a:buChar char="•"/>
              <a:defRPr sz="3264" b="0" i="0" u="none" strike="noStrike" cap="none">
                <a:solidFill>
                  <a:srgbClr val="0095E5"/>
                </a:solidFill>
                <a:latin typeface="Arial"/>
                <a:ea typeface="Arial"/>
                <a:cs typeface="Arial"/>
                <a:sym typeface="Arial"/>
              </a:defRPr>
            </a:lvl9pPr>
          </a:lstStyle>
          <a:p>
            <a:endParaRPr/>
          </a:p>
        </p:txBody>
      </p:sp>
    </p:spTree>
    <p:extLst>
      <p:ext uri="{BB962C8B-B14F-4D97-AF65-F5344CB8AC3E}">
        <p14:creationId xmlns:p14="http://schemas.microsoft.com/office/powerpoint/2010/main" val="2447228431"/>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p:cSld name="light-content-subtitle">
    <p:bg>
      <p:bgPr>
        <a:solidFill>
          <a:srgbClr val="FFFFFF"/>
        </a:solidFill>
        <a:effectLst/>
      </p:bgPr>
    </p:bg>
    <p:spTree>
      <p:nvGrpSpPr>
        <p:cNvPr id="1" name="Shape 78"/>
        <p:cNvGrpSpPr/>
        <p:nvPr/>
      </p:nvGrpSpPr>
      <p:grpSpPr>
        <a:xfrm>
          <a:off x="0" y="0"/>
          <a:ext cx="0" cy="0"/>
          <a:chOff x="0" y="0"/>
          <a:chExt cx="0" cy="0"/>
        </a:xfrm>
      </p:grpSpPr>
      <p:sp>
        <p:nvSpPr>
          <p:cNvPr id="79" name="Shape 79"/>
          <p:cNvSpPr/>
          <p:nvPr/>
        </p:nvSpPr>
        <p:spPr>
          <a:xfrm>
            <a:off x="-14308" y="-20724"/>
            <a:ext cx="12465444" cy="139931"/>
          </a:xfrm>
          <a:prstGeom prst="rect">
            <a:avLst/>
          </a:prstGeom>
          <a:solidFill>
            <a:srgbClr val="0195E6"/>
          </a:solidFill>
          <a:ln>
            <a:noFill/>
          </a:ln>
        </p:spPr>
        <p:txBody>
          <a:bodyPr lIns="46610" tIns="46610" rIns="46610" bIns="46610" anchor="ctr" anchorCtr="0">
            <a:noAutofit/>
          </a:bodyPr>
          <a:lstStyle/>
          <a:p>
            <a:pPr marL="0" marR="0" lvl="0" indent="0" algn="l" rtl="0">
              <a:lnSpc>
                <a:spcPct val="100000"/>
              </a:lnSpc>
              <a:spcBef>
                <a:spcPts val="0"/>
              </a:spcBef>
              <a:spcAft>
                <a:spcPts val="0"/>
              </a:spcAft>
              <a:buClr>
                <a:srgbClr val="000000"/>
              </a:buClr>
              <a:buFont typeface="Arial"/>
              <a:buNone/>
            </a:pPr>
            <a:endParaRPr sz="2448" b="0" i="0" u="none" strike="noStrike" cap="none">
              <a:solidFill>
                <a:schemeClr val="lt1"/>
              </a:solidFill>
              <a:latin typeface="Arial"/>
              <a:ea typeface="Arial"/>
              <a:cs typeface="Arial"/>
              <a:sym typeface="Arial"/>
            </a:endParaRPr>
          </a:p>
        </p:txBody>
      </p:sp>
      <p:pic>
        <p:nvPicPr>
          <p:cNvPr id="80" name="Shape 80" descr="moby_colorMesa de trabajo 1@2x.png"/>
          <p:cNvPicPr preferRelativeResize="0"/>
          <p:nvPr/>
        </p:nvPicPr>
        <p:blipFill rotWithShape="1">
          <a:blip r:embed="rId2">
            <a:alphaModFix/>
          </a:blip>
          <a:srcRect/>
          <a:stretch/>
        </p:blipFill>
        <p:spPr>
          <a:xfrm>
            <a:off x="10951675" y="5799291"/>
            <a:ext cx="1267313" cy="1090485"/>
          </a:xfrm>
          <a:prstGeom prst="rect">
            <a:avLst/>
          </a:prstGeom>
          <a:noFill/>
          <a:ln>
            <a:noFill/>
          </a:ln>
        </p:spPr>
      </p:pic>
      <p:sp>
        <p:nvSpPr>
          <p:cNvPr id="81" name="Shape 81"/>
          <p:cNvSpPr txBox="1">
            <a:spLocks noGrp="1"/>
          </p:cNvSpPr>
          <p:nvPr>
            <p:ph type="title"/>
          </p:nvPr>
        </p:nvSpPr>
        <p:spPr>
          <a:xfrm>
            <a:off x="310033" y="375589"/>
            <a:ext cx="11543317" cy="666611"/>
          </a:xfrm>
          <a:prstGeom prst="rect">
            <a:avLst/>
          </a:prstGeom>
          <a:noFill/>
          <a:ln>
            <a:noFill/>
          </a:ln>
        </p:spPr>
        <p:txBody>
          <a:bodyPr lIns="68575" tIns="68575" rIns="68575" bIns="68575" anchor="ctr" anchorCtr="0"/>
          <a:lstStyle>
            <a:lvl1pPr marL="0" marR="0" lvl="0" indent="0" algn="l" rtl="0">
              <a:lnSpc>
                <a:spcPct val="100000"/>
              </a:lnSpc>
              <a:spcBef>
                <a:spcPts val="0"/>
              </a:spcBef>
              <a:spcAft>
                <a:spcPts val="0"/>
              </a:spcAft>
              <a:buClr>
                <a:srgbClr val="2F474F"/>
              </a:buClr>
              <a:buSzPct val="61111"/>
              <a:buFont typeface="Arial"/>
              <a:buNone/>
              <a:defRPr sz="2448" b="1" i="0" u="none" strike="noStrike" cap="none">
                <a:solidFill>
                  <a:srgbClr val="2F474F"/>
                </a:solidFill>
                <a:latin typeface="Arial"/>
                <a:ea typeface="Arial"/>
                <a:cs typeface="Arial"/>
                <a:sym typeface="Arial"/>
              </a:defRPr>
            </a:lvl1pPr>
            <a:lvl2pPr marL="0" marR="0" lvl="1" indent="0" algn="l" rtl="0">
              <a:lnSpc>
                <a:spcPct val="237500"/>
              </a:lnSpc>
              <a:spcBef>
                <a:spcPts val="0"/>
              </a:spcBef>
              <a:spcAft>
                <a:spcPts val="0"/>
              </a:spcAft>
              <a:buClr>
                <a:srgbClr val="0095E5"/>
              </a:buClr>
              <a:buSzPct val="45833"/>
              <a:buFont typeface="Arial"/>
              <a:buNone/>
              <a:defRPr sz="3264" b="0" i="0" u="none" strike="noStrike" cap="none">
                <a:solidFill>
                  <a:srgbClr val="0095E5"/>
                </a:solidFill>
                <a:latin typeface="Arial"/>
                <a:ea typeface="Arial"/>
                <a:cs typeface="Arial"/>
                <a:sym typeface="Arial"/>
              </a:defRPr>
            </a:lvl2pPr>
            <a:lvl3pPr marL="0" marR="0" lvl="2" indent="0" algn="l" rtl="0">
              <a:lnSpc>
                <a:spcPct val="237500"/>
              </a:lnSpc>
              <a:spcBef>
                <a:spcPts val="0"/>
              </a:spcBef>
              <a:spcAft>
                <a:spcPts val="0"/>
              </a:spcAft>
              <a:buClr>
                <a:srgbClr val="0095E5"/>
              </a:buClr>
              <a:buSzPct val="45833"/>
              <a:buFont typeface="Arial"/>
              <a:buNone/>
              <a:defRPr sz="3264" b="0" i="0" u="none" strike="noStrike" cap="none">
                <a:solidFill>
                  <a:srgbClr val="0095E5"/>
                </a:solidFill>
                <a:latin typeface="Arial"/>
                <a:ea typeface="Arial"/>
                <a:cs typeface="Arial"/>
                <a:sym typeface="Arial"/>
              </a:defRPr>
            </a:lvl3pPr>
            <a:lvl4pPr marL="0" marR="0" lvl="3" indent="0" algn="l" rtl="0">
              <a:lnSpc>
                <a:spcPct val="237500"/>
              </a:lnSpc>
              <a:spcBef>
                <a:spcPts val="0"/>
              </a:spcBef>
              <a:spcAft>
                <a:spcPts val="0"/>
              </a:spcAft>
              <a:buClr>
                <a:srgbClr val="0095E5"/>
              </a:buClr>
              <a:buSzPct val="45833"/>
              <a:buFont typeface="Arial"/>
              <a:buNone/>
              <a:defRPr sz="3264" b="0" i="0" u="none" strike="noStrike" cap="none">
                <a:solidFill>
                  <a:srgbClr val="0095E5"/>
                </a:solidFill>
                <a:latin typeface="Arial"/>
                <a:ea typeface="Arial"/>
                <a:cs typeface="Arial"/>
                <a:sym typeface="Arial"/>
              </a:defRPr>
            </a:lvl4pPr>
            <a:lvl5pPr marL="0" marR="0" lvl="4" indent="0" algn="l" rtl="0">
              <a:lnSpc>
                <a:spcPct val="237500"/>
              </a:lnSpc>
              <a:spcBef>
                <a:spcPts val="0"/>
              </a:spcBef>
              <a:spcAft>
                <a:spcPts val="0"/>
              </a:spcAft>
              <a:buClr>
                <a:srgbClr val="0095E5"/>
              </a:buClr>
              <a:buSzPct val="45833"/>
              <a:buFont typeface="Arial"/>
              <a:buNone/>
              <a:defRPr sz="3264" b="0" i="0" u="none" strike="noStrike" cap="none">
                <a:solidFill>
                  <a:srgbClr val="0095E5"/>
                </a:solidFill>
                <a:latin typeface="Arial"/>
                <a:ea typeface="Arial"/>
                <a:cs typeface="Arial"/>
                <a:sym typeface="Arial"/>
              </a:defRPr>
            </a:lvl5pPr>
            <a:lvl6pPr marL="0" marR="0" lvl="5" indent="0" algn="l" rtl="0">
              <a:lnSpc>
                <a:spcPct val="237500"/>
              </a:lnSpc>
              <a:spcBef>
                <a:spcPts val="0"/>
              </a:spcBef>
              <a:spcAft>
                <a:spcPts val="0"/>
              </a:spcAft>
              <a:buClr>
                <a:srgbClr val="0095E5"/>
              </a:buClr>
              <a:buSzPct val="45833"/>
              <a:buFont typeface="Arial"/>
              <a:buNone/>
              <a:defRPr sz="3264" b="0" i="0" u="none" strike="noStrike" cap="none">
                <a:solidFill>
                  <a:srgbClr val="0095E5"/>
                </a:solidFill>
                <a:latin typeface="Arial"/>
                <a:ea typeface="Arial"/>
                <a:cs typeface="Arial"/>
                <a:sym typeface="Arial"/>
              </a:defRPr>
            </a:lvl6pPr>
            <a:lvl7pPr marL="0" marR="0" lvl="6" indent="0" algn="l" rtl="0">
              <a:lnSpc>
                <a:spcPct val="237500"/>
              </a:lnSpc>
              <a:spcBef>
                <a:spcPts val="0"/>
              </a:spcBef>
              <a:spcAft>
                <a:spcPts val="0"/>
              </a:spcAft>
              <a:buClr>
                <a:srgbClr val="0095E5"/>
              </a:buClr>
              <a:buSzPct val="45833"/>
              <a:buFont typeface="Arial"/>
              <a:buNone/>
              <a:defRPr sz="3264" b="0" i="0" u="none" strike="noStrike" cap="none">
                <a:solidFill>
                  <a:srgbClr val="0095E5"/>
                </a:solidFill>
                <a:latin typeface="Arial"/>
                <a:ea typeface="Arial"/>
                <a:cs typeface="Arial"/>
                <a:sym typeface="Arial"/>
              </a:defRPr>
            </a:lvl7pPr>
            <a:lvl8pPr marL="0" marR="0" lvl="7" indent="0" algn="l" rtl="0">
              <a:lnSpc>
                <a:spcPct val="237500"/>
              </a:lnSpc>
              <a:spcBef>
                <a:spcPts val="0"/>
              </a:spcBef>
              <a:spcAft>
                <a:spcPts val="0"/>
              </a:spcAft>
              <a:buClr>
                <a:srgbClr val="0095E5"/>
              </a:buClr>
              <a:buSzPct val="45833"/>
              <a:buFont typeface="Arial"/>
              <a:buNone/>
              <a:defRPr sz="3264" b="0" i="0" u="none" strike="noStrike" cap="none">
                <a:solidFill>
                  <a:srgbClr val="0095E5"/>
                </a:solidFill>
                <a:latin typeface="Arial"/>
                <a:ea typeface="Arial"/>
                <a:cs typeface="Arial"/>
                <a:sym typeface="Arial"/>
              </a:defRPr>
            </a:lvl8pPr>
            <a:lvl9pPr marL="0" marR="0" lvl="8" indent="0" algn="l" rtl="0">
              <a:lnSpc>
                <a:spcPct val="237500"/>
              </a:lnSpc>
              <a:spcBef>
                <a:spcPts val="0"/>
              </a:spcBef>
              <a:spcAft>
                <a:spcPts val="0"/>
              </a:spcAft>
              <a:buClr>
                <a:srgbClr val="0095E5"/>
              </a:buClr>
              <a:buSzPct val="45833"/>
              <a:buFont typeface="Arial"/>
              <a:buNone/>
              <a:defRPr sz="3264" b="0" i="0" u="none" strike="noStrike" cap="none">
                <a:solidFill>
                  <a:srgbClr val="0095E5"/>
                </a:solidFill>
                <a:latin typeface="Arial"/>
                <a:ea typeface="Arial"/>
                <a:cs typeface="Arial"/>
                <a:sym typeface="Arial"/>
              </a:defRPr>
            </a:lvl9pPr>
          </a:lstStyle>
          <a:p>
            <a:endParaRPr/>
          </a:p>
        </p:txBody>
      </p:sp>
      <p:sp>
        <p:nvSpPr>
          <p:cNvPr id="82" name="Shape 82"/>
          <p:cNvSpPr txBox="1">
            <a:spLocks noGrp="1"/>
          </p:cNvSpPr>
          <p:nvPr>
            <p:ph type="body" idx="1"/>
          </p:nvPr>
        </p:nvSpPr>
        <p:spPr>
          <a:xfrm>
            <a:off x="310031" y="1708955"/>
            <a:ext cx="11543317" cy="4882501"/>
          </a:xfrm>
          <a:prstGeom prst="rect">
            <a:avLst/>
          </a:prstGeom>
          <a:noFill/>
          <a:ln>
            <a:noFill/>
          </a:ln>
        </p:spPr>
        <p:txBody>
          <a:bodyPr lIns="68575" tIns="68575" rIns="68575" bIns="68575" anchor="t" anchorCtr="0"/>
          <a:lstStyle>
            <a:lvl1pPr marL="397227" marR="0" lvl="0" indent="69083" algn="l" rtl="0">
              <a:lnSpc>
                <a:spcPct val="100000"/>
              </a:lnSpc>
              <a:spcBef>
                <a:spcPts val="0"/>
              </a:spcBef>
              <a:spcAft>
                <a:spcPts val="1632"/>
              </a:spcAft>
              <a:buClr>
                <a:srgbClr val="2F474F"/>
              </a:buClr>
              <a:buSzPct val="100000"/>
              <a:buFont typeface="Arial"/>
              <a:buChar char="•"/>
              <a:defRPr sz="2448" b="0" i="0" u="none" strike="noStrike" cap="none">
                <a:solidFill>
                  <a:srgbClr val="2F474F"/>
                </a:solidFill>
                <a:latin typeface="Arial"/>
                <a:ea typeface="Arial"/>
                <a:cs typeface="Arial"/>
                <a:sym typeface="Arial"/>
              </a:defRPr>
            </a:lvl1pPr>
            <a:lvl2pPr marL="863537" marR="0" lvl="1" indent="-34541" algn="l" rtl="0">
              <a:lnSpc>
                <a:spcPct val="100000"/>
              </a:lnSpc>
              <a:spcBef>
                <a:spcPts val="0"/>
              </a:spcBef>
              <a:spcAft>
                <a:spcPts val="1632"/>
              </a:spcAft>
              <a:buClr>
                <a:srgbClr val="2F474F"/>
              </a:buClr>
              <a:buSzPct val="61111"/>
              <a:buFont typeface="Courier New"/>
              <a:buChar char="o"/>
              <a:defRPr sz="2448" b="0" i="0" u="none" strike="noStrike" cap="none">
                <a:solidFill>
                  <a:srgbClr val="2F474F"/>
                </a:solidFill>
                <a:latin typeface="Arial"/>
                <a:ea typeface="Arial"/>
                <a:cs typeface="Arial"/>
                <a:sym typeface="Arial"/>
              </a:defRPr>
            </a:lvl2pPr>
            <a:lvl3pPr marL="1312575" marR="0" lvl="2" indent="69083" algn="l" rtl="0">
              <a:lnSpc>
                <a:spcPct val="100000"/>
              </a:lnSpc>
              <a:spcBef>
                <a:spcPts val="0"/>
              </a:spcBef>
              <a:spcAft>
                <a:spcPts val="1632"/>
              </a:spcAft>
              <a:buClr>
                <a:srgbClr val="2F474F"/>
              </a:buClr>
              <a:buSzPct val="77777"/>
              <a:buFont typeface="Noto Sans Symbols"/>
              <a:buChar char="▪"/>
              <a:defRPr sz="2448" b="0" i="0" u="none" strike="noStrike" cap="none">
                <a:solidFill>
                  <a:srgbClr val="2F474F"/>
                </a:solidFill>
                <a:latin typeface="Arial"/>
                <a:ea typeface="Arial"/>
                <a:cs typeface="Arial"/>
                <a:sym typeface="Arial"/>
              </a:defRPr>
            </a:lvl3pPr>
            <a:lvl4pPr marL="1796156" marR="0" lvl="3" indent="51812" algn="l" rtl="0">
              <a:lnSpc>
                <a:spcPct val="100000"/>
              </a:lnSpc>
              <a:spcBef>
                <a:spcPts val="0"/>
              </a:spcBef>
              <a:spcAft>
                <a:spcPts val="1632"/>
              </a:spcAft>
              <a:buClr>
                <a:srgbClr val="2F474F"/>
              </a:buClr>
              <a:buSzPct val="77777"/>
              <a:buFont typeface="Noto Sans Symbols"/>
              <a:buChar char="▪"/>
              <a:defRPr sz="2448" b="0" i="0" u="none" strike="noStrike" cap="none">
                <a:solidFill>
                  <a:srgbClr val="2F474F"/>
                </a:solidFill>
                <a:latin typeface="Arial"/>
                <a:ea typeface="Arial"/>
                <a:cs typeface="Arial"/>
                <a:sym typeface="Arial"/>
              </a:defRPr>
            </a:lvl4pPr>
            <a:lvl5pPr marL="2417902" marR="0" lvl="4" indent="34541" algn="l" rtl="0">
              <a:lnSpc>
                <a:spcPct val="100000"/>
              </a:lnSpc>
              <a:spcBef>
                <a:spcPts val="0"/>
              </a:spcBef>
              <a:spcAft>
                <a:spcPts val="1632"/>
              </a:spcAft>
              <a:buClr>
                <a:srgbClr val="2F474F"/>
              </a:buClr>
              <a:buSzPct val="77777"/>
              <a:buFont typeface="Noto Sans Symbols"/>
              <a:buChar char="▪"/>
              <a:defRPr sz="2448" b="0" i="0" u="none" strike="noStrike" cap="none">
                <a:solidFill>
                  <a:srgbClr val="2F474F"/>
                </a:solidFill>
                <a:latin typeface="Arial"/>
                <a:ea typeface="Arial"/>
                <a:cs typeface="Arial"/>
                <a:sym typeface="Arial"/>
              </a:defRPr>
            </a:lvl5pPr>
            <a:lvl6pPr marL="3505958" marR="0" lvl="5" indent="189978" algn="l" rtl="0">
              <a:lnSpc>
                <a:spcPct val="237500"/>
              </a:lnSpc>
              <a:spcBef>
                <a:spcPts val="0"/>
              </a:spcBef>
              <a:spcAft>
                <a:spcPts val="0"/>
              </a:spcAft>
              <a:buClr>
                <a:schemeClr val="accent5"/>
              </a:buClr>
              <a:buSzPct val="100000"/>
              <a:buFont typeface="Arial"/>
              <a:buChar char="•"/>
              <a:defRPr sz="3264" b="0" i="0" u="none" strike="noStrike" cap="none">
                <a:solidFill>
                  <a:srgbClr val="0095E5"/>
                </a:solidFill>
                <a:latin typeface="Arial"/>
                <a:ea typeface="Arial"/>
                <a:cs typeface="Arial"/>
                <a:sym typeface="Arial"/>
              </a:defRPr>
            </a:lvl6pPr>
            <a:lvl7pPr marL="4127704" marR="0" lvl="6" indent="189978" algn="l" rtl="0">
              <a:lnSpc>
                <a:spcPct val="237500"/>
              </a:lnSpc>
              <a:spcBef>
                <a:spcPts val="0"/>
              </a:spcBef>
              <a:spcAft>
                <a:spcPts val="0"/>
              </a:spcAft>
              <a:buClr>
                <a:schemeClr val="accent5"/>
              </a:buClr>
              <a:buSzPct val="100000"/>
              <a:buFont typeface="Arial"/>
              <a:buChar char="•"/>
              <a:defRPr sz="3264" b="0" i="0" u="none" strike="noStrike" cap="none">
                <a:solidFill>
                  <a:srgbClr val="0095E5"/>
                </a:solidFill>
                <a:latin typeface="Arial"/>
                <a:ea typeface="Arial"/>
                <a:cs typeface="Arial"/>
                <a:sym typeface="Arial"/>
              </a:defRPr>
            </a:lvl7pPr>
            <a:lvl8pPr marL="4749451" marR="0" lvl="7" indent="189978" algn="l" rtl="0">
              <a:lnSpc>
                <a:spcPct val="237500"/>
              </a:lnSpc>
              <a:spcBef>
                <a:spcPts val="0"/>
              </a:spcBef>
              <a:spcAft>
                <a:spcPts val="0"/>
              </a:spcAft>
              <a:buClr>
                <a:schemeClr val="accent5"/>
              </a:buClr>
              <a:buSzPct val="100000"/>
              <a:buFont typeface="Arial"/>
              <a:buChar char="•"/>
              <a:defRPr sz="3264" b="0" i="0" u="none" strike="noStrike" cap="none">
                <a:solidFill>
                  <a:srgbClr val="0095E5"/>
                </a:solidFill>
                <a:latin typeface="Arial"/>
                <a:ea typeface="Arial"/>
                <a:cs typeface="Arial"/>
                <a:sym typeface="Arial"/>
              </a:defRPr>
            </a:lvl8pPr>
            <a:lvl9pPr marL="5371197" marR="0" lvl="8" indent="189978" algn="l" rtl="0">
              <a:lnSpc>
                <a:spcPct val="237500"/>
              </a:lnSpc>
              <a:spcBef>
                <a:spcPts val="0"/>
              </a:spcBef>
              <a:spcAft>
                <a:spcPts val="0"/>
              </a:spcAft>
              <a:buClr>
                <a:schemeClr val="accent5"/>
              </a:buClr>
              <a:buSzPct val="100000"/>
              <a:buFont typeface="Arial"/>
              <a:buChar char="•"/>
              <a:defRPr sz="3264" b="0" i="0" u="none" strike="noStrike" cap="none">
                <a:solidFill>
                  <a:srgbClr val="0095E5"/>
                </a:solidFill>
                <a:latin typeface="Arial"/>
                <a:ea typeface="Arial"/>
                <a:cs typeface="Arial"/>
                <a:sym typeface="Arial"/>
              </a:defRPr>
            </a:lvl9pPr>
          </a:lstStyle>
          <a:p>
            <a:endParaRPr/>
          </a:p>
        </p:txBody>
      </p:sp>
      <p:sp>
        <p:nvSpPr>
          <p:cNvPr id="83" name="Shape 83"/>
          <p:cNvSpPr txBox="1">
            <a:spLocks noGrp="1"/>
          </p:cNvSpPr>
          <p:nvPr>
            <p:ph type="body" idx="2"/>
          </p:nvPr>
        </p:nvSpPr>
        <p:spPr>
          <a:xfrm>
            <a:off x="310031" y="1042272"/>
            <a:ext cx="11542501" cy="440192"/>
          </a:xfrm>
          <a:prstGeom prst="rect">
            <a:avLst/>
          </a:prstGeom>
          <a:noFill/>
          <a:ln>
            <a:noFill/>
          </a:ln>
        </p:spPr>
        <p:txBody>
          <a:bodyPr lIns="68575" tIns="68575" rIns="68575" bIns="68575" anchor="t" anchorCtr="0"/>
          <a:lstStyle>
            <a:lvl1pPr marL="0" marR="0" lvl="0" indent="0" algn="l" rtl="0">
              <a:lnSpc>
                <a:spcPct val="100000"/>
              </a:lnSpc>
              <a:spcBef>
                <a:spcPts val="0"/>
              </a:spcBef>
              <a:spcAft>
                <a:spcPts val="0"/>
              </a:spcAft>
              <a:buClr>
                <a:schemeClr val="accent5"/>
              </a:buClr>
              <a:buSzPct val="68750"/>
              <a:buFont typeface="Arial"/>
              <a:buChar char="●"/>
              <a:defRPr sz="2176" b="0" i="0" u="none" strike="noStrike" cap="none">
                <a:solidFill>
                  <a:srgbClr val="0095E5"/>
                </a:solidFill>
                <a:latin typeface="Arial"/>
                <a:ea typeface="Arial"/>
                <a:cs typeface="Arial"/>
                <a:sym typeface="Arial"/>
              </a:defRPr>
            </a:lvl1pPr>
            <a:lvl2pPr marL="1139868" marR="0" lvl="1" indent="86354" algn="l" rtl="0">
              <a:lnSpc>
                <a:spcPct val="100000"/>
              </a:lnSpc>
              <a:spcBef>
                <a:spcPts val="0"/>
              </a:spcBef>
              <a:spcAft>
                <a:spcPts val="0"/>
              </a:spcAft>
              <a:buClr>
                <a:schemeClr val="accent5"/>
              </a:buClr>
              <a:buSzPct val="100000"/>
              <a:buFont typeface="Arial"/>
              <a:buChar char="–"/>
              <a:defRPr sz="3264" b="0" i="0" u="none" strike="noStrike" cap="none">
                <a:solidFill>
                  <a:srgbClr val="0095E5"/>
                </a:solidFill>
                <a:latin typeface="Arial"/>
                <a:ea typeface="Arial"/>
                <a:cs typeface="Arial"/>
                <a:sym typeface="Arial"/>
              </a:defRPr>
            </a:lvl2pPr>
            <a:lvl3pPr marL="1709802" marR="0" lvl="2" indent="138166" algn="l" rtl="0">
              <a:lnSpc>
                <a:spcPct val="100000"/>
              </a:lnSpc>
              <a:spcBef>
                <a:spcPts val="0"/>
              </a:spcBef>
              <a:spcAft>
                <a:spcPts val="0"/>
              </a:spcAft>
              <a:buClr>
                <a:schemeClr val="accent5"/>
              </a:buClr>
              <a:buSzPct val="100000"/>
              <a:buFont typeface="Arial"/>
              <a:buChar char="•"/>
              <a:defRPr sz="3264" b="0" i="0" u="none" strike="noStrike" cap="none">
                <a:solidFill>
                  <a:srgbClr val="0095E5"/>
                </a:solidFill>
                <a:latin typeface="Arial"/>
                <a:ea typeface="Arial"/>
                <a:cs typeface="Arial"/>
                <a:sym typeface="Arial"/>
              </a:defRPr>
            </a:lvl3pPr>
            <a:lvl4pPr marL="2400631" marR="0" lvl="3" indent="69083" algn="l" rtl="0">
              <a:lnSpc>
                <a:spcPct val="100000"/>
              </a:lnSpc>
              <a:spcBef>
                <a:spcPts val="0"/>
              </a:spcBef>
              <a:spcAft>
                <a:spcPts val="0"/>
              </a:spcAft>
              <a:buClr>
                <a:schemeClr val="accent5"/>
              </a:buClr>
              <a:buSzPct val="100000"/>
              <a:buFont typeface="Arial"/>
              <a:buChar char="–"/>
              <a:defRPr sz="3264" b="0" i="0" u="none" strike="noStrike" cap="none">
                <a:solidFill>
                  <a:srgbClr val="0095E5"/>
                </a:solidFill>
                <a:latin typeface="Arial"/>
                <a:ea typeface="Arial"/>
                <a:cs typeface="Arial"/>
                <a:sym typeface="Arial"/>
              </a:defRPr>
            </a:lvl4pPr>
            <a:lvl5pPr marL="3022378" marR="0" lvl="4" indent="69083" algn="l" rtl="0">
              <a:lnSpc>
                <a:spcPct val="100000"/>
              </a:lnSpc>
              <a:spcBef>
                <a:spcPts val="0"/>
              </a:spcBef>
              <a:spcAft>
                <a:spcPts val="0"/>
              </a:spcAft>
              <a:buClr>
                <a:schemeClr val="accent5"/>
              </a:buClr>
              <a:buSzPct val="100000"/>
              <a:buFont typeface="Arial"/>
              <a:buChar char="»"/>
              <a:defRPr sz="3264" b="0" i="0" u="none" strike="noStrike" cap="none">
                <a:solidFill>
                  <a:srgbClr val="0095E5"/>
                </a:solidFill>
                <a:latin typeface="Arial"/>
                <a:ea typeface="Arial"/>
                <a:cs typeface="Arial"/>
                <a:sym typeface="Arial"/>
              </a:defRPr>
            </a:lvl5pPr>
            <a:lvl6pPr marL="3505958" marR="0" lvl="5" indent="189978" algn="l" rtl="0">
              <a:lnSpc>
                <a:spcPct val="237500"/>
              </a:lnSpc>
              <a:spcBef>
                <a:spcPts val="0"/>
              </a:spcBef>
              <a:spcAft>
                <a:spcPts val="0"/>
              </a:spcAft>
              <a:buClr>
                <a:schemeClr val="accent5"/>
              </a:buClr>
              <a:buSzPct val="100000"/>
              <a:buFont typeface="Arial"/>
              <a:buChar char="•"/>
              <a:defRPr sz="3264" b="0" i="0" u="none" strike="noStrike" cap="none">
                <a:solidFill>
                  <a:srgbClr val="0095E5"/>
                </a:solidFill>
                <a:latin typeface="Arial"/>
                <a:ea typeface="Arial"/>
                <a:cs typeface="Arial"/>
                <a:sym typeface="Arial"/>
              </a:defRPr>
            </a:lvl6pPr>
            <a:lvl7pPr marL="4127704" marR="0" lvl="6" indent="189978" algn="l" rtl="0">
              <a:lnSpc>
                <a:spcPct val="237500"/>
              </a:lnSpc>
              <a:spcBef>
                <a:spcPts val="0"/>
              </a:spcBef>
              <a:spcAft>
                <a:spcPts val="0"/>
              </a:spcAft>
              <a:buClr>
                <a:schemeClr val="accent5"/>
              </a:buClr>
              <a:buSzPct val="100000"/>
              <a:buFont typeface="Arial"/>
              <a:buChar char="•"/>
              <a:defRPr sz="3264" b="0" i="0" u="none" strike="noStrike" cap="none">
                <a:solidFill>
                  <a:srgbClr val="0095E5"/>
                </a:solidFill>
                <a:latin typeface="Arial"/>
                <a:ea typeface="Arial"/>
                <a:cs typeface="Arial"/>
                <a:sym typeface="Arial"/>
              </a:defRPr>
            </a:lvl7pPr>
            <a:lvl8pPr marL="4749451" marR="0" lvl="7" indent="189978" algn="l" rtl="0">
              <a:lnSpc>
                <a:spcPct val="237500"/>
              </a:lnSpc>
              <a:spcBef>
                <a:spcPts val="0"/>
              </a:spcBef>
              <a:spcAft>
                <a:spcPts val="0"/>
              </a:spcAft>
              <a:buClr>
                <a:schemeClr val="accent5"/>
              </a:buClr>
              <a:buSzPct val="100000"/>
              <a:buFont typeface="Arial"/>
              <a:buChar char="•"/>
              <a:defRPr sz="3264" b="0" i="0" u="none" strike="noStrike" cap="none">
                <a:solidFill>
                  <a:srgbClr val="0095E5"/>
                </a:solidFill>
                <a:latin typeface="Arial"/>
                <a:ea typeface="Arial"/>
                <a:cs typeface="Arial"/>
                <a:sym typeface="Arial"/>
              </a:defRPr>
            </a:lvl8pPr>
            <a:lvl9pPr marL="5371197" marR="0" lvl="8" indent="189978" algn="l" rtl="0">
              <a:lnSpc>
                <a:spcPct val="237500"/>
              </a:lnSpc>
              <a:spcBef>
                <a:spcPts val="0"/>
              </a:spcBef>
              <a:spcAft>
                <a:spcPts val="0"/>
              </a:spcAft>
              <a:buClr>
                <a:schemeClr val="accent5"/>
              </a:buClr>
              <a:buSzPct val="100000"/>
              <a:buFont typeface="Arial"/>
              <a:buChar char="•"/>
              <a:defRPr sz="3264" b="0" i="0" u="none" strike="noStrike" cap="none">
                <a:solidFill>
                  <a:srgbClr val="0095E5"/>
                </a:solidFill>
                <a:latin typeface="Arial"/>
                <a:ea typeface="Arial"/>
                <a:cs typeface="Arial"/>
                <a:sym typeface="Arial"/>
              </a:defRPr>
            </a:lvl9pPr>
          </a:lstStyle>
          <a:p>
            <a:endParaRPr/>
          </a:p>
        </p:txBody>
      </p:sp>
    </p:spTree>
    <p:extLst>
      <p:ext uri="{BB962C8B-B14F-4D97-AF65-F5344CB8AC3E}">
        <p14:creationId xmlns:p14="http://schemas.microsoft.com/office/powerpoint/2010/main" val="2606859187"/>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p:cSld name="blue-content-subtitle">
    <p:bg>
      <p:bgPr>
        <a:solidFill>
          <a:schemeClr val="lt1"/>
        </a:solidFill>
        <a:effectLst/>
      </p:bgPr>
    </p:bg>
    <p:spTree>
      <p:nvGrpSpPr>
        <p:cNvPr id="1" name="Shape 88"/>
        <p:cNvGrpSpPr/>
        <p:nvPr/>
      </p:nvGrpSpPr>
      <p:grpSpPr>
        <a:xfrm>
          <a:off x="0" y="0"/>
          <a:ext cx="0" cy="0"/>
          <a:chOff x="0" y="0"/>
          <a:chExt cx="0" cy="0"/>
        </a:xfrm>
      </p:grpSpPr>
      <p:pic>
        <p:nvPicPr>
          <p:cNvPr id="89" name="Shape 89" descr="mono-vertMesa de trabajo 1@2x.png"/>
          <p:cNvPicPr preferRelativeResize="0"/>
          <p:nvPr/>
        </p:nvPicPr>
        <p:blipFill rotWithShape="1">
          <a:blip r:embed="rId2">
            <a:alphaModFix/>
          </a:blip>
          <a:srcRect/>
          <a:stretch/>
        </p:blipFill>
        <p:spPr>
          <a:xfrm>
            <a:off x="11020878" y="5862838"/>
            <a:ext cx="1207742" cy="1039490"/>
          </a:xfrm>
          <a:prstGeom prst="rect">
            <a:avLst/>
          </a:prstGeom>
          <a:noFill/>
          <a:ln>
            <a:noFill/>
          </a:ln>
        </p:spPr>
      </p:pic>
      <p:sp>
        <p:nvSpPr>
          <p:cNvPr id="90" name="Shape 90"/>
          <p:cNvSpPr txBox="1">
            <a:spLocks noGrp="1"/>
          </p:cNvSpPr>
          <p:nvPr>
            <p:ph type="title"/>
          </p:nvPr>
        </p:nvSpPr>
        <p:spPr>
          <a:xfrm>
            <a:off x="310033" y="375588"/>
            <a:ext cx="11543317" cy="654373"/>
          </a:xfrm>
          <a:prstGeom prst="rect">
            <a:avLst/>
          </a:prstGeom>
          <a:noFill/>
          <a:ln>
            <a:noFill/>
          </a:ln>
        </p:spPr>
        <p:txBody>
          <a:bodyPr lIns="68575" tIns="68575" rIns="68575" bIns="68575" anchor="ctr" anchorCtr="0"/>
          <a:lstStyle>
            <a:lvl1pPr marL="0" marR="0" lvl="0" indent="0" algn="l" rtl="0">
              <a:lnSpc>
                <a:spcPct val="100000"/>
              </a:lnSpc>
              <a:spcBef>
                <a:spcPts val="0"/>
              </a:spcBef>
              <a:spcAft>
                <a:spcPts val="0"/>
              </a:spcAft>
              <a:buClr>
                <a:srgbClr val="FFFFFF"/>
              </a:buClr>
              <a:buSzPct val="61111"/>
              <a:buFont typeface="Arial"/>
              <a:buNone/>
              <a:defRPr sz="2448" b="1" i="0" u="none" strike="noStrike" cap="none">
                <a:solidFill>
                  <a:srgbClr val="FFFFFF"/>
                </a:solidFill>
                <a:latin typeface="Arial"/>
                <a:ea typeface="Arial"/>
                <a:cs typeface="Arial"/>
                <a:sym typeface="Arial"/>
              </a:defRPr>
            </a:lvl1pPr>
            <a:lvl2pPr marL="0" marR="0" lvl="1" indent="0" algn="l" rtl="0">
              <a:lnSpc>
                <a:spcPct val="237500"/>
              </a:lnSpc>
              <a:spcBef>
                <a:spcPts val="0"/>
              </a:spcBef>
              <a:spcAft>
                <a:spcPts val="0"/>
              </a:spcAft>
              <a:buClr>
                <a:srgbClr val="0095E5"/>
              </a:buClr>
              <a:buSzPct val="45833"/>
              <a:buFont typeface="Arial"/>
              <a:buNone/>
              <a:defRPr sz="3264" b="0" i="0" u="none" strike="noStrike" cap="none">
                <a:solidFill>
                  <a:srgbClr val="0095E5"/>
                </a:solidFill>
                <a:latin typeface="Arial"/>
                <a:ea typeface="Arial"/>
                <a:cs typeface="Arial"/>
                <a:sym typeface="Arial"/>
              </a:defRPr>
            </a:lvl2pPr>
            <a:lvl3pPr marL="0" marR="0" lvl="2" indent="0" algn="l" rtl="0">
              <a:lnSpc>
                <a:spcPct val="237500"/>
              </a:lnSpc>
              <a:spcBef>
                <a:spcPts val="0"/>
              </a:spcBef>
              <a:spcAft>
                <a:spcPts val="0"/>
              </a:spcAft>
              <a:buClr>
                <a:srgbClr val="0095E5"/>
              </a:buClr>
              <a:buSzPct val="45833"/>
              <a:buFont typeface="Arial"/>
              <a:buNone/>
              <a:defRPr sz="3264" b="0" i="0" u="none" strike="noStrike" cap="none">
                <a:solidFill>
                  <a:srgbClr val="0095E5"/>
                </a:solidFill>
                <a:latin typeface="Arial"/>
                <a:ea typeface="Arial"/>
                <a:cs typeface="Arial"/>
                <a:sym typeface="Arial"/>
              </a:defRPr>
            </a:lvl3pPr>
            <a:lvl4pPr marL="0" marR="0" lvl="3" indent="0" algn="l" rtl="0">
              <a:lnSpc>
                <a:spcPct val="237500"/>
              </a:lnSpc>
              <a:spcBef>
                <a:spcPts val="0"/>
              </a:spcBef>
              <a:spcAft>
                <a:spcPts val="0"/>
              </a:spcAft>
              <a:buClr>
                <a:srgbClr val="0095E5"/>
              </a:buClr>
              <a:buSzPct val="45833"/>
              <a:buFont typeface="Arial"/>
              <a:buNone/>
              <a:defRPr sz="3264" b="0" i="0" u="none" strike="noStrike" cap="none">
                <a:solidFill>
                  <a:srgbClr val="0095E5"/>
                </a:solidFill>
                <a:latin typeface="Arial"/>
                <a:ea typeface="Arial"/>
                <a:cs typeface="Arial"/>
                <a:sym typeface="Arial"/>
              </a:defRPr>
            </a:lvl4pPr>
            <a:lvl5pPr marL="0" marR="0" lvl="4" indent="0" algn="l" rtl="0">
              <a:lnSpc>
                <a:spcPct val="237500"/>
              </a:lnSpc>
              <a:spcBef>
                <a:spcPts val="0"/>
              </a:spcBef>
              <a:spcAft>
                <a:spcPts val="0"/>
              </a:spcAft>
              <a:buClr>
                <a:srgbClr val="0095E5"/>
              </a:buClr>
              <a:buSzPct val="45833"/>
              <a:buFont typeface="Arial"/>
              <a:buNone/>
              <a:defRPr sz="3264" b="0" i="0" u="none" strike="noStrike" cap="none">
                <a:solidFill>
                  <a:srgbClr val="0095E5"/>
                </a:solidFill>
                <a:latin typeface="Arial"/>
                <a:ea typeface="Arial"/>
                <a:cs typeface="Arial"/>
                <a:sym typeface="Arial"/>
              </a:defRPr>
            </a:lvl5pPr>
            <a:lvl6pPr marL="0" marR="0" lvl="5" indent="0" algn="l" rtl="0">
              <a:lnSpc>
                <a:spcPct val="237500"/>
              </a:lnSpc>
              <a:spcBef>
                <a:spcPts val="0"/>
              </a:spcBef>
              <a:spcAft>
                <a:spcPts val="0"/>
              </a:spcAft>
              <a:buClr>
                <a:srgbClr val="0095E5"/>
              </a:buClr>
              <a:buSzPct val="45833"/>
              <a:buFont typeface="Arial"/>
              <a:buNone/>
              <a:defRPr sz="3264" b="0" i="0" u="none" strike="noStrike" cap="none">
                <a:solidFill>
                  <a:srgbClr val="0095E5"/>
                </a:solidFill>
                <a:latin typeface="Arial"/>
                <a:ea typeface="Arial"/>
                <a:cs typeface="Arial"/>
                <a:sym typeface="Arial"/>
              </a:defRPr>
            </a:lvl6pPr>
            <a:lvl7pPr marL="0" marR="0" lvl="6" indent="0" algn="l" rtl="0">
              <a:lnSpc>
                <a:spcPct val="237500"/>
              </a:lnSpc>
              <a:spcBef>
                <a:spcPts val="0"/>
              </a:spcBef>
              <a:spcAft>
                <a:spcPts val="0"/>
              </a:spcAft>
              <a:buClr>
                <a:srgbClr val="0095E5"/>
              </a:buClr>
              <a:buSzPct val="45833"/>
              <a:buFont typeface="Arial"/>
              <a:buNone/>
              <a:defRPr sz="3264" b="0" i="0" u="none" strike="noStrike" cap="none">
                <a:solidFill>
                  <a:srgbClr val="0095E5"/>
                </a:solidFill>
                <a:latin typeface="Arial"/>
                <a:ea typeface="Arial"/>
                <a:cs typeface="Arial"/>
                <a:sym typeface="Arial"/>
              </a:defRPr>
            </a:lvl7pPr>
            <a:lvl8pPr marL="0" marR="0" lvl="7" indent="0" algn="l" rtl="0">
              <a:lnSpc>
                <a:spcPct val="237500"/>
              </a:lnSpc>
              <a:spcBef>
                <a:spcPts val="0"/>
              </a:spcBef>
              <a:spcAft>
                <a:spcPts val="0"/>
              </a:spcAft>
              <a:buClr>
                <a:srgbClr val="0095E5"/>
              </a:buClr>
              <a:buSzPct val="45833"/>
              <a:buFont typeface="Arial"/>
              <a:buNone/>
              <a:defRPr sz="3264" b="0" i="0" u="none" strike="noStrike" cap="none">
                <a:solidFill>
                  <a:srgbClr val="0095E5"/>
                </a:solidFill>
                <a:latin typeface="Arial"/>
                <a:ea typeface="Arial"/>
                <a:cs typeface="Arial"/>
                <a:sym typeface="Arial"/>
              </a:defRPr>
            </a:lvl8pPr>
            <a:lvl9pPr marL="0" marR="0" lvl="8" indent="0" algn="l" rtl="0">
              <a:lnSpc>
                <a:spcPct val="237500"/>
              </a:lnSpc>
              <a:spcBef>
                <a:spcPts val="0"/>
              </a:spcBef>
              <a:spcAft>
                <a:spcPts val="0"/>
              </a:spcAft>
              <a:buClr>
                <a:srgbClr val="0095E5"/>
              </a:buClr>
              <a:buSzPct val="45833"/>
              <a:buFont typeface="Arial"/>
              <a:buNone/>
              <a:defRPr sz="3264" b="0" i="0" u="none" strike="noStrike" cap="none">
                <a:solidFill>
                  <a:srgbClr val="0095E5"/>
                </a:solidFill>
                <a:latin typeface="Arial"/>
                <a:ea typeface="Arial"/>
                <a:cs typeface="Arial"/>
                <a:sym typeface="Arial"/>
              </a:defRPr>
            </a:lvl9pPr>
          </a:lstStyle>
          <a:p>
            <a:endParaRPr/>
          </a:p>
        </p:txBody>
      </p:sp>
      <p:sp>
        <p:nvSpPr>
          <p:cNvPr id="91" name="Shape 91"/>
          <p:cNvSpPr txBox="1">
            <a:spLocks noGrp="1"/>
          </p:cNvSpPr>
          <p:nvPr>
            <p:ph type="body" idx="1"/>
          </p:nvPr>
        </p:nvSpPr>
        <p:spPr>
          <a:xfrm>
            <a:off x="310031" y="1684332"/>
            <a:ext cx="11543317" cy="4906979"/>
          </a:xfrm>
          <a:prstGeom prst="rect">
            <a:avLst/>
          </a:prstGeom>
          <a:noFill/>
          <a:ln>
            <a:noFill/>
          </a:ln>
        </p:spPr>
        <p:txBody>
          <a:bodyPr lIns="68575" tIns="68575" rIns="68575" bIns="68575" anchor="t" anchorCtr="0"/>
          <a:lstStyle>
            <a:lvl1pPr marL="397227" marR="0" lvl="0" indent="69083" algn="l" rtl="0">
              <a:lnSpc>
                <a:spcPct val="100000"/>
              </a:lnSpc>
              <a:spcBef>
                <a:spcPts val="0"/>
              </a:spcBef>
              <a:spcAft>
                <a:spcPts val="1632"/>
              </a:spcAft>
              <a:buClr>
                <a:srgbClr val="FFFFFF"/>
              </a:buClr>
              <a:buSzPct val="100000"/>
              <a:buFont typeface="Arial"/>
              <a:buChar char="•"/>
              <a:defRPr sz="2448" b="0" i="0" u="none" strike="noStrike" cap="none">
                <a:solidFill>
                  <a:srgbClr val="FFFFFF"/>
                </a:solidFill>
                <a:latin typeface="Arial"/>
                <a:ea typeface="Arial"/>
                <a:cs typeface="Arial"/>
                <a:sym typeface="Arial"/>
              </a:defRPr>
            </a:lvl1pPr>
            <a:lvl2pPr marL="863537" marR="0" lvl="1" indent="-34541" algn="l" rtl="0">
              <a:lnSpc>
                <a:spcPct val="100000"/>
              </a:lnSpc>
              <a:spcBef>
                <a:spcPts val="0"/>
              </a:spcBef>
              <a:spcAft>
                <a:spcPts val="1632"/>
              </a:spcAft>
              <a:buClr>
                <a:srgbClr val="FFFFFF"/>
              </a:buClr>
              <a:buSzPct val="61111"/>
              <a:buFont typeface="Courier New"/>
              <a:buChar char="o"/>
              <a:defRPr sz="2448" b="0" i="0" u="none" strike="noStrike" cap="none">
                <a:solidFill>
                  <a:srgbClr val="FFFFFF"/>
                </a:solidFill>
                <a:latin typeface="Arial"/>
                <a:ea typeface="Arial"/>
                <a:cs typeface="Arial"/>
                <a:sym typeface="Arial"/>
              </a:defRPr>
            </a:lvl2pPr>
            <a:lvl3pPr marL="1312575" marR="0" lvl="2" indent="69083" algn="l" rtl="0">
              <a:lnSpc>
                <a:spcPct val="100000"/>
              </a:lnSpc>
              <a:spcBef>
                <a:spcPts val="0"/>
              </a:spcBef>
              <a:spcAft>
                <a:spcPts val="1632"/>
              </a:spcAft>
              <a:buClr>
                <a:srgbClr val="FFFFFF"/>
              </a:buClr>
              <a:buSzPct val="77777"/>
              <a:buFont typeface="Noto Sans Symbols"/>
              <a:buChar char="▪"/>
              <a:defRPr sz="2448" b="0" i="0" u="none" strike="noStrike" cap="none">
                <a:solidFill>
                  <a:srgbClr val="FFFFFF"/>
                </a:solidFill>
                <a:latin typeface="Arial"/>
                <a:ea typeface="Arial"/>
                <a:cs typeface="Arial"/>
                <a:sym typeface="Arial"/>
              </a:defRPr>
            </a:lvl3pPr>
            <a:lvl4pPr marL="1796156" marR="0" lvl="3" indent="51812" algn="l" rtl="0">
              <a:lnSpc>
                <a:spcPct val="100000"/>
              </a:lnSpc>
              <a:spcBef>
                <a:spcPts val="0"/>
              </a:spcBef>
              <a:spcAft>
                <a:spcPts val="1632"/>
              </a:spcAft>
              <a:buClr>
                <a:srgbClr val="FFFFFF"/>
              </a:buClr>
              <a:buSzPct val="77777"/>
              <a:buFont typeface="Noto Sans Symbols"/>
              <a:buChar char="▪"/>
              <a:defRPr sz="2448" b="0" i="0" u="none" strike="noStrike" cap="none">
                <a:solidFill>
                  <a:srgbClr val="FFFFFF"/>
                </a:solidFill>
                <a:latin typeface="Arial"/>
                <a:ea typeface="Arial"/>
                <a:cs typeface="Arial"/>
                <a:sym typeface="Arial"/>
              </a:defRPr>
            </a:lvl4pPr>
            <a:lvl5pPr marL="2417902" marR="0" lvl="4" indent="34541" algn="l" rtl="0">
              <a:lnSpc>
                <a:spcPct val="100000"/>
              </a:lnSpc>
              <a:spcBef>
                <a:spcPts val="0"/>
              </a:spcBef>
              <a:spcAft>
                <a:spcPts val="1632"/>
              </a:spcAft>
              <a:buClr>
                <a:srgbClr val="FFFFFF"/>
              </a:buClr>
              <a:buSzPct val="77777"/>
              <a:buFont typeface="Noto Sans Symbols"/>
              <a:buChar char="▪"/>
              <a:defRPr sz="2448" b="0" i="0" u="none" strike="noStrike" cap="none">
                <a:solidFill>
                  <a:srgbClr val="FFFFFF"/>
                </a:solidFill>
                <a:latin typeface="Arial"/>
                <a:ea typeface="Arial"/>
                <a:cs typeface="Arial"/>
                <a:sym typeface="Arial"/>
              </a:defRPr>
            </a:lvl5pPr>
            <a:lvl6pPr marL="3505958" marR="0" lvl="5" indent="189978" algn="l" rtl="0">
              <a:lnSpc>
                <a:spcPct val="237500"/>
              </a:lnSpc>
              <a:spcBef>
                <a:spcPts val="0"/>
              </a:spcBef>
              <a:spcAft>
                <a:spcPts val="0"/>
              </a:spcAft>
              <a:buClr>
                <a:schemeClr val="accent5"/>
              </a:buClr>
              <a:buSzPct val="100000"/>
              <a:buFont typeface="Arial"/>
              <a:buChar char="•"/>
              <a:defRPr sz="3264" b="0" i="0" u="none" strike="noStrike" cap="none">
                <a:solidFill>
                  <a:srgbClr val="0095E5"/>
                </a:solidFill>
                <a:latin typeface="Arial"/>
                <a:ea typeface="Arial"/>
                <a:cs typeface="Arial"/>
                <a:sym typeface="Arial"/>
              </a:defRPr>
            </a:lvl6pPr>
            <a:lvl7pPr marL="4127704" marR="0" lvl="6" indent="189978" algn="l" rtl="0">
              <a:lnSpc>
                <a:spcPct val="237500"/>
              </a:lnSpc>
              <a:spcBef>
                <a:spcPts val="0"/>
              </a:spcBef>
              <a:spcAft>
                <a:spcPts val="0"/>
              </a:spcAft>
              <a:buClr>
                <a:schemeClr val="accent5"/>
              </a:buClr>
              <a:buSzPct val="100000"/>
              <a:buFont typeface="Arial"/>
              <a:buChar char="•"/>
              <a:defRPr sz="3264" b="0" i="0" u="none" strike="noStrike" cap="none">
                <a:solidFill>
                  <a:srgbClr val="0095E5"/>
                </a:solidFill>
                <a:latin typeface="Arial"/>
                <a:ea typeface="Arial"/>
                <a:cs typeface="Arial"/>
                <a:sym typeface="Arial"/>
              </a:defRPr>
            </a:lvl7pPr>
            <a:lvl8pPr marL="4749451" marR="0" lvl="7" indent="189978" algn="l" rtl="0">
              <a:lnSpc>
                <a:spcPct val="237500"/>
              </a:lnSpc>
              <a:spcBef>
                <a:spcPts val="0"/>
              </a:spcBef>
              <a:spcAft>
                <a:spcPts val="0"/>
              </a:spcAft>
              <a:buClr>
                <a:schemeClr val="accent5"/>
              </a:buClr>
              <a:buSzPct val="100000"/>
              <a:buFont typeface="Arial"/>
              <a:buChar char="•"/>
              <a:defRPr sz="3264" b="0" i="0" u="none" strike="noStrike" cap="none">
                <a:solidFill>
                  <a:srgbClr val="0095E5"/>
                </a:solidFill>
                <a:latin typeface="Arial"/>
                <a:ea typeface="Arial"/>
                <a:cs typeface="Arial"/>
                <a:sym typeface="Arial"/>
              </a:defRPr>
            </a:lvl8pPr>
            <a:lvl9pPr marL="5371197" marR="0" lvl="8" indent="189978" algn="l" rtl="0">
              <a:lnSpc>
                <a:spcPct val="237500"/>
              </a:lnSpc>
              <a:spcBef>
                <a:spcPts val="0"/>
              </a:spcBef>
              <a:spcAft>
                <a:spcPts val="0"/>
              </a:spcAft>
              <a:buClr>
                <a:schemeClr val="accent5"/>
              </a:buClr>
              <a:buSzPct val="100000"/>
              <a:buFont typeface="Arial"/>
              <a:buChar char="•"/>
              <a:defRPr sz="3264" b="0" i="0" u="none" strike="noStrike" cap="none">
                <a:solidFill>
                  <a:srgbClr val="0095E5"/>
                </a:solidFill>
                <a:latin typeface="Arial"/>
                <a:ea typeface="Arial"/>
                <a:cs typeface="Arial"/>
                <a:sym typeface="Arial"/>
              </a:defRPr>
            </a:lvl9pPr>
          </a:lstStyle>
          <a:p>
            <a:endParaRPr/>
          </a:p>
        </p:txBody>
      </p:sp>
      <p:sp>
        <p:nvSpPr>
          <p:cNvPr id="92" name="Shape 92"/>
          <p:cNvSpPr txBox="1">
            <a:spLocks noGrp="1"/>
          </p:cNvSpPr>
          <p:nvPr>
            <p:ph type="body" idx="2"/>
          </p:nvPr>
        </p:nvSpPr>
        <p:spPr>
          <a:xfrm>
            <a:off x="310031" y="1029957"/>
            <a:ext cx="11542501" cy="440192"/>
          </a:xfrm>
          <a:prstGeom prst="rect">
            <a:avLst/>
          </a:prstGeom>
          <a:noFill/>
          <a:ln>
            <a:noFill/>
          </a:ln>
        </p:spPr>
        <p:txBody>
          <a:bodyPr lIns="68575" tIns="68575" rIns="68575" bIns="68575" anchor="t" anchorCtr="0"/>
          <a:lstStyle>
            <a:lvl1pPr marL="0" marR="0" lvl="0" indent="0" algn="l" rtl="0">
              <a:lnSpc>
                <a:spcPct val="100000"/>
              </a:lnSpc>
              <a:spcBef>
                <a:spcPts val="0"/>
              </a:spcBef>
              <a:spcAft>
                <a:spcPts val="0"/>
              </a:spcAft>
              <a:buClr>
                <a:schemeClr val="accent5"/>
              </a:buClr>
              <a:buSzPct val="68750"/>
              <a:buFont typeface="Arial"/>
              <a:buChar char="●"/>
              <a:defRPr sz="2176" b="0" i="0" u="none" strike="noStrike" cap="none">
                <a:solidFill>
                  <a:srgbClr val="CEEBFB"/>
                </a:solidFill>
                <a:latin typeface="Arial"/>
                <a:ea typeface="Arial"/>
                <a:cs typeface="Arial"/>
                <a:sym typeface="Arial"/>
              </a:defRPr>
            </a:lvl1pPr>
            <a:lvl2pPr marL="1139868" marR="0" lvl="1" indent="86354" algn="l" rtl="0">
              <a:lnSpc>
                <a:spcPct val="100000"/>
              </a:lnSpc>
              <a:spcBef>
                <a:spcPts val="0"/>
              </a:spcBef>
              <a:spcAft>
                <a:spcPts val="0"/>
              </a:spcAft>
              <a:buClr>
                <a:schemeClr val="accent5"/>
              </a:buClr>
              <a:buSzPct val="100000"/>
              <a:buFont typeface="Arial"/>
              <a:buChar char="–"/>
              <a:defRPr sz="3264" b="0" i="0" u="none" strike="noStrike" cap="none">
                <a:solidFill>
                  <a:srgbClr val="0095E5"/>
                </a:solidFill>
                <a:latin typeface="Arial"/>
                <a:ea typeface="Arial"/>
                <a:cs typeface="Arial"/>
                <a:sym typeface="Arial"/>
              </a:defRPr>
            </a:lvl2pPr>
            <a:lvl3pPr marL="1709802" marR="0" lvl="2" indent="138166" algn="l" rtl="0">
              <a:lnSpc>
                <a:spcPct val="100000"/>
              </a:lnSpc>
              <a:spcBef>
                <a:spcPts val="0"/>
              </a:spcBef>
              <a:spcAft>
                <a:spcPts val="0"/>
              </a:spcAft>
              <a:buClr>
                <a:schemeClr val="accent5"/>
              </a:buClr>
              <a:buSzPct val="100000"/>
              <a:buFont typeface="Arial"/>
              <a:buChar char="•"/>
              <a:defRPr sz="3264" b="0" i="0" u="none" strike="noStrike" cap="none">
                <a:solidFill>
                  <a:srgbClr val="0095E5"/>
                </a:solidFill>
                <a:latin typeface="Arial"/>
                <a:ea typeface="Arial"/>
                <a:cs typeface="Arial"/>
                <a:sym typeface="Arial"/>
              </a:defRPr>
            </a:lvl3pPr>
            <a:lvl4pPr marL="2400631" marR="0" lvl="3" indent="69083" algn="l" rtl="0">
              <a:lnSpc>
                <a:spcPct val="100000"/>
              </a:lnSpc>
              <a:spcBef>
                <a:spcPts val="0"/>
              </a:spcBef>
              <a:spcAft>
                <a:spcPts val="0"/>
              </a:spcAft>
              <a:buClr>
                <a:schemeClr val="accent5"/>
              </a:buClr>
              <a:buSzPct val="100000"/>
              <a:buFont typeface="Arial"/>
              <a:buChar char="–"/>
              <a:defRPr sz="3264" b="0" i="0" u="none" strike="noStrike" cap="none">
                <a:solidFill>
                  <a:srgbClr val="0095E5"/>
                </a:solidFill>
                <a:latin typeface="Arial"/>
                <a:ea typeface="Arial"/>
                <a:cs typeface="Arial"/>
                <a:sym typeface="Arial"/>
              </a:defRPr>
            </a:lvl4pPr>
            <a:lvl5pPr marL="3022378" marR="0" lvl="4" indent="69083" algn="l" rtl="0">
              <a:lnSpc>
                <a:spcPct val="100000"/>
              </a:lnSpc>
              <a:spcBef>
                <a:spcPts val="0"/>
              </a:spcBef>
              <a:spcAft>
                <a:spcPts val="0"/>
              </a:spcAft>
              <a:buClr>
                <a:schemeClr val="accent5"/>
              </a:buClr>
              <a:buSzPct val="100000"/>
              <a:buFont typeface="Arial"/>
              <a:buChar char="»"/>
              <a:defRPr sz="3264" b="0" i="0" u="none" strike="noStrike" cap="none">
                <a:solidFill>
                  <a:srgbClr val="0095E5"/>
                </a:solidFill>
                <a:latin typeface="Arial"/>
                <a:ea typeface="Arial"/>
                <a:cs typeface="Arial"/>
                <a:sym typeface="Arial"/>
              </a:defRPr>
            </a:lvl5pPr>
            <a:lvl6pPr marL="3505958" marR="0" lvl="5" indent="189978" algn="l" rtl="0">
              <a:lnSpc>
                <a:spcPct val="237500"/>
              </a:lnSpc>
              <a:spcBef>
                <a:spcPts val="0"/>
              </a:spcBef>
              <a:spcAft>
                <a:spcPts val="0"/>
              </a:spcAft>
              <a:buClr>
                <a:schemeClr val="accent5"/>
              </a:buClr>
              <a:buSzPct val="100000"/>
              <a:buFont typeface="Arial"/>
              <a:buChar char="•"/>
              <a:defRPr sz="3264" b="0" i="0" u="none" strike="noStrike" cap="none">
                <a:solidFill>
                  <a:srgbClr val="0095E5"/>
                </a:solidFill>
                <a:latin typeface="Arial"/>
                <a:ea typeface="Arial"/>
                <a:cs typeface="Arial"/>
                <a:sym typeface="Arial"/>
              </a:defRPr>
            </a:lvl6pPr>
            <a:lvl7pPr marL="4127704" marR="0" lvl="6" indent="189978" algn="l" rtl="0">
              <a:lnSpc>
                <a:spcPct val="237500"/>
              </a:lnSpc>
              <a:spcBef>
                <a:spcPts val="0"/>
              </a:spcBef>
              <a:spcAft>
                <a:spcPts val="0"/>
              </a:spcAft>
              <a:buClr>
                <a:schemeClr val="accent5"/>
              </a:buClr>
              <a:buSzPct val="100000"/>
              <a:buFont typeface="Arial"/>
              <a:buChar char="•"/>
              <a:defRPr sz="3264" b="0" i="0" u="none" strike="noStrike" cap="none">
                <a:solidFill>
                  <a:srgbClr val="0095E5"/>
                </a:solidFill>
                <a:latin typeface="Arial"/>
                <a:ea typeface="Arial"/>
                <a:cs typeface="Arial"/>
                <a:sym typeface="Arial"/>
              </a:defRPr>
            </a:lvl7pPr>
            <a:lvl8pPr marL="4749451" marR="0" lvl="7" indent="189978" algn="l" rtl="0">
              <a:lnSpc>
                <a:spcPct val="237500"/>
              </a:lnSpc>
              <a:spcBef>
                <a:spcPts val="0"/>
              </a:spcBef>
              <a:spcAft>
                <a:spcPts val="0"/>
              </a:spcAft>
              <a:buClr>
                <a:schemeClr val="accent5"/>
              </a:buClr>
              <a:buSzPct val="100000"/>
              <a:buFont typeface="Arial"/>
              <a:buChar char="•"/>
              <a:defRPr sz="3264" b="0" i="0" u="none" strike="noStrike" cap="none">
                <a:solidFill>
                  <a:srgbClr val="0095E5"/>
                </a:solidFill>
                <a:latin typeface="Arial"/>
                <a:ea typeface="Arial"/>
                <a:cs typeface="Arial"/>
                <a:sym typeface="Arial"/>
              </a:defRPr>
            </a:lvl8pPr>
            <a:lvl9pPr marL="5371197" marR="0" lvl="8" indent="189978" algn="l" rtl="0">
              <a:lnSpc>
                <a:spcPct val="237500"/>
              </a:lnSpc>
              <a:spcBef>
                <a:spcPts val="0"/>
              </a:spcBef>
              <a:spcAft>
                <a:spcPts val="0"/>
              </a:spcAft>
              <a:buClr>
                <a:schemeClr val="accent5"/>
              </a:buClr>
              <a:buSzPct val="100000"/>
              <a:buFont typeface="Arial"/>
              <a:buChar char="•"/>
              <a:defRPr sz="3264" b="0" i="0" u="none" strike="noStrike" cap="none">
                <a:solidFill>
                  <a:srgbClr val="0095E5"/>
                </a:solidFill>
                <a:latin typeface="Arial"/>
                <a:ea typeface="Arial"/>
                <a:cs typeface="Arial"/>
                <a:sym typeface="Arial"/>
              </a:defRPr>
            </a:lvl9pPr>
          </a:lstStyle>
          <a:p>
            <a:endParaRPr/>
          </a:p>
        </p:txBody>
      </p:sp>
    </p:spTree>
    <p:extLst>
      <p:ext uri="{BB962C8B-B14F-4D97-AF65-F5344CB8AC3E}">
        <p14:creationId xmlns:p14="http://schemas.microsoft.com/office/powerpoint/2010/main" val="2108030733"/>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type="tx">
  <p:cSld name="light-end">
    <p:bg>
      <p:bgPr>
        <a:solidFill>
          <a:srgbClr val="FFFFFF"/>
        </a:solidFill>
        <a:effectLst/>
      </p:bgPr>
    </p:bg>
    <p:spTree>
      <p:nvGrpSpPr>
        <p:cNvPr id="1" name="Shape 93"/>
        <p:cNvGrpSpPr/>
        <p:nvPr/>
      </p:nvGrpSpPr>
      <p:grpSpPr>
        <a:xfrm>
          <a:off x="0" y="0"/>
          <a:ext cx="0" cy="0"/>
          <a:chOff x="0" y="0"/>
          <a:chExt cx="0" cy="0"/>
        </a:xfrm>
      </p:grpSpPr>
      <p:sp>
        <p:nvSpPr>
          <p:cNvPr id="94" name="Shape 94"/>
          <p:cNvSpPr/>
          <p:nvPr/>
        </p:nvSpPr>
        <p:spPr>
          <a:xfrm>
            <a:off x="4615304" y="3323695"/>
            <a:ext cx="3205820" cy="931379"/>
          </a:xfrm>
          <a:prstGeom prst="rect">
            <a:avLst/>
          </a:prstGeom>
          <a:noFill/>
          <a:ln>
            <a:noFill/>
          </a:ln>
        </p:spPr>
        <p:txBody>
          <a:bodyPr lIns="46610" tIns="46610" rIns="46610" bIns="46610" anchor="t" anchorCtr="0">
            <a:noAutofit/>
          </a:bodyPr>
          <a:lstStyle/>
          <a:p>
            <a:pPr marL="0" marR="0" lvl="0" indent="0" algn="ctr" rtl="0">
              <a:lnSpc>
                <a:spcPct val="184650"/>
              </a:lnSpc>
              <a:spcBef>
                <a:spcPts val="0"/>
              </a:spcBef>
              <a:spcAft>
                <a:spcPts val="0"/>
              </a:spcAft>
              <a:buClr>
                <a:srgbClr val="066DA5"/>
              </a:buClr>
              <a:buSzPct val="25000"/>
              <a:buFont typeface="Arial"/>
              <a:buNone/>
            </a:pPr>
            <a:r>
              <a:rPr lang="en-US" sz="3536" b="1" i="0" u="none" strike="noStrike" cap="none">
                <a:solidFill>
                  <a:srgbClr val="066DA5"/>
                </a:solidFill>
                <a:latin typeface="Arial"/>
                <a:ea typeface="Arial"/>
                <a:cs typeface="Arial"/>
                <a:sym typeface="Arial"/>
              </a:rPr>
              <a:t>THANK YOU :)</a:t>
            </a:r>
          </a:p>
        </p:txBody>
      </p:sp>
      <p:pic>
        <p:nvPicPr>
          <p:cNvPr id="95" name="Shape 95" descr="moby_colorMesa de trabajo 1@2x.png"/>
          <p:cNvPicPr preferRelativeResize="0"/>
          <p:nvPr/>
        </p:nvPicPr>
        <p:blipFill rotWithShape="1">
          <a:blip r:embed="rId2">
            <a:alphaModFix/>
          </a:blip>
          <a:srcRect/>
          <a:stretch/>
        </p:blipFill>
        <p:spPr>
          <a:xfrm>
            <a:off x="4793225" y="827243"/>
            <a:ext cx="2850026" cy="2452265"/>
          </a:xfrm>
          <a:prstGeom prst="rect">
            <a:avLst/>
          </a:prstGeom>
          <a:noFill/>
          <a:ln>
            <a:noFill/>
          </a:ln>
        </p:spPr>
      </p:pic>
    </p:spTree>
    <p:extLst>
      <p:ext uri="{BB962C8B-B14F-4D97-AF65-F5344CB8AC3E}">
        <p14:creationId xmlns:p14="http://schemas.microsoft.com/office/powerpoint/2010/main" val="389520863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29962453"/>
      </p:ext>
    </p:extLst>
  </p:cSld>
  <p:clrMapOvr>
    <a:masterClrMapping/>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cSld name="end-blue">
    <p:bg>
      <p:bgPr>
        <a:solidFill>
          <a:schemeClr val="lt1"/>
        </a:solidFill>
        <a:effectLst/>
      </p:bgPr>
    </p:bg>
    <p:spTree>
      <p:nvGrpSpPr>
        <p:cNvPr id="1" name="Shape 96"/>
        <p:cNvGrpSpPr/>
        <p:nvPr/>
      </p:nvGrpSpPr>
      <p:grpSpPr>
        <a:xfrm>
          <a:off x="0" y="0"/>
          <a:ext cx="0" cy="0"/>
          <a:chOff x="0" y="0"/>
          <a:chExt cx="0" cy="0"/>
        </a:xfrm>
      </p:grpSpPr>
      <p:sp>
        <p:nvSpPr>
          <p:cNvPr id="97" name="Shape 97"/>
          <p:cNvSpPr/>
          <p:nvPr/>
        </p:nvSpPr>
        <p:spPr>
          <a:xfrm>
            <a:off x="4615304" y="3240797"/>
            <a:ext cx="3205820" cy="931379"/>
          </a:xfrm>
          <a:prstGeom prst="rect">
            <a:avLst/>
          </a:prstGeom>
          <a:noFill/>
          <a:ln>
            <a:noFill/>
          </a:ln>
        </p:spPr>
        <p:txBody>
          <a:bodyPr lIns="46610" tIns="46610" rIns="46610" bIns="46610" anchor="t" anchorCtr="0">
            <a:noAutofit/>
          </a:bodyPr>
          <a:lstStyle/>
          <a:p>
            <a:pPr marL="0" marR="0" lvl="0" indent="0" algn="ctr" rtl="0">
              <a:lnSpc>
                <a:spcPct val="184650"/>
              </a:lnSpc>
              <a:spcBef>
                <a:spcPts val="0"/>
              </a:spcBef>
              <a:spcAft>
                <a:spcPts val="0"/>
              </a:spcAft>
              <a:buClr>
                <a:srgbClr val="FFFFFF"/>
              </a:buClr>
              <a:buSzPct val="25000"/>
              <a:buFont typeface="Arial"/>
              <a:buNone/>
            </a:pPr>
            <a:r>
              <a:rPr lang="en-US" sz="3536" b="1" i="0" u="none" strike="noStrike" cap="none">
                <a:solidFill>
                  <a:srgbClr val="FFFFFF"/>
                </a:solidFill>
                <a:latin typeface="Arial"/>
                <a:ea typeface="Arial"/>
                <a:cs typeface="Arial"/>
                <a:sym typeface="Arial"/>
              </a:rPr>
              <a:t>THANK YOU :)</a:t>
            </a:r>
          </a:p>
        </p:txBody>
      </p:sp>
      <p:pic>
        <p:nvPicPr>
          <p:cNvPr id="98" name="Shape 98" descr="mono-vertMesa de trabajo 1@2x.png"/>
          <p:cNvPicPr preferRelativeResize="0"/>
          <p:nvPr/>
        </p:nvPicPr>
        <p:blipFill rotWithShape="1">
          <a:blip r:embed="rId2">
            <a:alphaModFix/>
          </a:blip>
          <a:srcRect/>
          <a:stretch/>
        </p:blipFill>
        <p:spPr>
          <a:xfrm>
            <a:off x="4990779" y="720680"/>
            <a:ext cx="2850026" cy="2452265"/>
          </a:xfrm>
          <a:prstGeom prst="rect">
            <a:avLst/>
          </a:prstGeom>
          <a:noFill/>
          <a:ln>
            <a:noFill/>
          </a:ln>
        </p:spPr>
      </p:pic>
    </p:spTree>
    <p:extLst>
      <p:ext uri="{BB962C8B-B14F-4D97-AF65-F5344CB8AC3E}">
        <p14:creationId xmlns:p14="http://schemas.microsoft.com/office/powerpoint/2010/main" val="2799027974"/>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p:cSld name="blue-main-page">
    <p:bg>
      <p:bgPr>
        <a:solidFill>
          <a:schemeClr val="lt1"/>
        </a:solidFill>
        <a:effectLst/>
      </p:bgPr>
    </p:bg>
    <p:spTree>
      <p:nvGrpSpPr>
        <p:cNvPr id="1" name="Shape 99"/>
        <p:cNvGrpSpPr/>
        <p:nvPr/>
      </p:nvGrpSpPr>
      <p:grpSpPr>
        <a:xfrm>
          <a:off x="0" y="0"/>
          <a:ext cx="0" cy="0"/>
          <a:chOff x="0" y="0"/>
          <a:chExt cx="0" cy="0"/>
        </a:xfrm>
      </p:grpSpPr>
      <p:pic>
        <p:nvPicPr>
          <p:cNvPr id="100" name="Shape 100" descr="horizontal blancoMesa de trabajo 1@2x.png"/>
          <p:cNvPicPr preferRelativeResize="0"/>
          <p:nvPr/>
        </p:nvPicPr>
        <p:blipFill rotWithShape="1">
          <a:blip r:embed="rId2">
            <a:alphaModFix/>
          </a:blip>
          <a:srcRect/>
          <a:stretch/>
        </p:blipFill>
        <p:spPr>
          <a:xfrm>
            <a:off x="4754837" y="5825007"/>
            <a:ext cx="2926733" cy="1210018"/>
          </a:xfrm>
          <a:prstGeom prst="rect">
            <a:avLst/>
          </a:prstGeom>
          <a:noFill/>
          <a:ln>
            <a:noFill/>
          </a:ln>
        </p:spPr>
      </p:pic>
      <p:sp>
        <p:nvSpPr>
          <p:cNvPr id="101" name="Shape 101"/>
          <p:cNvSpPr/>
          <p:nvPr/>
        </p:nvSpPr>
        <p:spPr>
          <a:xfrm>
            <a:off x="1030150" y="787529"/>
            <a:ext cx="10375970" cy="2082243"/>
          </a:xfrm>
          <a:prstGeom prst="rect">
            <a:avLst/>
          </a:prstGeom>
          <a:noFill/>
          <a:ln>
            <a:noFill/>
          </a:ln>
        </p:spPr>
        <p:txBody>
          <a:bodyPr lIns="46610" tIns="46610" rIns="46610" bIns="46610" anchor="t" anchorCtr="0">
            <a:noAutofit/>
          </a:bodyPr>
          <a:lstStyle/>
          <a:p>
            <a:pPr marL="0" marR="0" lvl="0" indent="0" algn="ctr" rtl="0">
              <a:lnSpc>
                <a:spcPct val="190000"/>
              </a:lnSpc>
              <a:spcBef>
                <a:spcPts val="0"/>
              </a:spcBef>
              <a:spcAft>
                <a:spcPts val="0"/>
              </a:spcAft>
              <a:buClr>
                <a:srgbClr val="FFFFFF"/>
              </a:buClr>
              <a:buSzPct val="25000"/>
              <a:buFont typeface="Arial"/>
              <a:buNone/>
            </a:pPr>
            <a:r>
              <a:rPr lang="en-US" sz="4080" b="1" i="0" u="none" strike="noStrike" cap="none">
                <a:solidFill>
                  <a:srgbClr val="FFFFFF"/>
                </a:solidFill>
                <a:latin typeface="Arial"/>
                <a:ea typeface="Arial"/>
                <a:cs typeface="Arial"/>
                <a:sym typeface="Arial"/>
              </a:rPr>
              <a:t>Presentation Title Goes Here – Can Be One Line or Two Lines</a:t>
            </a:r>
          </a:p>
        </p:txBody>
      </p:sp>
      <p:sp>
        <p:nvSpPr>
          <p:cNvPr id="102" name="Shape 102"/>
          <p:cNvSpPr/>
          <p:nvPr/>
        </p:nvSpPr>
        <p:spPr>
          <a:xfrm>
            <a:off x="5421430" y="2764129"/>
            <a:ext cx="1593729" cy="682522"/>
          </a:xfrm>
          <a:prstGeom prst="rect">
            <a:avLst/>
          </a:prstGeom>
          <a:noFill/>
          <a:ln>
            <a:noFill/>
          </a:ln>
        </p:spPr>
        <p:txBody>
          <a:bodyPr lIns="46610" tIns="46610" rIns="46610" bIns="46610" anchor="t" anchorCtr="0">
            <a:noAutofit/>
          </a:bodyPr>
          <a:lstStyle/>
          <a:p>
            <a:pPr marL="0" marR="0" lvl="0" indent="0" algn="ctr" rtl="0">
              <a:lnSpc>
                <a:spcPct val="187500"/>
              </a:lnSpc>
              <a:spcBef>
                <a:spcPts val="0"/>
              </a:spcBef>
              <a:spcAft>
                <a:spcPts val="0"/>
              </a:spcAft>
              <a:buClr>
                <a:srgbClr val="CEEBFB"/>
              </a:buClr>
              <a:buSzPct val="25000"/>
              <a:buFont typeface="Arial"/>
              <a:buNone/>
            </a:pPr>
            <a:r>
              <a:rPr lang="en-US" sz="2448" b="0" i="0" u="none" strike="noStrike" cap="none">
                <a:solidFill>
                  <a:srgbClr val="CEEBFB"/>
                </a:solidFill>
                <a:latin typeface="Arial"/>
                <a:ea typeface="Arial"/>
                <a:cs typeface="Arial"/>
                <a:sym typeface="Arial"/>
              </a:rPr>
              <a:t>SUBTITLE</a:t>
            </a:r>
          </a:p>
        </p:txBody>
      </p:sp>
      <p:cxnSp>
        <p:nvCxnSpPr>
          <p:cNvPr id="103" name="Shape 103"/>
          <p:cNvCxnSpPr/>
          <p:nvPr/>
        </p:nvCxnSpPr>
        <p:spPr>
          <a:xfrm>
            <a:off x="735551" y="2419806"/>
            <a:ext cx="10965560" cy="0"/>
          </a:xfrm>
          <a:prstGeom prst="straightConnector1">
            <a:avLst/>
          </a:prstGeom>
          <a:noFill/>
          <a:ln w="9525" cap="flat" cmpd="sng">
            <a:solidFill>
              <a:srgbClr val="CEEBFB"/>
            </a:solidFill>
            <a:prstDash val="solid"/>
            <a:bevel/>
            <a:headEnd type="none" w="med" len="med"/>
            <a:tailEnd type="none" w="med" len="med"/>
          </a:ln>
        </p:spPr>
      </p:cxnSp>
    </p:spTree>
    <p:extLst>
      <p:ext uri="{BB962C8B-B14F-4D97-AF65-F5344CB8AC3E}">
        <p14:creationId xmlns:p14="http://schemas.microsoft.com/office/powerpoint/2010/main" val="3553436451"/>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p:cSld name="moby-light-main-page">
    <p:bg>
      <p:bgPr>
        <a:solidFill>
          <a:srgbClr val="FFFFFF"/>
        </a:solidFill>
        <a:effectLst/>
      </p:bgPr>
    </p:bg>
    <p:spTree>
      <p:nvGrpSpPr>
        <p:cNvPr id="1" name="Shape 104"/>
        <p:cNvGrpSpPr/>
        <p:nvPr/>
      </p:nvGrpSpPr>
      <p:grpSpPr>
        <a:xfrm>
          <a:off x="0" y="0"/>
          <a:ext cx="0" cy="0"/>
          <a:chOff x="0" y="0"/>
          <a:chExt cx="0" cy="0"/>
        </a:xfrm>
      </p:grpSpPr>
      <p:sp>
        <p:nvSpPr>
          <p:cNvPr id="105" name="Shape 105"/>
          <p:cNvSpPr/>
          <p:nvPr/>
        </p:nvSpPr>
        <p:spPr>
          <a:xfrm>
            <a:off x="-215581" y="-20724"/>
            <a:ext cx="12867753" cy="160737"/>
          </a:xfrm>
          <a:prstGeom prst="rect">
            <a:avLst/>
          </a:prstGeom>
          <a:solidFill>
            <a:srgbClr val="101E26"/>
          </a:solidFill>
          <a:ln>
            <a:noFill/>
          </a:ln>
        </p:spPr>
        <p:txBody>
          <a:bodyPr lIns="46610" tIns="46610" rIns="46610" bIns="46610" anchor="ctr" anchorCtr="0">
            <a:noAutofit/>
          </a:bodyPr>
          <a:lstStyle/>
          <a:p>
            <a:pPr marL="0" marR="0" lvl="0" indent="0" algn="l" rtl="0">
              <a:lnSpc>
                <a:spcPct val="100000"/>
              </a:lnSpc>
              <a:spcBef>
                <a:spcPts val="0"/>
              </a:spcBef>
              <a:spcAft>
                <a:spcPts val="0"/>
              </a:spcAft>
              <a:buClr>
                <a:srgbClr val="000000"/>
              </a:buClr>
              <a:buFont typeface="Arial"/>
              <a:buNone/>
            </a:pPr>
            <a:endParaRPr sz="2448" b="0" i="0" u="none" strike="noStrike" cap="none">
              <a:solidFill>
                <a:schemeClr val="lt1"/>
              </a:solidFill>
              <a:latin typeface="Arial"/>
              <a:ea typeface="Arial"/>
              <a:cs typeface="Arial"/>
              <a:sym typeface="Arial"/>
            </a:endParaRPr>
          </a:p>
        </p:txBody>
      </p:sp>
      <p:sp>
        <p:nvSpPr>
          <p:cNvPr id="106" name="Shape 106"/>
          <p:cNvSpPr/>
          <p:nvPr/>
        </p:nvSpPr>
        <p:spPr>
          <a:xfrm>
            <a:off x="403516" y="528473"/>
            <a:ext cx="16384485" cy="1153719"/>
          </a:xfrm>
          <a:prstGeom prst="rect">
            <a:avLst/>
          </a:prstGeom>
          <a:noFill/>
          <a:ln>
            <a:noFill/>
          </a:ln>
        </p:spPr>
        <p:txBody>
          <a:bodyPr lIns="46610" tIns="46610" rIns="46610" bIns="46610" anchor="t" anchorCtr="0">
            <a:noAutofit/>
          </a:bodyPr>
          <a:lstStyle/>
          <a:p>
            <a:pPr marL="0" marR="0" lvl="0" indent="0" algn="l" rtl="0">
              <a:lnSpc>
                <a:spcPct val="189828"/>
              </a:lnSpc>
              <a:spcBef>
                <a:spcPts val="0"/>
              </a:spcBef>
              <a:spcAft>
                <a:spcPts val="0"/>
              </a:spcAft>
              <a:buClr>
                <a:srgbClr val="101E26"/>
              </a:buClr>
              <a:buSzPct val="25000"/>
              <a:buFont typeface="Arial"/>
              <a:buNone/>
            </a:pPr>
            <a:r>
              <a:rPr lang="en-US" sz="4352" b="1" i="0" u="none" strike="noStrike" cap="none">
                <a:solidFill>
                  <a:srgbClr val="101E26"/>
                </a:solidFill>
                <a:latin typeface="Arial"/>
                <a:ea typeface="Arial"/>
                <a:cs typeface="Arial"/>
                <a:sym typeface="Arial"/>
              </a:rPr>
              <a:t>Presentation Title Goes Here – Can Be One Line or Two Lines</a:t>
            </a:r>
          </a:p>
        </p:txBody>
      </p:sp>
      <p:sp>
        <p:nvSpPr>
          <p:cNvPr id="107" name="Shape 107"/>
          <p:cNvSpPr/>
          <p:nvPr/>
        </p:nvSpPr>
        <p:spPr>
          <a:xfrm>
            <a:off x="470760" y="2160528"/>
            <a:ext cx="1593729" cy="470789"/>
          </a:xfrm>
          <a:prstGeom prst="rect">
            <a:avLst/>
          </a:prstGeom>
          <a:noFill/>
          <a:ln>
            <a:noFill/>
          </a:ln>
        </p:spPr>
        <p:txBody>
          <a:bodyPr lIns="46610" tIns="46610" rIns="46610" bIns="46610" anchor="t" anchorCtr="0">
            <a:noAutofit/>
          </a:bodyPr>
          <a:lstStyle/>
          <a:p>
            <a:pPr marL="0" marR="0" lvl="0" indent="0" algn="l" rtl="0">
              <a:lnSpc>
                <a:spcPct val="100000"/>
              </a:lnSpc>
              <a:spcBef>
                <a:spcPts val="0"/>
              </a:spcBef>
              <a:spcAft>
                <a:spcPts val="0"/>
              </a:spcAft>
              <a:buClr>
                <a:srgbClr val="9FA5A8"/>
              </a:buClr>
              <a:buSzPct val="25000"/>
              <a:buFont typeface="Arial"/>
              <a:buNone/>
            </a:pPr>
            <a:r>
              <a:rPr lang="en-US" sz="2448" b="0" i="0" u="none" strike="noStrike" cap="none">
                <a:solidFill>
                  <a:srgbClr val="9FA5A8"/>
                </a:solidFill>
                <a:latin typeface="Arial"/>
                <a:ea typeface="Arial"/>
                <a:cs typeface="Arial"/>
                <a:sym typeface="Arial"/>
              </a:rPr>
              <a:t>SUBTITLE</a:t>
            </a:r>
          </a:p>
        </p:txBody>
      </p:sp>
      <p:pic>
        <p:nvPicPr>
          <p:cNvPr id="108" name="Shape 108" descr="moby horMesa de trabajo 1@2x.png"/>
          <p:cNvPicPr preferRelativeResize="0"/>
          <p:nvPr/>
        </p:nvPicPr>
        <p:blipFill rotWithShape="1">
          <a:blip r:embed="rId2">
            <a:alphaModFix/>
          </a:blip>
          <a:srcRect/>
          <a:stretch/>
        </p:blipFill>
        <p:spPr>
          <a:xfrm>
            <a:off x="5193329" y="6016023"/>
            <a:ext cx="1978493" cy="701696"/>
          </a:xfrm>
          <a:prstGeom prst="rect">
            <a:avLst/>
          </a:prstGeom>
          <a:noFill/>
          <a:ln>
            <a:noFill/>
          </a:ln>
        </p:spPr>
      </p:pic>
      <p:sp>
        <p:nvSpPr>
          <p:cNvPr id="109" name="Shape 109"/>
          <p:cNvSpPr txBox="1">
            <a:spLocks noGrp="1"/>
          </p:cNvSpPr>
          <p:nvPr>
            <p:ph type="sldNum" idx="12"/>
          </p:nvPr>
        </p:nvSpPr>
        <p:spPr>
          <a:xfrm>
            <a:off x="1831467" y="6390499"/>
            <a:ext cx="2176383" cy="563397"/>
          </a:xfrm>
          <a:prstGeom prst="rect">
            <a:avLst/>
          </a:prstGeom>
          <a:noFill/>
          <a:ln>
            <a:noFill/>
          </a:ln>
        </p:spPr>
        <p:txBody>
          <a:bodyPr lIns="68575" tIns="34275" rIns="68575" bIns="34275" anchor="t" anchorCtr="0">
            <a:noAutofit/>
          </a:bodyPr>
          <a:lstStyle/>
          <a:p>
            <a:pPr>
              <a:buClr>
                <a:schemeClr val="lt1"/>
              </a:buClr>
              <a:buSzPct val="25000"/>
            </a:pPr>
            <a:fld id="{00000000-1234-1234-1234-123412341234}" type="slidenum">
              <a:rPr lang="en-US" sz="1904" smtClean="0">
                <a:solidFill>
                  <a:schemeClr val="lt1"/>
                </a:solidFill>
                <a:ea typeface="Arial"/>
                <a:cs typeface="Arial"/>
                <a:sym typeface="Arial"/>
              </a:rPr>
              <a:pPr>
                <a:buClr>
                  <a:schemeClr val="lt1"/>
                </a:buClr>
                <a:buSzPct val="25000"/>
              </a:pPr>
              <a:t>‹#›</a:t>
            </a:fld>
            <a:endParaRPr lang="en-US" sz="1904">
              <a:solidFill>
                <a:schemeClr val="lt1"/>
              </a:solidFill>
              <a:ea typeface="Arial"/>
              <a:cs typeface="Arial"/>
              <a:sym typeface="Arial"/>
            </a:endParaRPr>
          </a:p>
        </p:txBody>
      </p:sp>
    </p:spTree>
    <p:extLst>
      <p:ext uri="{BB962C8B-B14F-4D97-AF65-F5344CB8AC3E}">
        <p14:creationId xmlns:p14="http://schemas.microsoft.com/office/powerpoint/2010/main" val="2206264873"/>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p:cSld name="moby-light-content">
    <p:bg>
      <p:bgPr>
        <a:solidFill>
          <a:srgbClr val="FFFFFF"/>
        </a:solidFill>
        <a:effectLst/>
      </p:bgPr>
    </p:bg>
    <p:spTree>
      <p:nvGrpSpPr>
        <p:cNvPr id="1" name="Shape 110"/>
        <p:cNvGrpSpPr/>
        <p:nvPr/>
      </p:nvGrpSpPr>
      <p:grpSpPr>
        <a:xfrm>
          <a:off x="0" y="0"/>
          <a:ext cx="0" cy="0"/>
          <a:chOff x="0" y="0"/>
          <a:chExt cx="0" cy="0"/>
        </a:xfrm>
      </p:grpSpPr>
      <p:sp>
        <p:nvSpPr>
          <p:cNvPr id="111" name="Shape 111"/>
          <p:cNvSpPr/>
          <p:nvPr/>
        </p:nvSpPr>
        <p:spPr>
          <a:xfrm>
            <a:off x="-215581" y="-20724"/>
            <a:ext cx="12867753" cy="160737"/>
          </a:xfrm>
          <a:prstGeom prst="rect">
            <a:avLst/>
          </a:prstGeom>
          <a:solidFill>
            <a:srgbClr val="101E26"/>
          </a:solidFill>
          <a:ln>
            <a:noFill/>
          </a:ln>
        </p:spPr>
        <p:txBody>
          <a:bodyPr lIns="46610" tIns="46610" rIns="46610" bIns="46610" anchor="ctr" anchorCtr="0">
            <a:noAutofit/>
          </a:bodyPr>
          <a:lstStyle/>
          <a:p>
            <a:pPr marL="0" marR="0" lvl="0" indent="0" algn="l" rtl="0">
              <a:lnSpc>
                <a:spcPct val="100000"/>
              </a:lnSpc>
              <a:spcBef>
                <a:spcPts val="0"/>
              </a:spcBef>
              <a:spcAft>
                <a:spcPts val="0"/>
              </a:spcAft>
              <a:buClr>
                <a:srgbClr val="000000"/>
              </a:buClr>
              <a:buFont typeface="Arial"/>
              <a:buNone/>
            </a:pPr>
            <a:endParaRPr sz="2448" b="0" i="0" u="none" strike="noStrike" cap="none">
              <a:solidFill>
                <a:schemeClr val="lt1"/>
              </a:solidFill>
              <a:latin typeface="Arial"/>
              <a:ea typeface="Arial"/>
              <a:cs typeface="Arial"/>
              <a:sym typeface="Arial"/>
            </a:endParaRPr>
          </a:p>
        </p:txBody>
      </p:sp>
      <p:pic>
        <p:nvPicPr>
          <p:cNvPr id="112" name="Shape 112" descr="imagemobyMesa de trabajo 1@2x.png"/>
          <p:cNvPicPr preferRelativeResize="0"/>
          <p:nvPr/>
        </p:nvPicPr>
        <p:blipFill rotWithShape="1">
          <a:blip r:embed="rId2">
            <a:alphaModFix/>
          </a:blip>
          <a:srcRect/>
          <a:stretch/>
        </p:blipFill>
        <p:spPr>
          <a:xfrm>
            <a:off x="11352544" y="333145"/>
            <a:ext cx="760143" cy="760035"/>
          </a:xfrm>
          <a:prstGeom prst="rect">
            <a:avLst/>
          </a:prstGeom>
          <a:noFill/>
          <a:ln>
            <a:noFill/>
          </a:ln>
        </p:spPr>
      </p:pic>
      <p:sp>
        <p:nvSpPr>
          <p:cNvPr id="113" name="Shape 113"/>
          <p:cNvSpPr/>
          <p:nvPr/>
        </p:nvSpPr>
        <p:spPr>
          <a:xfrm>
            <a:off x="448216" y="520704"/>
            <a:ext cx="1568432" cy="682522"/>
          </a:xfrm>
          <a:prstGeom prst="rect">
            <a:avLst/>
          </a:prstGeom>
          <a:noFill/>
          <a:ln>
            <a:noFill/>
          </a:ln>
        </p:spPr>
        <p:txBody>
          <a:bodyPr lIns="46610" tIns="46610" rIns="46610" bIns="46610" anchor="t" anchorCtr="0">
            <a:noAutofit/>
          </a:bodyPr>
          <a:lstStyle/>
          <a:p>
            <a:pPr marL="0" marR="0" lvl="0" indent="0" algn="l" rtl="0">
              <a:lnSpc>
                <a:spcPct val="187500"/>
              </a:lnSpc>
              <a:spcBef>
                <a:spcPts val="0"/>
              </a:spcBef>
              <a:spcAft>
                <a:spcPts val="0"/>
              </a:spcAft>
              <a:buClr>
                <a:srgbClr val="101E26"/>
              </a:buClr>
              <a:buSzPct val="25000"/>
              <a:buFont typeface="Arial"/>
              <a:buNone/>
            </a:pPr>
            <a:r>
              <a:rPr lang="en-US" sz="2448" b="1" i="0" u="none" strike="noStrike" cap="none">
                <a:solidFill>
                  <a:srgbClr val="101E26"/>
                </a:solidFill>
                <a:latin typeface="Arial"/>
                <a:ea typeface="Arial"/>
                <a:cs typeface="Arial"/>
                <a:sym typeface="Arial"/>
              </a:rPr>
              <a:t>Slide Title</a:t>
            </a:r>
          </a:p>
        </p:txBody>
      </p:sp>
      <p:sp>
        <p:nvSpPr>
          <p:cNvPr id="114" name="Shape 114"/>
          <p:cNvSpPr/>
          <p:nvPr/>
        </p:nvSpPr>
        <p:spPr>
          <a:xfrm>
            <a:off x="463249" y="1115237"/>
            <a:ext cx="1426849" cy="578084"/>
          </a:xfrm>
          <a:prstGeom prst="rect">
            <a:avLst/>
          </a:prstGeom>
          <a:noFill/>
          <a:ln>
            <a:noFill/>
          </a:ln>
        </p:spPr>
        <p:txBody>
          <a:bodyPr lIns="46610" tIns="46610" rIns="46610" bIns="46610" anchor="t" anchorCtr="0">
            <a:noAutofit/>
          </a:bodyPr>
          <a:lstStyle/>
          <a:p>
            <a:pPr marL="0" marR="0" lvl="0" indent="0" algn="l" rtl="0">
              <a:lnSpc>
                <a:spcPct val="173464"/>
              </a:lnSpc>
              <a:spcBef>
                <a:spcPts val="0"/>
              </a:spcBef>
              <a:spcAft>
                <a:spcPts val="0"/>
              </a:spcAft>
              <a:buClr>
                <a:srgbClr val="9FA5A8"/>
              </a:buClr>
              <a:buSzPct val="25000"/>
              <a:buFont typeface="Arial"/>
              <a:buNone/>
            </a:pPr>
            <a:r>
              <a:rPr lang="en-US" sz="2176" b="0" i="0" u="none" strike="noStrike" cap="none">
                <a:solidFill>
                  <a:srgbClr val="9FA5A8"/>
                </a:solidFill>
                <a:latin typeface="Arial"/>
                <a:ea typeface="Arial"/>
                <a:cs typeface="Arial"/>
                <a:sym typeface="Arial"/>
              </a:rPr>
              <a:t>SUBTITLE</a:t>
            </a:r>
          </a:p>
        </p:txBody>
      </p:sp>
      <p:sp>
        <p:nvSpPr>
          <p:cNvPr id="115" name="Shape 115"/>
          <p:cNvSpPr/>
          <p:nvPr/>
        </p:nvSpPr>
        <p:spPr>
          <a:xfrm>
            <a:off x="827922" y="1699182"/>
            <a:ext cx="2919797" cy="5367569"/>
          </a:xfrm>
          <a:prstGeom prst="rect">
            <a:avLst/>
          </a:prstGeom>
          <a:noFill/>
          <a:ln>
            <a:noFill/>
          </a:ln>
        </p:spPr>
        <p:txBody>
          <a:bodyPr lIns="46610" tIns="46610" rIns="46610" bIns="46610" anchor="t" anchorCtr="0">
            <a:noAutofit/>
          </a:bodyPr>
          <a:lstStyle/>
          <a:p>
            <a:pPr marL="466310" marR="0" lvl="0" indent="-466310" algn="l" rtl="0">
              <a:lnSpc>
                <a:spcPct val="70000"/>
              </a:lnSpc>
              <a:spcBef>
                <a:spcPts val="0"/>
              </a:spcBef>
              <a:spcAft>
                <a:spcPts val="0"/>
              </a:spcAft>
              <a:buClr>
                <a:srgbClr val="101E26"/>
              </a:buClr>
              <a:buSzPct val="25000"/>
              <a:buFont typeface="Arial"/>
              <a:buNone/>
            </a:pPr>
            <a:r>
              <a:rPr lang="en-US" sz="2448" b="0" i="0" u="none" strike="noStrike" cap="none">
                <a:solidFill>
                  <a:srgbClr val="101E26"/>
                </a:solidFill>
                <a:latin typeface="Arial"/>
                <a:ea typeface="Arial"/>
                <a:cs typeface="Arial"/>
                <a:sym typeface="Arial"/>
              </a:rPr>
              <a:t>	•	List</a:t>
            </a:r>
            <a:br>
              <a:rPr lang="en-US" sz="2448" b="0" i="0" u="none" strike="noStrike" cap="none">
                <a:solidFill>
                  <a:srgbClr val="101E26"/>
                </a:solidFill>
                <a:latin typeface="Arial"/>
                <a:ea typeface="Arial"/>
                <a:cs typeface="Arial"/>
                <a:sym typeface="Arial"/>
              </a:rPr>
            </a:br>
            <a:endParaRPr lang="en-US" sz="2448" b="0" i="0" u="none" strike="noStrike" cap="none">
              <a:solidFill>
                <a:srgbClr val="101E26"/>
              </a:solidFill>
              <a:latin typeface="Arial"/>
              <a:ea typeface="Arial"/>
              <a:cs typeface="Arial"/>
              <a:sym typeface="Arial"/>
            </a:endParaRPr>
          </a:p>
          <a:p>
            <a:pPr marL="466310" marR="0" lvl="0" indent="-466310" algn="l" rtl="0">
              <a:lnSpc>
                <a:spcPct val="70000"/>
              </a:lnSpc>
              <a:spcBef>
                <a:spcPts val="0"/>
              </a:spcBef>
              <a:spcAft>
                <a:spcPts val="0"/>
              </a:spcAft>
              <a:buClr>
                <a:srgbClr val="101E26"/>
              </a:buClr>
              <a:buSzPct val="25000"/>
              <a:buFont typeface="Arial"/>
              <a:buNone/>
            </a:pPr>
            <a:r>
              <a:rPr lang="en-US" sz="2448" b="0" i="0" u="none" strike="noStrike" cap="none">
                <a:solidFill>
                  <a:srgbClr val="101E26"/>
                </a:solidFill>
                <a:latin typeface="Arial"/>
                <a:ea typeface="Arial"/>
                <a:cs typeface="Arial"/>
                <a:sym typeface="Arial"/>
              </a:rPr>
              <a:t>	•	List</a:t>
            </a:r>
            <a:br>
              <a:rPr lang="en-US" sz="2448" b="0" i="0" u="none" strike="noStrike" cap="none">
                <a:solidFill>
                  <a:srgbClr val="101E26"/>
                </a:solidFill>
                <a:latin typeface="Arial"/>
                <a:ea typeface="Arial"/>
                <a:cs typeface="Arial"/>
                <a:sym typeface="Arial"/>
              </a:rPr>
            </a:br>
            <a:endParaRPr lang="en-US" sz="2448" b="0" i="0" u="none" strike="noStrike" cap="none">
              <a:solidFill>
                <a:srgbClr val="101E26"/>
              </a:solidFill>
              <a:latin typeface="Arial"/>
              <a:ea typeface="Arial"/>
              <a:cs typeface="Arial"/>
              <a:sym typeface="Arial"/>
            </a:endParaRPr>
          </a:p>
          <a:p>
            <a:pPr marL="466310" marR="0" lvl="0" indent="-466310" algn="l" rtl="0">
              <a:lnSpc>
                <a:spcPct val="70000"/>
              </a:lnSpc>
              <a:spcBef>
                <a:spcPts val="0"/>
              </a:spcBef>
              <a:spcAft>
                <a:spcPts val="0"/>
              </a:spcAft>
              <a:buClr>
                <a:srgbClr val="101E26"/>
              </a:buClr>
              <a:buSzPct val="25000"/>
              <a:buFont typeface="Arial"/>
              <a:buNone/>
            </a:pPr>
            <a:r>
              <a:rPr lang="en-US" sz="2448" b="0" i="0" u="none" strike="noStrike" cap="none">
                <a:solidFill>
                  <a:srgbClr val="101E26"/>
                </a:solidFill>
                <a:latin typeface="Arial"/>
                <a:ea typeface="Arial"/>
                <a:cs typeface="Arial"/>
                <a:sym typeface="Arial"/>
              </a:rPr>
              <a:t>	•	List</a:t>
            </a:r>
            <a:br>
              <a:rPr lang="en-US" sz="2448" b="0" i="0" u="none" strike="noStrike" cap="none">
                <a:solidFill>
                  <a:srgbClr val="101E26"/>
                </a:solidFill>
                <a:latin typeface="Arial"/>
                <a:ea typeface="Arial"/>
                <a:cs typeface="Arial"/>
                <a:sym typeface="Arial"/>
              </a:rPr>
            </a:br>
            <a:endParaRPr lang="en-US" sz="2448" b="0" i="0" u="none" strike="noStrike" cap="none">
              <a:solidFill>
                <a:srgbClr val="101E26"/>
              </a:solidFill>
              <a:latin typeface="Arial"/>
              <a:ea typeface="Arial"/>
              <a:cs typeface="Arial"/>
              <a:sym typeface="Arial"/>
            </a:endParaRPr>
          </a:p>
          <a:p>
            <a:pPr marL="466310" marR="0" lvl="0" indent="-466310" algn="l" rtl="0">
              <a:lnSpc>
                <a:spcPct val="70000"/>
              </a:lnSpc>
              <a:spcBef>
                <a:spcPts val="0"/>
              </a:spcBef>
              <a:spcAft>
                <a:spcPts val="0"/>
              </a:spcAft>
              <a:buClr>
                <a:srgbClr val="101E26"/>
              </a:buClr>
              <a:buSzPct val="25000"/>
              <a:buFont typeface="Arial"/>
              <a:buNone/>
            </a:pPr>
            <a:r>
              <a:rPr lang="en-US" sz="2448" b="0" i="0" u="none" strike="noStrike" cap="none">
                <a:solidFill>
                  <a:srgbClr val="101E26"/>
                </a:solidFill>
                <a:latin typeface="Arial"/>
                <a:ea typeface="Arial"/>
                <a:cs typeface="Arial"/>
                <a:sym typeface="Arial"/>
              </a:rPr>
              <a:t>	•	List</a:t>
            </a:r>
            <a:br>
              <a:rPr lang="en-US" sz="2448" b="0" i="0" u="none" strike="noStrike" cap="none">
                <a:solidFill>
                  <a:srgbClr val="101E26"/>
                </a:solidFill>
                <a:latin typeface="Arial"/>
                <a:ea typeface="Arial"/>
                <a:cs typeface="Arial"/>
                <a:sym typeface="Arial"/>
              </a:rPr>
            </a:br>
            <a:endParaRPr lang="en-US" sz="2448" b="0" i="0" u="none" strike="noStrike" cap="none">
              <a:solidFill>
                <a:srgbClr val="101E26"/>
              </a:solidFill>
              <a:latin typeface="Arial"/>
              <a:ea typeface="Arial"/>
              <a:cs typeface="Arial"/>
              <a:sym typeface="Arial"/>
            </a:endParaRPr>
          </a:p>
          <a:p>
            <a:pPr marL="932619" marR="0" lvl="0" indent="-932619" algn="l" rtl="0">
              <a:lnSpc>
                <a:spcPct val="70000"/>
              </a:lnSpc>
              <a:spcBef>
                <a:spcPts val="0"/>
              </a:spcBef>
              <a:spcAft>
                <a:spcPts val="0"/>
              </a:spcAft>
              <a:buClr>
                <a:srgbClr val="101E26"/>
              </a:buClr>
              <a:buSzPct val="25000"/>
              <a:buFont typeface="Arial"/>
              <a:buNone/>
            </a:pPr>
            <a:r>
              <a:rPr lang="en-US" sz="2448" b="0" i="0" u="none" strike="noStrike" cap="none">
                <a:solidFill>
                  <a:srgbClr val="101E26"/>
                </a:solidFill>
                <a:latin typeface="Arial"/>
                <a:ea typeface="Arial"/>
                <a:cs typeface="Arial"/>
                <a:sym typeface="Arial"/>
              </a:rPr>
              <a:t>	◦	List</a:t>
            </a:r>
            <a:br>
              <a:rPr lang="en-US" sz="2448" b="0" i="0" u="none" strike="noStrike" cap="none">
                <a:solidFill>
                  <a:srgbClr val="101E26"/>
                </a:solidFill>
                <a:latin typeface="Arial"/>
                <a:ea typeface="Arial"/>
                <a:cs typeface="Arial"/>
                <a:sym typeface="Arial"/>
              </a:rPr>
            </a:br>
            <a:endParaRPr lang="en-US" sz="2448" b="0" i="0" u="none" strike="noStrike" cap="none">
              <a:solidFill>
                <a:srgbClr val="101E26"/>
              </a:solidFill>
              <a:latin typeface="Arial"/>
              <a:ea typeface="Arial"/>
              <a:cs typeface="Arial"/>
              <a:sym typeface="Arial"/>
            </a:endParaRPr>
          </a:p>
          <a:p>
            <a:pPr marL="932619" marR="0" lvl="0" indent="-932619" algn="l" rtl="0">
              <a:lnSpc>
                <a:spcPct val="70000"/>
              </a:lnSpc>
              <a:spcBef>
                <a:spcPts val="0"/>
              </a:spcBef>
              <a:spcAft>
                <a:spcPts val="0"/>
              </a:spcAft>
              <a:buClr>
                <a:srgbClr val="101E26"/>
              </a:buClr>
              <a:buSzPct val="25000"/>
              <a:buFont typeface="Arial"/>
              <a:buNone/>
            </a:pPr>
            <a:r>
              <a:rPr lang="en-US" sz="2448" b="0" i="0" u="none" strike="noStrike" cap="none">
                <a:solidFill>
                  <a:srgbClr val="101E26"/>
                </a:solidFill>
                <a:latin typeface="Arial"/>
                <a:ea typeface="Arial"/>
                <a:cs typeface="Arial"/>
                <a:sym typeface="Arial"/>
              </a:rPr>
              <a:t>	◦	List</a:t>
            </a:r>
            <a:br>
              <a:rPr lang="en-US" sz="2448" b="0" i="0" u="none" strike="noStrike" cap="none">
                <a:solidFill>
                  <a:srgbClr val="101E26"/>
                </a:solidFill>
                <a:latin typeface="Arial"/>
                <a:ea typeface="Arial"/>
                <a:cs typeface="Arial"/>
                <a:sym typeface="Arial"/>
              </a:rPr>
            </a:br>
            <a:endParaRPr lang="en-US" sz="2448" b="0" i="0" u="none" strike="noStrike" cap="none">
              <a:solidFill>
                <a:srgbClr val="101E26"/>
              </a:solidFill>
              <a:latin typeface="Arial"/>
              <a:ea typeface="Arial"/>
              <a:cs typeface="Arial"/>
              <a:sym typeface="Arial"/>
            </a:endParaRPr>
          </a:p>
          <a:p>
            <a:pPr marL="1398929" marR="0" lvl="0" indent="-1398929" algn="l" rtl="0">
              <a:lnSpc>
                <a:spcPct val="70000"/>
              </a:lnSpc>
              <a:spcBef>
                <a:spcPts val="0"/>
              </a:spcBef>
              <a:spcAft>
                <a:spcPts val="0"/>
              </a:spcAft>
              <a:buClr>
                <a:srgbClr val="101E26"/>
              </a:buClr>
              <a:buSzPct val="25000"/>
              <a:buFont typeface="Arial"/>
              <a:buNone/>
            </a:pPr>
            <a:r>
              <a:rPr lang="en-US" sz="2448" b="0" i="0" u="none" strike="noStrike" cap="none">
                <a:solidFill>
                  <a:srgbClr val="101E26"/>
                </a:solidFill>
                <a:latin typeface="Arial"/>
                <a:ea typeface="Arial"/>
                <a:cs typeface="Arial"/>
                <a:sym typeface="Arial"/>
              </a:rPr>
              <a:t>	▪	List</a:t>
            </a:r>
            <a:br>
              <a:rPr lang="en-US" sz="2448" b="0" i="0" u="none" strike="noStrike" cap="none">
                <a:solidFill>
                  <a:srgbClr val="101E26"/>
                </a:solidFill>
                <a:latin typeface="Arial"/>
                <a:ea typeface="Arial"/>
                <a:cs typeface="Arial"/>
                <a:sym typeface="Arial"/>
              </a:rPr>
            </a:br>
            <a:endParaRPr lang="en-US" sz="2448" b="0" i="0" u="none" strike="noStrike" cap="none">
              <a:solidFill>
                <a:srgbClr val="101E26"/>
              </a:solidFill>
              <a:latin typeface="Arial"/>
              <a:ea typeface="Arial"/>
              <a:cs typeface="Arial"/>
              <a:sym typeface="Arial"/>
            </a:endParaRPr>
          </a:p>
          <a:p>
            <a:pPr marL="1398929" marR="0" lvl="0" indent="-1398929" algn="l" rtl="0">
              <a:lnSpc>
                <a:spcPct val="70000"/>
              </a:lnSpc>
              <a:spcBef>
                <a:spcPts val="0"/>
              </a:spcBef>
              <a:spcAft>
                <a:spcPts val="0"/>
              </a:spcAft>
              <a:buClr>
                <a:srgbClr val="101E26"/>
              </a:buClr>
              <a:buSzPct val="25000"/>
              <a:buFont typeface="Arial"/>
              <a:buNone/>
            </a:pPr>
            <a:r>
              <a:rPr lang="en-US" sz="2448" b="0" i="0" u="none" strike="noStrike" cap="none">
                <a:solidFill>
                  <a:srgbClr val="101E26"/>
                </a:solidFill>
                <a:latin typeface="Arial"/>
                <a:ea typeface="Arial"/>
                <a:cs typeface="Arial"/>
                <a:sym typeface="Arial"/>
              </a:rPr>
              <a:t>	▪	List	</a:t>
            </a:r>
            <a:br>
              <a:rPr lang="en-US" sz="2448" b="0" i="0" u="none" strike="noStrike" cap="none">
                <a:solidFill>
                  <a:srgbClr val="101E26"/>
                </a:solidFill>
                <a:latin typeface="Arial"/>
                <a:ea typeface="Arial"/>
                <a:cs typeface="Arial"/>
                <a:sym typeface="Arial"/>
              </a:rPr>
            </a:br>
            <a:endParaRPr lang="en-US" sz="2448" b="0" i="0" u="none" strike="noStrike" cap="none">
              <a:solidFill>
                <a:srgbClr val="101E26"/>
              </a:solidFill>
              <a:latin typeface="Arial"/>
              <a:ea typeface="Arial"/>
              <a:cs typeface="Arial"/>
              <a:sym typeface="Arial"/>
            </a:endParaRPr>
          </a:p>
          <a:p>
            <a:pPr marL="1865239" marR="0" lvl="0" indent="-1865239" algn="l" rtl="0">
              <a:lnSpc>
                <a:spcPct val="70000"/>
              </a:lnSpc>
              <a:spcBef>
                <a:spcPts val="0"/>
              </a:spcBef>
              <a:spcAft>
                <a:spcPts val="0"/>
              </a:spcAft>
              <a:buClr>
                <a:srgbClr val="101E26"/>
              </a:buClr>
              <a:buSzPct val="25000"/>
              <a:buFont typeface="Arial"/>
              <a:buNone/>
            </a:pPr>
            <a:r>
              <a:rPr lang="en-US" sz="2448" b="0" i="0" u="none" strike="noStrike" cap="none">
                <a:solidFill>
                  <a:srgbClr val="101E26"/>
                </a:solidFill>
                <a:latin typeface="Arial"/>
                <a:ea typeface="Arial"/>
                <a:cs typeface="Arial"/>
                <a:sym typeface="Arial"/>
              </a:rPr>
              <a:t>	▪	List</a:t>
            </a:r>
            <a:br>
              <a:rPr lang="en-US" sz="2448" b="0" i="0" u="none" strike="noStrike" cap="none">
                <a:solidFill>
                  <a:srgbClr val="101E26"/>
                </a:solidFill>
                <a:latin typeface="Arial"/>
                <a:ea typeface="Arial"/>
                <a:cs typeface="Arial"/>
                <a:sym typeface="Arial"/>
              </a:rPr>
            </a:br>
            <a:endParaRPr lang="en-US" sz="2448" b="0" i="0" u="none" strike="noStrike" cap="none">
              <a:solidFill>
                <a:srgbClr val="101E26"/>
              </a:solidFill>
              <a:latin typeface="Arial"/>
              <a:ea typeface="Arial"/>
              <a:cs typeface="Arial"/>
              <a:sym typeface="Arial"/>
            </a:endParaRPr>
          </a:p>
          <a:p>
            <a:pPr marL="1865239" marR="0" lvl="0" indent="-1865239" algn="l" rtl="0">
              <a:lnSpc>
                <a:spcPct val="70000"/>
              </a:lnSpc>
              <a:spcBef>
                <a:spcPts val="0"/>
              </a:spcBef>
              <a:spcAft>
                <a:spcPts val="0"/>
              </a:spcAft>
              <a:buClr>
                <a:srgbClr val="101E26"/>
              </a:buClr>
              <a:buSzPct val="25000"/>
              <a:buFont typeface="Arial"/>
              <a:buNone/>
            </a:pPr>
            <a:r>
              <a:rPr lang="en-US" sz="2448" b="0" i="0" u="none" strike="noStrike" cap="none">
                <a:solidFill>
                  <a:srgbClr val="101E26"/>
                </a:solidFill>
                <a:latin typeface="Arial"/>
                <a:ea typeface="Arial"/>
                <a:cs typeface="Arial"/>
                <a:sym typeface="Arial"/>
              </a:rPr>
              <a:t>	▪	List</a:t>
            </a:r>
            <a:br>
              <a:rPr lang="en-US" sz="2448" b="0" i="0" u="none" strike="noStrike" cap="none">
                <a:solidFill>
                  <a:srgbClr val="101E26"/>
                </a:solidFill>
                <a:latin typeface="Arial"/>
                <a:ea typeface="Arial"/>
                <a:cs typeface="Arial"/>
                <a:sym typeface="Arial"/>
              </a:rPr>
            </a:br>
            <a:endParaRPr lang="en-US" sz="2448" b="0" i="0" u="none" strike="noStrike" cap="none">
              <a:solidFill>
                <a:srgbClr val="101E26"/>
              </a:solidFill>
              <a:latin typeface="Arial"/>
              <a:ea typeface="Arial"/>
              <a:cs typeface="Arial"/>
              <a:sym typeface="Arial"/>
            </a:endParaRPr>
          </a:p>
        </p:txBody>
      </p:sp>
      <p:sp>
        <p:nvSpPr>
          <p:cNvPr id="116" name="Shape 116"/>
          <p:cNvSpPr txBox="1">
            <a:spLocks noGrp="1"/>
          </p:cNvSpPr>
          <p:nvPr>
            <p:ph type="sldNum" idx="12"/>
          </p:nvPr>
        </p:nvSpPr>
        <p:spPr>
          <a:xfrm>
            <a:off x="1831467" y="6390499"/>
            <a:ext cx="2176383" cy="563397"/>
          </a:xfrm>
          <a:prstGeom prst="rect">
            <a:avLst/>
          </a:prstGeom>
          <a:noFill/>
          <a:ln>
            <a:noFill/>
          </a:ln>
        </p:spPr>
        <p:txBody>
          <a:bodyPr lIns="68575" tIns="34275" rIns="68575" bIns="34275" anchor="t" anchorCtr="0">
            <a:noAutofit/>
          </a:bodyPr>
          <a:lstStyle/>
          <a:p>
            <a:pPr>
              <a:buClr>
                <a:schemeClr val="lt1"/>
              </a:buClr>
              <a:buSzPct val="25000"/>
            </a:pPr>
            <a:fld id="{00000000-1234-1234-1234-123412341234}" type="slidenum">
              <a:rPr lang="en-US" sz="1904" smtClean="0">
                <a:solidFill>
                  <a:schemeClr val="lt1"/>
                </a:solidFill>
                <a:ea typeface="Arial"/>
                <a:cs typeface="Arial"/>
                <a:sym typeface="Arial"/>
              </a:rPr>
              <a:pPr>
                <a:buClr>
                  <a:schemeClr val="lt1"/>
                </a:buClr>
                <a:buSzPct val="25000"/>
              </a:pPr>
              <a:t>‹#›</a:t>
            </a:fld>
            <a:endParaRPr lang="en-US" sz="1904">
              <a:solidFill>
                <a:schemeClr val="lt1"/>
              </a:solidFill>
              <a:ea typeface="Arial"/>
              <a:cs typeface="Arial"/>
              <a:sym typeface="Arial"/>
            </a:endParaRPr>
          </a:p>
        </p:txBody>
      </p:sp>
    </p:spTree>
    <p:extLst>
      <p:ext uri="{BB962C8B-B14F-4D97-AF65-F5344CB8AC3E}">
        <p14:creationId xmlns:p14="http://schemas.microsoft.com/office/powerpoint/2010/main" val="1247179638"/>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p:cSld name="moby-light-end">
    <p:bg>
      <p:bgPr>
        <a:solidFill>
          <a:srgbClr val="FFFFFF"/>
        </a:solidFill>
        <a:effectLst/>
      </p:bgPr>
    </p:bg>
    <p:spTree>
      <p:nvGrpSpPr>
        <p:cNvPr id="1" name="Shape 117"/>
        <p:cNvGrpSpPr/>
        <p:nvPr/>
      </p:nvGrpSpPr>
      <p:grpSpPr>
        <a:xfrm>
          <a:off x="0" y="0"/>
          <a:ext cx="0" cy="0"/>
          <a:chOff x="0" y="0"/>
          <a:chExt cx="0" cy="0"/>
        </a:xfrm>
      </p:grpSpPr>
      <p:sp>
        <p:nvSpPr>
          <p:cNvPr id="118" name="Shape 118"/>
          <p:cNvSpPr/>
          <p:nvPr/>
        </p:nvSpPr>
        <p:spPr>
          <a:xfrm>
            <a:off x="4624693" y="2644965"/>
            <a:ext cx="3744815" cy="1886013"/>
          </a:xfrm>
          <a:prstGeom prst="rect">
            <a:avLst/>
          </a:prstGeom>
          <a:noFill/>
          <a:ln>
            <a:noFill/>
          </a:ln>
        </p:spPr>
        <p:txBody>
          <a:bodyPr lIns="46610" tIns="46610" rIns="46610" bIns="46610" anchor="t" anchorCtr="0">
            <a:noAutofit/>
          </a:bodyPr>
          <a:lstStyle/>
          <a:p>
            <a:pPr marL="0" marR="0" lvl="0" indent="0" algn="l" rtl="0">
              <a:lnSpc>
                <a:spcPct val="216666"/>
              </a:lnSpc>
              <a:spcBef>
                <a:spcPts val="0"/>
              </a:spcBef>
              <a:spcAft>
                <a:spcPts val="0"/>
              </a:spcAft>
              <a:buClr>
                <a:srgbClr val="000000"/>
              </a:buClr>
              <a:buFont typeface="Arial"/>
              <a:buNone/>
            </a:pPr>
            <a:endParaRPr sz="2448" b="0" i="0" u="none" strike="noStrike" cap="none">
              <a:solidFill>
                <a:schemeClr val="lt1"/>
              </a:solidFill>
              <a:latin typeface="Arial"/>
              <a:ea typeface="Arial"/>
              <a:cs typeface="Arial"/>
              <a:sym typeface="Arial"/>
            </a:endParaRPr>
          </a:p>
          <a:p>
            <a:pPr marL="0" marR="0" lvl="0" indent="0" algn="ctr" rtl="0">
              <a:lnSpc>
                <a:spcPct val="246191"/>
              </a:lnSpc>
              <a:spcBef>
                <a:spcPts val="0"/>
              </a:spcBef>
              <a:spcAft>
                <a:spcPts val="0"/>
              </a:spcAft>
              <a:buClr>
                <a:srgbClr val="101E26"/>
              </a:buClr>
              <a:buSzPct val="25000"/>
              <a:buFont typeface="Arial"/>
              <a:buNone/>
            </a:pPr>
            <a:r>
              <a:rPr lang="en-US" sz="3536" b="1" i="0" u="none" strike="noStrike" cap="none">
                <a:solidFill>
                  <a:srgbClr val="101E26"/>
                </a:solidFill>
                <a:latin typeface="Arial"/>
                <a:ea typeface="Arial"/>
                <a:cs typeface="Arial"/>
                <a:sym typeface="Arial"/>
              </a:rPr>
              <a:t>THANK YOU :)</a:t>
            </a:r>
          </a:p>
        </p:txBody>
      </p:sp>
      <p:pic>
        <p:nvPicPr>
          <p:cNvPr id="119" name="Shape 119" descr="imagemobyMesa de trabajo 1@4x.png"/>
          <p:cNvPicPr preferRelativeResize="0"/>
          <p:nvPr/>
        </p:nvPicPr>
        <p:blipFill rotWithShape="1">
          <a:blip r:embed="rId2">
            <a:alphaModFix/>
          </a:blip>
          <a:srcRect/>
          <a:stretch/>
        </p:blipFill>
        <p:spPr>
          <a:xfrm>
            <a:off x="5407032" y="1222868"/>
            <a:ext cx="1674518" cy="1693454"/>
          </a:xfrm>
          <a:prstGeom prst="rect">
            <a:avLst/>
          </a:prstGeom>
          <a:noFill/>
          <a:ln>
            <a:noFill/>
          </a:ln>
        </p:spPr>
      </p:pic>
      <p:sp>
        <p:nvSpPr>
          <p:cNvPr id="120" name="Shape 120"/>
          <p:cNvSpPr txBox="1">
            <a:spLocks noGrp="1"/>
          </p:cNvSpPr>
          <p:nvPr>
            <p:ph type="sldNum" idx="12"/>
          </p:nvPr>
        </p:nvSpPr>
        <p:spPr>
          <a:xfrm>
            <a:off x="1831467" y="6390499"/>
            <a:ext cx="2176383" cy="563397"/>
          </a:xfrm>
          <a:prstGeom prst="rect">
            <a:avLst/>
          </a:prstGeom>
          <a:noFill/>
          <a:ln>
            <a:noFill/>
          </a:ln>
        </p:spPr>
        <p:txBody>
          <a:bodyPr lIns="68575" tIns="34275" rIns="68575" bIns="34275" anchor="t" anchorCtr="0">
            <a:noAutofit/>
          </a:bodyPr>
          <a:lstStyle/>
          <a:p>
            <a:pPr>
              <a:buClr>
                <a:schemeClr val="lt1"/>
              </a:buClr>
              <a:buSzPct val="25000"/>
            </a:pPr>
            <a:fld id="{00000000-1234-1234-1234-123412341234}" type="slidenum">
              <a:rPr lang="en-US" sz="1904" smtClean="0">
                <a:solidFill>
                  <a:schemeClr val="lt1"/>
                </a:solidFill>
                <a:ea typeface="Arial"/>
                <a:cs typeface="Arial"/>
                <a:sym typeface="Arial"/>
              </a:rPr>
              <a:pPr>
                <a:buClr>
                  <a:schemeClr val="lt1"/>
                </a:buClr>
                <a:buSzPct val="25000"/>
              </a:pPr>
              <a:t>‹#›</a:t>
            </a:fld>
            <a:endParaRPr lang="en-US" sz="1904">
              <a:solidFill>
                <a:schemeClr val="lt1"/>
              </a:solidFill>
              <a:ea typeface="Arial"/>
              <a:cs typeface="Arial"/>
              <a:sym typeface="Arial"/>
            </a:endParaRPr>
          </a:p>
        </p:txBody>
      </p:sp>
    </p:spTree>
    <p:extLst>
      <p:ext uri="{BB962C8B-B14F-4D97-AF65-F5344CB8AC3E}">
        <p14:creationId xmlns:p14="http://schemas.microsoft.com/office/powerpoint/2010/main" val="99784395"/>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p:cSld name="moby-dark-main-page">
    <p:bg>
      <p:bgPr>
        <a:solidFill>
          <a:srgbClr val="101E26"/>
        </a:solidFill>
        <a:effectLst/>
      </p:bgPr>
    </p:bg>
    <p:spTree>
      <p:nvGrpSpPr>
        <p:cNvPr id="1" name="Shape 121"/>
        <p:cNvGrpSpPr/>
        <p:nvPr/>
      </p:nvGrpSpPr>
      <p:grpSpPr>
        <a:xfrm>
          <a:off x="0" y="0"/>
          <a:ext cx="0" cy="0"/>
          <a:chOff x="0" y="0"/>
          <a:chExt cx="0" cy="0"/>
        </a:xfrm>
      </p:grpSpPr>
      <p:pic>
        <p:nvPicPr>
          <p:cNvPr id="122" name="Shape 122" descr="white moby allMesa de trabajo 1@2x.png"/>
          <p:cNvPicPr preferRelativeResize="0"/>
          <p:nvPr/>
        </p:nvPicPr>
        <p:blipFill rotWithShape="1">
          <a:blip r:embed="rId2">
            <a:alphaModFix/>
          </a:blip>
          <a:srcRect/>
          <a:stretch/>
        </p:blipFill>
        <p:spPr>
          <a:xfrm>
            <a:off x="5147318" y="5864878"/>
            <a:ext cx="2141701" cy="760035"/>
          </a:xfrm>
          <a:prstGeom prst="rect">
            <a:avLst/>
          </a:prstGeom>
          <a:noFill/>
          <a:ln>
            <a:noFill/>
          </a:ln>
        </p:spPr>
      </p:pic>
      <p:sp>
        <p:nvSpPr>
          <p:cNvPr id="123" name="Shape 123"/>
          <p:cNvSpPr/>
          <p:nvPr/>
        </p:nvSpPr>
        <p:spPr>
          <a:xfrm>
            <a:off x="945438" y="812251"/>
            <a:ext cx="10545706" cy="2082242"/>
          </a:xfrm>
          <a:prstGeom prst="rect">
            <a:avLst/>
          </a:prstGeom>
          <a:noFill/>
          <a:ln>
            <a:noFill/>
          </a:ln>
        </p:spPr>
        <p:txBody>
          <a:bodyPr lIns="46610" tIns="46610" rIns="46610" bIns="46610" anchor="t" anchorCtr="0">
            <a:noAutofit/>
          </a:bodyPr>
          <a:lstStyle/>
          <a:p>
            <a:pPr marL="0" marR="0" lvl="0" indent="0" algn="ctr" rtl="0">
              <a:lnSpc>
                <a:spcPct val="190000"/>
              </a:lnSpc>
              <a:spcBef>
                <a:spcPts val="0"/>
              </a:spcBef>
              <a:spcAft>
                <a:spcPts val="0"/>
              </a:spcAft>
              <a:buClr>
                <a:srgbClr val="FFFFFF"/>
              </a:buClr>
              <a:buSzPct val="25000"/>
              <a:buFont typeface="Arial"/>
              <a:buNone/>
            </a:pPr>
            <a:r>
              <a:rPr lang="en-US" sz="4080" b="1" i="0" u="none" strike="noStrike" cap="none">
                <a:solidFill>
                  <a:srgbClr val="FFFFFF"/>
                </a:solidFill>
                <a:latin typeface="Arial"/>
                <a:ea typeface="Arial"/>
                <a:cs typeface="Arial"/>
                <a:sym typeface="Arial"/>
              </a:rPr>
              <a:t>Presentation Title Goes Here – Can Be One Line or Two Lines</a:t>
            </a:r>
          </a:p>
        </p:txBody>
      </p:sp>
      <p:sp>
        <p:nvSpPr>
          <p:cNvPr id="124" name="Shape 124"/>
          <p:cNvSpPr/>
          <p:nvPr/>
        </p:nvSpPr>
        <p:spPr>
          <a:xfrm>
            <a:off x="5421430" y="2764129"/>
            <a:ext cx="1593729" cy="682522"/>
          </a:xfrm>
          <a:prstGeom prst="rect">
            <a:avLst/>
          </a:prstGeom>
          <a:noFill/>
          <a:ln>
            <a:noFill/>
          </a:ln>
        </p:spPr>
        <p:txBody>
          <a:bodyPr lIns="46610" tIns="46610" rIns="46610" bIns="46610" anchor="t" anchorCtr="0">
            <a:noAutofit/>
          </a:bodyPr>
          <a:lstStyle/>
          <a:p>
            <a:pPr marL="0" marR="0" lvl="0" indent="0" algn="ctr" rtl="0">
              <a:lnSpc>
                <a:spcPct val="187500"/>
              </a:lnSpc>
              <a:spcBef>
                <a:spcPts val="0"/>
              </a:spcBef>
              <a:spcAft>
                <a:spcPts val="0"/>
              </a:spcAft>
              <a:buClr>
                <a:srgbClr val="9FA5A8"/>
              </a:buClr>
              <a:buSzPct val="25000"/>
              <a:buFont typeface="Arial"/>
              <a:buNone/>
            </a:pPr>
            <a:r>
              <a:rPr lang="en-US" sz="2448" b="0" i="0" u="none" strike="noStrike" cap="none">
                <a:solidFill>
                  <a:srgbClr val="9FA5A8"/>
                </a:solidFill>
                <a:latin typeface="Arial"/>
                <a:ea typeface="Arial"/>
                <a:cs typeface="Arial"/>
                <a:sym typeface="Arial"/>
              </a:rPr>
              <a:t>SUBTITLE</a:t>
            </a:r>
          </a:p>
        </p:txBody>
      </p:sp>
      <p:cxnSp>
        <p:nvCxnSpPr>
          <p:cNvPr id="125" name="Shape 125"/>
          <p:cNvCxnSpPr/>
          <p:nvPr/>
        </p:nvCxnSpPr>
        <p:spPr>
          <a:xfrm>
            <a:off x="2239251" y="2370367"/>
            <a:ext cx="7958038" cy="0"/>
          </a:xfrm>
          <a:prstGeom prst="straightConnector1">
            <a:avLst/>
          </a:prstGeom>
          <a:noFill/>
          <a:ln w="9525" cap="flat" cmpd="sng">
            <a:solidFill>
              <a:srgbClr val="9FA5A8"/>
            </a:solidFill>
            <a:prstDash val="solid"/>
            <a:bevel/>
            <a:headEnd type="none" w="med" len="med"/>
            <a:tailEnd type="none" w="med" len="med"/>
          </a:ln>
        </p:spPr>
      </p:cxnSp>
      <p:sp>
        <p:nvSpPr>
          <p:cNvPr id="126" name="Shape 126"/>
          <p:cNvSpPr txBox="1">
            <a:spLocks noGrp="1"/>
          </p:cNvSpPr>
          <p:nvPr>
            <p:ph type="sldNum" idx="12"/>
          </p:nvPr>
        </p:nvSpPr>
        <p:spPr>
          <a:xfrm>
            <a:off x="1831467" y="6390499"/>
            <a:ext cx="2176383" cy="563397"/>
          </a:xfrm>
          <a:prstGeom prst="rect">
            <a:avLst/>
          </a:prstGeom>
          <a:noFill/>
          <a:ln>
            <a:noFill/>
          </a:ln>
        </p:spPr>
        <p:txBody>
          <a:bodyPr lIns="68575" tIns="34275" rIns="68575" bIns="34275" anchor="t" anchorCtr="0">
            <a:noAutofit/>
          </a:bodyPr>
          <a:lstStyle/>
          <a:p>
            <a:pPr>
              <a:buClr>
                <a:schemeClr val="lt1"/>
              </a:buClr>
              <a:buSzPct val="25000"/>
            </a:pPr>
            <a:fld id="{00000000-1234-1234-1234-123412341234}" type="slidenum">
              <a:rPr lang="en-US" sz="1904" smtClean="0">
                <a:solidFill>
                  <a:schemeClr val="lt1"/>
                </a:solidFill>
                <a:ea typeface="Arial"/>
                <a:cs typeface="Arial"/>
                <a:sym typeface="Arial"/>
              </a:rPr>
              <a:pPr>
                <a:buClr>
                  <a:schemeClr val="lt1"/>
                </a:buClr>
                <a:buSzPct val="25000"/>
              </a:pPr>
              <a:t>‹#›</a:t>
            </a:fld>
            <a:endParaRPr lang="en-US" sz="1904">
              <a:solidFill>
                <a:schemeClr val="lt1"/>
              </a:solidFill>
              <a:ea typeface="Arial"/>
              <a:cs typeface="Arial"/>
              <a:sym typeface="Arial"/>
            </a:endParaRPr>
          </a:p>
        </p:txBody>
      </p:sp>
    </p:spTree>
    <p:extLst>
      <p:ext uri="{BB962C8B-B14F-4D97-AF65-F5344CB8AC3E}">
        <p14:creationId xmlns:p14="http://schemas.microsoft.com/office/powerpoint/2010/main" val="4073965534"/>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p:cSld name="moby-dark-content">
    <p:bg>
      <p:bgPr>
        <a:solidFill>
          <a:srgbClr val="101E26"/>
        </a:solidFill>
        <a:effectLst/>
      </p:bgPr>
    </p:bg>
    <p:spTree>
      <p:nvGrpSpPr>
        <p:cNvPr id="1" name="Shape 127"/>
        <p:cNvGrpSpPr/>
        <p:nvPr/>
      </p:nvGrpSpPr>
      <p:grpSpPr>
        <a:xfrm>
          <a:off x="0" y="0"/>
          <a:ext cx="0" cy="0"/>
          <a:chOff x="0" y="0"/>
          <a:chExt cx="0" cy="0"/>
        </a:xfrm>
      </p:grpSpPr>
      <p:pic>
        <p:nvPicPr>
          <p:cNvPr id="128" name="Shape 128" descr="mobyyyMesa de trabajo 1@2x.png"/>
          <p:cNvPicPr preferRelativeResize="0"/>
          <p:nvPr/>
        </p:nvPicPr>
        <p:blipFill rotWithShape="1">
          <a:blip r:embed="rId2">
            <a:alphaModFix/>
          </a:blip>
          <a:srcRect/>
          <a:stretch/>
        </p:blipFill>
        <p:spPr>
          <a:xfrm>
            <a:off x="11311495" y="304514"/>
            <a:ext cx="760143" cy="760035"/>
          </a:xfrm>
          <a:prstGeom prst="rect">
            <a:avLst/>
          </a:prstGeom>
          <a:noFill/>
          <a:ln>
            <a:noFill/>
          </a:ln>
        </p:spPr>
      </p:pic>
      <p:sp>
        <p:nvSpPr>
          <p:cNvPr id="129" name="Shape 129"/>
          <p:cNvSpPr/>
          <p:nvPr/>
        </p:nvSpPr>
        <p:spPr>
          <a:xfrm>
            <a:off x="448216" y="520704"/>
            <a:ext cx="1568432" cy="682522"/>
          </a:xfrm>
          <a:prstGeom prst="rect">
            <a:avLst/>
          </a:prstGeom>
          <a:noFill/>
          <a:ln>
            <a:noFill/>
          </a:ln>
        </p:spPr>
        <p:txBody>
          <a:bodyPr lIns="46610" tIns="46610" rIns="46610" bIns="46610" anchor="t" anchorCtr="0">
            <a:noAutofit/>
          </a:bodyPr>
          <a:lstStyle/>
          <a:p>
            <a:pPr marL="0" marR="0" lvl="0" indent="0" algn="l" rtl="0">
              <a:lnSpc>
                <a:spcPct val="187500"/>
              </a:lnSpc>
              <a:spcBef>
                <a:spcPts val="0"/>
              </a:spcBef>
              <a:spcAft>
                <a:spcPts val="0"/>
              </a:spcAft>
              <a:buClr>
                <a:srgbClr val="FFFFFF"/>
              </a:buClr>
              <a:buSzPct val="25000"/>
              <a:buFont typeface="Arial"/>
              <a:buNone/>
            </a:pPr>
            <a:r>
              <a:rPr lang="en-US" sz="2448" b="1" i="0" u="none" strike="noStrike" cap="none">
                <a:solidFill>
                  <a:srgbClr val="FFFFFF"/>
                </a:solidFill>
                <a:latin typeface="Arial"/>
                <a:ea typeface="Arial"/>
                <a:cs typeface="Arial"/>
                <a:sym typeface="Arial"/>
              </a:rPr>
              <a:t>Slide Title</a:t>
            </a:r>
          </a:p>
        </p:txBody>
      </p:sp>
      <p:sp>
        <p:nvSpPr>
          <p:cNvPr id="130" name="Shape 130"/>
          <p:cNvSpPr/>
          <p:nvPr/>
        </p:nvSpPr>
        <p:spPr>
          <a:xfrm>
            <a:off x="463249" y="1115237"/>
            <a:ext cx="1426849" cy="578084"/>
          </a:xfrm>
          <a:prstGeom prst="rect">
            <a:avLst/>
          </a:prstGeom>
          <a:noFill/>
          <a:ln>
            <a:noFill/>
          </a:ln>
        </p:spPr>
        <p:txBody>
          <a:bodyPr lIns="46610" tIns="46610" rIns="46610" bIns="46610" anchor="t" anchorCtr="0">
            <a:noAutofit/>
          </a:bodyPr>
          <a:lstStyle/>
          <a:p>
            <a:pPr marL="0" marR="0" lvl="0" indent="0" algn="l" rtl="0">
              <a:lnSpc>
                <a:spcPct val="173464"/>
              </a:lnSpc>
              <a:spcBef>
                <a:spcPts val="0"/>
              </a:spcBef>
              <a:spcAft>
                <a:spcPts val="0"/>
              </a:spcAft>
              <a:buClr>
                <a:srgbClr val="9FA5A8"/>
              </a:buClr>
              <a:buSzPct val="25000"/>
              <a:buFont typeface="Arial"/>
              <a:buNone/>
            </a:pPr>
            <a:r>
              <a:rPr lang="en-US" sz="2176" b="0" i="0" u="none" strike="noStrike" cap="none">
                <a:solidFill>
                  <a:srgbClr val="9FA5A8"/>
                </a:solidFill>
                <a:latin typeface="Arial"/>
                <a:ea typeface="Arial"/>
                <a:cs typeface="Arial"/>
                <a:sym typeface="Arial"/>
              </a:rPr>
              <a:t>SUBTITLE</a:t>
            </a:r>
          </a:p>
        </p:txBody>
      </p:sp>
      <p:sp>
        <p:nvSpPr>
          <p:cNvPr id="131" name="Shape 131"/>
          <p:cNvSpPr/>
          <p:nvPr/>
        </p:nvSpPr>
        <p:spPr>
          <a:xfrm>
            <a:off x="827922" y="1699182"/>
            <a:ext cx="2919797" cy="5367569"/>
          </a:xfrm>
          <a:prstGeom prst="rect">
            <a:avLst/>
          </a:prstGeom>
          <a:noFill/>
          <a:ln>
            <a:noFill/>
          </a:ln>
        </p:spPr>
        <p:txBody>
          <a:bodyPr lIns="46610" tIns="46610" rIns="46610" bIns="46610" anchor="t" anchorCtr="0">
            <a:noAutofit/>
          </a:bodyPr>
          <a:lstStyle/>
          <a:p>
            <a:pPr marL="466310" marR="0" lvl="0" indent="-466310" algn="l" rtl="0">
              <a:lnSpc>
                <a:spcPct val="70000"/>
              </a:lnSpc>
              <a:spcBef>
                <a:spcPts val="0"/>
              </a:spcBef>
              <a:spcAft>
                <a:spcPts val="0"/>
              </a:spcAft>
              <a:buClr>
                <a:srgbClr val="FFFFFF"/>
              </a:buClr>
              <a:buSzPct val="25000"/>
              <a:buFont typeface="Arial"/>
              <a:buNone/>
            </a:pPr>
            <a:r>
              <a:rPr lang="en-US" sz="2448" b="0" i="0" u="none" strike="noStrike" cap="none">
                <a:solidFill>
                  <a:srgbClr val="FFFFFF"/>
                </a:solidFill>
                <a:latin typeface="Arial"/>
                <a:ea typeface="Arial"/>
                <a:cs typeface="Arial"/>
                <a:sym typeface="Arial"/>
              </a:rPr>
              <a:t>	•	List</a:t>
            </a:r>
            <a:br>
              <a:rPr lang="en-US" sz="2448" b="0" i="0" u="none" strike="noStrike" cap="none">
                <a:solidFill>
                  <a:srgbClr val="FFFFFF"/>
                </a:solidFill>
                <a:latin typeface="Arial"/>
                <a:ea typeface="Arial"/>
                <a:cs typeface="Arial"/>
                <a:sym typeface="Arial"/>
              </a:rPr>
            </a:br>
            <a:endParaRPr lang="en-US" sz="2448" b="0" i="0" u="none" strike="noStrike" cap="none">
              <a:solidFill>
                <a:srgbClr val="FFFFFF"/>
              </a:solidFill>
              <a:latin typeface="Arial"/>
              <a:ea typeface="Arial"/>
              <a:cs typeface="Arial"/>
              <a:sym typeface="Arial"/>
            </a:endParaRPr>
          </a:p>
          <a:p>
            <a:pPr marL="466310" marR="0" lvl="0" indent="-466310" algn="l" rtl="0">
              <a:lnSpc>
                <a:spcPct val="70000"/>
              </a:lnSpc>
              <a:spcBef>
                <a:spcPts val="0"/>
              </a:spcBef>
              <a:spcAft>
                <a:spcPts val="0"/>
              </a:spcAft>
              <a:buClr>
                <a:srgbClr val="FFFFFF"/>
              </a:buClr>
              <a:buSzPct val="25000"/>
              <a:buFont typeface="Arial"/>
              <a:buNone/>
            </a:pPr>
            <a:r>
              <a:rPr lang="en-US" sz="2448" b="0" i="0" u="none" strike="noStrike" cap="none">
                <a:solidFill>
                  <a:srgbClr val="FFFFFF"/>
                </a:solidFill>
                <a:latin typeface="Arial"/>
                <a:ea typeface="Arial"/>
                <a:cs typeface="Arial"/>
                <a:sym typeface="Arial"/>
              </a:rPr>
              <a:t>	•	List</a:t>
            </a:r>
            <a:br>
              <a:rPr lang="en-US" sz="2448" b="0" i="0" u="none" strike="noStrike" cap="none">
                <a:solidFill>
                  <a:srgbClr val="FFFFFF"/>
                </a:solidFill>
                <a:latin typeface="Arial"/>
                <a:ea typeface="Arial"/>
                <a:cs typeface="Arial"/>
                <a:sym typeface="Arial"/>
              </a:rPr>
            </a:br>
            <a:endParaRPr lang="en-US" sz="2448" b="0" i="0" u="none" strike="noStrike" cap="none">
              <a:solidFill>
                <a:srgbClr val="FFFFFF"/>
              </a:solidFill>
              <a:latin typeface="Arial"/>
              <a:ea typeface="Arial"/>
              <a:cs typeface="Arial"/>
              <a:sym typeface="Arial"/>
            </a:endParaRPr>
          </a:p>
          <a:p>
            <a:pPr marL="466310" marR="0" lvl="0" indent="-466310" algn="l" rtl="0">
              <a:lnSpc>
                <a:spcPct val="70000"/>
              </a:lnSpc>
              <a:spcBef>
                <a:spcPts val="0"/>
              </a:spcBef>
              <a:spcAft>
                <a:spcPts val="0"/>
              </a:spcAft>
              <a:buClr>
                <a:srgbClr val="FFFFFF"/>
              </a:buClr>
              <a:buSzPct val="25000"/>
              <a:buFont typeface="Arial"/>
              <a:buNone/>
            </a:pPr>
            <a:r>
              <a:rPr lang="en-US" sz="2448" b="0" i="0" u="none" strike="noStrike" cap="none">
                <a:solidFill>
                  <a:srgbClr val="FFFFFF"/>
                </a:solidFill>
                <a:latin typeface="Arial"/>
                <a:ea typeface="Arial"/>
                <a:cs typeface="Arial"/>
                <a:sym typeface="Arial"/>
              </a:rPr>
              <a:t>	•	List</a:t>
            </a:r>
            <a:br>
              <a:rPr lang="en-US" sz="2448" b="0" i="0" u="none" strike="noStrike" cap="none">
                <a:solidFill>
                  <a:srgbClr val="FFFFFF"/>
                </a:solidFill>
                <a:latin typeface="Arial"/>
                <a:ea typeface="Arial"/>
                <a:cs typeface="Arial"/>
                <a:sym typeface="Arial"/>
              </a:rPr>
            </a:br>
            <a:endParaRPr lang="en-US" sz="2448" b="0" i="0" u="none" strike="noStrike" cap="none">
              <a:solidFill>
                <a:srgbClr val="FFFFFF"/>
              </a:solidFill>
              <a:latin typeface="Arial"/>
              <a:ea typeface="Arial"/>
              <a:cs typeface="Arial"/>
              <a:sym typeface="Arial"/>
            </a:endParaRPr>
          </a:p>
          <a:p>
            <a:pPr marL="466310" marR="0" lvl="0" indent="-466310" algn="l" rtl="0">
              <a:lnSpc>
                <a:spcPct val="70000"/>
              </a:lnSpc>
              <a:spcBef>
                <a:spcPts val="0"/>
              </a:spcBef>
              <a:spcAft>
                <a:spcPts val="0"/>
              </a:spcAft>
              <a:buClr>
                <a:srgbClr val="FFFFFF"/>
              </a:buClr>
              <a:buSzPct val="25000"/>
              <a:buFont typeface="Arial"/>
              <a:buNone/>
            </a:pPr>
            <a:r>
              <a:rPr lang="en-US" sz="2448" b="0" i="0" u="none" strike="noStrike" cap="none">
                <a:solidFill>
                  <a:srgbClr val="FFFFFF"/>
                </a:solidFill>
                <a:latin typeface="Arial"/>
                <a:ea typeface="Arial"/>
                <a:cs typeface="Arial"/>
                <a:sym typeface="Arial"/>
              </a:rPr>
              <a:t>	•	List</a:t>
            </a:r>
            <a:br>
              <a:rPr lang="en-US" sz="2448" b="0" i="0" u="none" strike="noStrike" cap="none">
                <a:solidFill>
                  <a:srgbClr val="FFFFFF"/>
                </a:solidFill>
                <a:latin typeface="Arial"/>
                <a:ea typeface="Arial"/>
                <a:cs typeface="Arial"/>
                <a:sym typeface="Arial"/>
              </a:rPr>
            </a:br>
            <a:endParaRPr lang="en-US" sz="2448" b="0" i="0" u="none" strike="noStrike" cap="none">
              <a:solidFill>
                <a:srgbClr val="FFFFFF"/>
              </a:solidFill>
              <a:latin typeface="Arial"/>
              <a:ea typeface="Arial"/>
              <a:cs typeface="Arial"/>
              <a:sym typeface="Arial"/>
            </a:endParaRPr>
          </a:p>
          <a:p>
            <a:pPr marL="932619" marR="0" lvl="0" indent="-932619" algn="l" rtl="0">
              <a:lnSpc>
                <a:spcPct val="70000"/>
              </a:lnSpc>
              <a:spcBef>
                <a:spcPts val="0"/>
              </a:spcBef>
              <a:spcAft>
                <a:spcPts val="0"/>
              </a:spcAft>
              <a:buClr>
                <a:srgbClr val="FFFFFF"/>
              </a:buClr>
              <a:buSzPct val="25000"/>
              <a:buFont typeface="Arial"/>
              <a:buNone/>
            </a:pPr>
            <a:r>
              <a:rPr lang="en-US" sz="2448" b="0" i="0" u="none" strike="noStrike" cap="none">
                <a:solidFill>
                  <a:srgbClr val="FFFFFF"/>
                </a:solidFill>
                <a:latin typeface="Arial"/>
                <a:ea typeface="Arial"/>
                <a:cs typeface="Arial"/>
                <a:sym typeface="Arial"/>
              </a:rPr>
              <a:t>	◦	List</a:t>
            </a:r>
            <a:br>
              <a:rPr lang="en-US" sz="2448" b="0" i="0" u="none" strike="noStrike" cap="none">
                <a:solidFill>
                  <a:srgbClr val="FFFFFF"/>
                </a:solidFill>
                <a:latin typeface="Arial"/>
                <a:ea typeface="Arial"/>
                <a:cs typeface="Arial"/>
                <a:sym typeface="Arial"/>
              </a:rPr>
            </a:br>
            <a:endParaRPr lang="en-US" sz="2448" b="0" i="0" u="none" strike="noStrike" cap="none">
              <a:solidFill>
                <a:srgbClr val="FFFFFF"/>
              </a:solidFill>
              <a:latin typeface="Arial"/>
              <a:ea typeface="Arial"/>
              <a:cs typeface="Arial"/>
              <a:sym typeface="Arial"/>
            </a:endParaRPr>
          </a:p>
          <a:p>
            <a:pPr marL="932619" marR="0" lvl="0" indent="-932619" algn="l" rtl="0">
              <a:lnSpc>
                <a:spcPct val="70000"/>
              </a:lnSpc>
              <a:spcBef>
                <a:spcPts val="0"/>
              </a:spcBef>
              <a:spcAft>
                <a:spcPts val="0"/>
              </a:spcAft>
              <a:buClr>
                <a:srgbClr val="FFFFFF"/>
              </a:buClr>
              <a:buSzPct val="25000"/>
              <a:buFont typeface="Arial"/>
              <a:buNone/>
            </a:pPr>
            <a:r>
              <a:rPr lang="en-US" sz="2448" b="0" i="0" u="none" strike="noStrike" cap="none">
                <a:solidFill>
                  <a:srgbClr val="FFFFFF"/>
                </a:solidFill>
                <a:latin typeface="Arial"/>
                <a:ea typeface="Arial"/>
                <a:cs typeface="Arial"/>
                <a:sym typeface="Arial"/>
              </a:rPr>
              <a:t>	◦	List</a:t>
            </a:r>
            <a:br>
              <a:rPr lang="en-US" sz="2448" b="0" i="0" u="none" strike="noStrike" cap="none">
                <a:solidFill>
                  <a:srgbClr val="FFFFFF"/>
                </a:solidFill>
                <a:latin typeface="Arial"/>
                <a:ea typeface="Arial"/>
                <a:cs typeface="Arial"/>
                <a:sym typeface="Arial"/>
              </a:rPr>
            </a:br>
            <a:endParaRPr lang="en-US" sz="2448" b="0" i="0" u="none" strike="noStrike" cap="none">
              <a:solidFill>
                <a:srgbClr val="FFFFFF"/>
              </a:solidFill>
              <a:latin typeface="Arial"/>
              <a:ea typeface="Arial"/>
              <a:cs typeface="Arial"/>
              <a:sym typeface="Arial"/>
            </a:endParaRPr>
          </a:p>
          <a:p>
            <a:pPr marL="1398929" marR="0" lvl="0" indent="-1398929" algn="l" rtl="0">
              <a:lnSpc>
                <a:spcPct val="70000"/>
              </a:lnSpc>
              <a:spcBef>
                <a:spcPts val="0"/>
              </a:spcBef>
              <a:spcAft>
                <a:spcPts val="0"/>
              </a:spcAft>
              <a:buClr>
                <a:srgbClr val="FFFFFF"/>
              </a:buClr>
              <a:buSzPct val="25000"/>
              <a:buFont typeface="Arial"/>
              <a:buNone/>
            </a:pPr>
            <a:r>
              <a:rPr lang="en-US" sz="2448" b="0" i="0" u="none" strike="noStrike" cap="none">
                <a:solidFill>
                  <a:srgbClr val="FFFFFF"/>
                </a:solidFill>
                <a:latin typeface="Arial"/>
                <a:ea typeface="Arial"/>
                <a:cs typeface="Arial"/>
                <a:sym typeface="Arial"/>
              </a:rPr>
              <a:t>	▪	List</a:t>
            </a:r>
            <a:br>
              <a:rPr lang="en-US" sz="2448" b="0" i="0" u="none" strike="noStrike" cap="none">
                <a:solidFill>
                  <a:srgbClr val="FFFFFF"/>
                </a:solidFill>
                <a:latin typeface="Arial"/>
                <a:ea typeface="Arial"/>
                <a:cs typeface="Arial"/>
                <a:sym typeface="Arial"/>
              </a:rPr>
            </a:br>
            <a:endParaRPr lang="en-US" sz="2448" b="0" i="0" u="none" strike="noStrike" cap="none">
              <a:solidFill>
                <a:srgbClr val="FFFFFF"/>
              </a:solidFill>
              <a:latin typeface="Arial"/>
              <a:ea typeface="Arial"/>
              <a:cs typeface="Arial"/>
              <a:sym typeface="Arial"/>
            </a:endParaRPr>
          </a:p>
          <a:p>
            <a:pPr marL="1398929" marR="0" lvl="0" indent="-1398929" algn="l" rtl="0">
              <a:lnSpc>
                <a:spcPct val="70000"/>
              </a:lnSpc>
              <a:spcBef>
                <a:spcPts val="0"/>
              </a:spcBef>
              <a:spcAft>
                <a:spcPts val="0"/>
              </a:spcAft>
              <a:buClr>
                <a:srgbClr val="FFFFFF"/>
              </a:buClr>
              <a:buSzPct val="25000"/>
              <a:buFont typeface="Arial"/>
              <a:buNone/>
            </a:pPr>
            <a:r>
              <a:rPr lang="en-US" sz="2448" b="0" i="0" u="none" strike="noStrike" cap="none">
                <a:solidFill>
                  <a:srgbClr val="FFFFFF"/>
                </a:solidFill>
                <a:latin typeface="Arial"/>
                <a:ea typeface="Arial"/>
                <a:cs typeface="Arial"/>
                <a:sym typeface="Arial"/>
              </a:rPr>
              <a:t>	▪	List	</a:t>
            </a:r>
            <a:br>
              <a:rPr lang="en-US" sz="2448" b="0" i="0" u="none" strike="noStrike" cap="none">
                <a:solidFill>
                  <a:srgbClr val="FFFFFF"/>
                </a:solidFill>
                <a:latin typeface="Arial"/>
                <a:ea typeface="Arial"/>
                <a:cs typeface="Arial"/>
                <a:sym typeface="Arial"/>
              </a:rPr>
            </a:br>
            <a:endParaRPr lang="en-US" sz="2448" b="0" i="0" u="none" strike="noStrike" cap="none">
              <a:solidFill>
                <a:srgbClr val="FFFFFF"/>
              </a:solidFill>
              <a:latin typeface="Arial"/>
              <a:ea typeface="Arial"/>
              <a:cs typeface="Arial"/>
              <a:sym typeface="Arial"/>
            </a:endParaRPr>
          </a:p>
          <a:p>
            <a:pPr marL="1865239" marR="0" lvl="0" indent="-1865239" algn="l" rtl="0">
              <a:lnSpc>
                <a:spcPct val="70000"/>
              </a:lnSpc>
              <a:spcBef>
                <a:spcPts val="0"/>
              </a:spcBef>
              <a:spcAft>
                <a:spcPts val="0"/>
              </a:spcAft>
              <a:buClr>
                <a:srgbClr val="FFFFFF"/>
              </a:buClr>
              <a:buSzPct val="25000"/>
              <a:buFont typeface="Arial"/>
              <a:buNone/>
            </a:pPr>
            <a:r>
              <a:rPr lang="en-US" sz="2448" b="0" i="0" u="none" strike="noStrike" cap="none">
                <a:solidFill>
                  <a:srgbClr val="FFFFFF"/>
                </a:solidFill>
                <a:latin typeface="Arial"/>
                <a:ea typeface="Arial"/>
                <a:cs typeface="Arial"/>
                <a:sym typeface="Arial"/>
              </a:rPr>
              <a:t>	▪	List</a:t>
            </a:r>
            <a:br>
              <a:rPr lang="en-US" sz="2448" b="0" i="0" u="none" strike="noStrike" cap="none">
                <a:solidFill>
                  <a:srgbClr val="FFFFFF"/>
                </a:solidFill>
                <a:latin typeface="Arial"/>
                <a:ea typeface="Arial"/>
                <a:cs typeface="Arial"/>
                <a:sym typeface="Arial"/>
              </a:rPr>
            </a:br>
            <a:endParaRPr lang="en-US" sz="2448" b="0" i="0" u="none" strike="noStrike" cap="none">
              <a:solidFill>
                <a:srgbClr val="FFFFFF"/>
              </a:solidFill>
              <a:latin typeface="Arial"/>
              <a:ea typeface="Arial"/>
              <a:cs typeface="Arial"/>
              <a:sym typeface="Arial"/>
            </a:endParaRPr>
          </a:p>
          <a:p>
            <a:pPr marL="1865239" marR="0" lvl="0" indent="-1865239" algn="l" rtl="0">
              <a:lnSpc>
                <a:spcPct val="70000"/>
              </a:lnSpc>
              <a:spcBef>
                <a:spcPts val="0"/>
              </a:spcBef>
              <a:spcAft>
                <a:spcPts val="0"/>
              </a:spcAft>
              <a:buClr>
                <a:srgbClr val="FFFFFF"/>
              </a:buClr>
              <a:buSzPct val="25000"/>
              <a:buFont typeface="Arial"/>
              <a:buNone/>
            </a:pPr>
            <a:r>
              <a:rPr lang="en-US" sz="2448" b="0" i="0" u="none" strike="noStrike" cap="none">
                <a:solidFill>
                  <a:srgbClr val="FFFFFF"/>
                </a:solidFill>
                <a:latin typeface="Arial"/>
                <a:ea typeface="Arial"/>
                <a:cs typeface="Arial"/>
                <a:sym typeface="Arial"/>
              </a:rPr>
              <a:t>	▪	List</a:t>
            </a:r>
            <a:br>
              <a:rPr lang="en-US" sz="2448" b="0" i="0" u="none" strike="noStrike" cap="none">
                <a:solidFill>
                  <a:srgbClr val="FFFFFF"/>
                </a:solidFill>
                <a:latin typeface="Arial"/>
                <a:ea typeface="Arial"/>
                <a:cs typeface="Arial"/>
                <a:sym typeface="Arial"/>
              </a:rPr>
            </a:br>
            <a:endParaRPr lang="en-US" sz="2448" b="0" i="0" u="none" strike="noStrike" cap="none">
              <a:solidFill>
                <a:srgbClr val="FFFFFF"/>
              </a:solidFill>
              <a:latin typeface="Arial"/>
              <a:ea typeface="Arial"/>
              <a:cs typeface="Arial"/>
              <a:sym typeface="Arial"/>
            </a:endParaRPr>
          </a:p>
        </p:txBody>
      </p:sp>
      <p:sp>
        <p:nvSpPr>
          <p:cNvPr id="132" name="Shape 132"/>
          <p:cNvSpPr txBox="1">
            <a:spLocks noGrp="1"/>
          </p:cNvSpPr>
          <p:nvPr>
            <p:ph type="sldNum" idx="12"/>
          </p:nvPr>
        </p:nvSpPr>
        <p:spPr>
          <a:xfrm>
            <a:off x="1831467" y="6390499"/>
            <a:ext cx="2176383" cy="563397"/>
          </a:xfrm>
          <a:prstGeom prst="rect">
            <a:avLst/>
          </a:prstGeom>
          <a:noFill/>
          <a:ln>
            <a:noFill/>
          </a:ln>
        </p:spPr>
        <p:txBody>
          <a:bodyPr lIns="68575" tIns="34275" rIns="68575" bIns="34275" anchor="t" anchorCtr="0">
            <a:noAutofit/>
          </a:bodyPr>
          <a:lstStyle/>
          <a:p>
            <a:pPr>
              <a:buClr>
                <a:schemeClr val="lt1"/>
              </a:buClr>
              <a:buSzPct val="25000"/>
            </a:pPr>
            <a:fld id="{00000000-1234-1234-1234-123412341234}" type="slidenum">
              <a:rPr lang="en-US" sz="1904" smtClean="0">
                <a:solidFill>
                  <a:schemeClr val="lt1"/>
                </a:solidFill>
                <a:ea typeface="Arial"/>
                <a:cs typeface="Arial"/>
                <a:sym typeface="Arial"/>
              </a:rPr>
              <a:pPr>
                <a:buClr>
                  <a:schemeClr val="lt1"/>
                </a:buClr>
                <a:buSzPct val="25000"/>
              </a:pPr>
              <a:t>‹#›</a:t>
            </a:fld>
            <a:endParaRPr lang="en-US" sz="1904">
              <a:solidFill>
                <a:schemeClr val="lt1"/>
              </a:solidFill>
              <a:ea typeface="Arial"/>
              <a:cs typeface="Arial"/>
              <a:sym typeface="Arial"/>
            </a:endParaRPr>
          </a:p>
        </p:txBody>
      </p:sp>
    </p:spTree>
    <p:extLst>
      <p:ext uri="{BB962C8B-B14F-4D97-AF65-F5344CB8AC3E}">
        <p14:creationId xmlns:p14="http://schemas.microsoft.com/office/powerpoint/2010/main" val="917165556"/>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p:cSld name="moby-light-end copy">
    <p:bg>
      <p:bgPr>
        <a:solidFill>
          <a:srgbClr val="101E26"/>
        </a:solidFill>
        <a:effectLst/>
      </p:bgPr>
    </p:bg>
    <p:spTree>
      <p:nvGrpSpPr>
        <p:cNvPr id="1" name="Shape 133"/>
        <p:cNvGrpSpPr/>
        <p:nvPr/>
      </p:nvGrpSpPr>
      <p:grpSpPr>
        <a:xfrm>
          <a:off x="0" y="0"/>
          <a:ext cx="0" cy="0"/>
          <a:chOff x="0" y="0"/>
          <a:chExt cx="0" cy="0"/>
        </a:xfrm>
      </p:grpSpPr>
      <p:sp>
        <p:nvSpPr>
          <p:cNvPr id="134" name="Shape 134"/>
          <p:cNvSpPr/>
          <p:nvPr/>
        </p:nvSpPr>
        <p:spPr>
          <a:xfrm>
            <a:off x="4744851" y="3183802"/>
            <a:ext cx="3205820" cy="931379"/>
          </a:xfrm>
          <a:prstGeom prst="rect">
            <a:avLst/>
          </a:prstGeom>
          <a:noFill/>
          <a:ln>
            <a:noFill/>
          </a:ln>
        </p:spPr>
        <p:txBody>
          <a:bodyPr lIns="46610" tIns="46610" rIns="46610" bIns="46610" anchor="t" anchorCtr="0">
            <a:noAutofit/>
          </a:bodyPr>
          <a:lstStyle/>
          <a:p>
            <a:pPr marL="0" marR="0" lvl="0" indent="0" algn="ctr" rtl="0">
              <a:lnSpc>
                <a:spcPct val="184650"/>
              </a:lnSpc>
              <a:spcBef>
                <a:spcPts val="0"/>
              </a:spcBef>
              <a:spcAft>
                <a:spcPts val="0"/>
              </a:spcAft>
              <a:buClr>
                <a:srgbClr val="FFFFFF"/>
              </a:buClr>
              <a:buSzPct val="25000"/>
              <a:buFont typeface="Arial"/>
              <a:buNone/>
            </a:pPr>
            <a:r>
              <a:rPr lang="en-US" sz="3536" b="1" i="0" u="none" strike="noStrike" cap="none">
                <a:solidFill>
                  <a:srgbClr val="FFFFFF"/>
                </a:solidFill>
                <a:latin typeface="Arial"/>
                <a:ea typeface="Arial"/>
                <a:cs typeface="Arial"/>
                <a:sym typeface="Arial"/>
              </a:rPr>
              <a:t>THANK YOU :)</a:t>
            </a:r>
          </a:p>
        </p:txBody>
      </p:sp>
      <p:pic>
        <p:nvPicPr>
          <p:cNvPr id="135" name="Shape 135" descr="mobyyyMesa de trabajo 1@4x.png"/>
          <p:cNvPicPr preferRelativeResize="0"/>
          <p:nvPr/>
        </p:nvPicPr>
        <p:blipFill rotWithShape="1">
          <a:blip r:embed="rId2">
            <a:alphaModFix/>
          </a:blip>
          <a:srcRect/>
          <a:stretch/>
        </p:blipFill>
        <p:spPr>
          <a:xfrm>
            <a:off x="5351078" y="937753"/>
            <a:ext cx="1993182" cy="2016153"/>
          </a:xfrm>
          <a:prstGeom prst="rect">
            <a:avLst/>
          </a:prstGeom>
          <a:noFill/>
          <a:ln>
            <a:noFill/>
          </a:ln>
        </p:spPr>
      </p:pic>
      <p:sp>
        <p:nvSpPr>
          <p:cNvPr id="136" name="Shape 136"/>
          <p:cNvSpPr txBox="1">
            <a:spLocks noGrp="1"/>
          </p:cNvSpPr>
          <p:nvPr>
            <p:ph type="sldNum" idx="12"/>
          </p:nvPr>
        </p:nvSpPr>
        <p:spPr>
          <a:xfrm>
            <a:off x="1831467" y="6390499"/>
            <a:ext cx="2176383" cy="563397"/>
          </a:xfrm>
          <a:prstGeom prst="rect">
            <a:avLst/>
          </a:prstGeom>
          <a:noFill/>
          <a:ln>
            <a:noFill/>
          </a:ln>
        </p:spPr>
        <p:txBody>
          <a:bodyPr lIns="68575" tIns="34275" rIns="68575" bIns="34275" anchor="t" anchorCtr="0">
            <a:noAutofit/>
          </a:bodyPr>
          <a:lstStyle/>
          <a:p>
            <a:pPr>
              <a:buClr>
                <a:schemeClr val="lt1"/>
              </a:buClr>
              <a:buSzPct val="25000"/>
            </a:pPr>
            <a:fld id="{00000000-1234-1234-1234-123412341234}" type="slidenum">
              <a:rPr lang="en-US" sz="1904" smtClean="0">
                <a:solidFill>
                  <a:schemeClr val="lt1"/>
                </a:solidFill>
                <a:ea typeface="Arial"/>
                <a:cs typeface="Arial"/>
                <a:sym typeface="Arial"/>
              </a:rPr>
              <a:pPr>
                <a:buClr>
                  <a:schemeClr val="lt1"/>
                </a:buClr>
                <a:buSzPct val="25000"/>
              </a:pPr>
              <a:t>‹#›</a:t>
            </a:fld>
            <a:endParaRPr lang="en-US" sz="1904">
              <a:solidFill>
                <a:schemeClr val="lt1"/>
              </a:solidFill>
              <a:ea typeface="Arial"/>
              <a:cs typeface="Arial"/>
              <a:sym typeface="Arial"/>
            </a:endParaRPr>
          </a:p>
        </p:txBody>
      </p:sp>
    </p:spTree>
    <p:extLst>
      <p:ext uri="{BB962C8B-B14F-4D97-AF65-F5344CB8AC3E}">
        <p14:creationId xmlns:p14="http://schemas.microsoft.com/office/powerpoint/2010/main" val="1989844154"/>
      </p:ext>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137"/>
        <p:cNvGrpSpPr/>
        <p:nvPr/>
      </p:nvGrpSpPr>
      <p:grpSpPr>
        <a:xfrm>
          <a:off x="0" y="0"/>
          <a:ext cx="0" cy="0"/>
          <a:chOff x="0" y="0"/>
          <a:chExt cx="0" cy="0"/>
        </a:xfrm>
      </p:grpSpPr>
      <p:sp>
        <p:nvSpPr>
          <p:cNvPr id="138" name="Shape 138"/>
          <p:cNvSpPr txBox="1">
            <a:spLocks noGrp="1"/>
          </p:cNvSpPr>
          <p:nvPr>
            <p:ph type="ctrTitle"/>
          </p:nvPr>
        </p:nvSpPr>
        <p:spPr>
          <a:xfrm>
            <a:off x="1554560" y="1144705"/>
            <a:ext cx="9327356" cy="2435131"/>
          </a:xfrm>
          <a:prstGeom prst="rect">
            <a:avLst/>
          </a:prstGeom>
          <a:noFill/>
          <a:ln>
            <a:noFill/>
          </a:ln>
        </p:spPr>
        <p:txBody>
          <a:bodyPr lIns="68575" tIns="68575" rIns="68575" bIns="68575" anchor="b" anchorCtr="0"/>
          <a:lstStyle>
            <a:lvl1pPr marL="0" marR="0" lvl="0" indent="0" algn="ctr" rtl="0">
              <a:lnSpc>
                <a:spcPct val="126666"/>
              </a:lnSpc>
              <a:spcBef>
                <a:spcPts val="0"/>
              </a:spcBef>
              <a:spcAft>
                <a:spcPts val="0"/>
              </a:spcAft>
              <a:buClr>
                <a:srgbClr val="2F474F"/>
              </a:buClr>
              <a:buSzPct val="25000"/>
              <a:buFont typeface="Arial"/>
              <a:buNone/>
              <a:defRPr sz="6120" b="1" i="0" u="none" strike="noStrike" cap="none">
                <a:solidFill>
                  <a:srgbClr val="2F474F"/>
                </a:solidFill>
                <a:latin typeface="Arial"/>
                <a:ea typeface="Arial"/>
                <a:cs typeface="Arial"/>
                <a:sym typeface="Arial"/>
              </a:defRPr>
            </a:lvl1pPr>
            <a:lvl2pPr marL="0" marR="0" lvl="1" indent="0" algn="l" rtl="0">
              <a:lnSpc>
                <a:spcPct val="237500"/>
              </a:lnSpc>
              <a:spcBef>
                <a:spcPts val="0"/>
              </a:spcBef>
              <a:spcAft>
                <a:spcPts val="0"/>
              </a:spcAft>
              <a:buClr>
                <a:srgbClr val="0095E5"/>
              </a:buClr>
              <a:buSzPct val="45833"/>
              <a:buFont typeface="Arial"/>
              <a:buNone/>
              <a:defRPr sz="3264" b="0" i="0" u="none" strike="noStrike" cap="none">
                <a:solidFill>
                  <a:srgbClr val="0095E5"/>
                </a:solidFill>
                <a:latin typeface="Arial"/>
                <a:ea typeface="Arial"/>
                <a:cs typeface="Arial"/>
                <a:sym typeface="Arial"/>
              </a:defRPr>
            </a:lvl2pPr>
            <a:lvl3pPr marL="0" marR="0" lvl="2" indent="0" algn="l" rtl="0">
              <a:lnSpc>
                <a:spcPct val="237500"/>
              </a:lnSpc>
              <a:spcBef>
                <a:spcPts val="0"/>
              </a:spcBef>
              <a:spcAft>
                <a:spcPts val="0"/>
              </a:spcAft>
              <a:buClr>
                <a:srgbClr val="0095E5"/>
              </a:buClr>
              <a:buSzPct val="45833"/>
              <a:buFont typeface="Arial"/>
              <a:buNone/>
              <a:defRPr sz="3264" b="0" i="0" u="none" strike="noStrike" cap="none">
                <a:solidFill>
                  <a:srgbClr val="0095E5"/>
                </a:solidFill>
                <a:latin typeface="Arial"/>
                <a:ea typeface="Arial"/>
                <a:cs typeface="Arial"/>
                <a:sym typeface="Arial"/>
              </a:defRPr>
            </a:lvl3pPr>
            <a:lvl4pPr marL="0" marR="0" lvl="3" indent="0" algn="l" rtl="0">
              <a:lnSpc>
                <a:spcPct val="237500"/>
              </a:lnSpc>
              <a:spcBef>
                <a:spcPts val="0"/>
              </a:spcBef>
              <a:spcAft>
                <a:spcPts val="0"/>
              </a:spcAft>
              <a:buClr>
                <a:srgbClr val="0095E5"/>
              </a:buClr>
              <a:buSzPct val="45833"/>
              <a:buFont typeface="Arial"/>
              <a:buNone/>
              <a:defRPr sz="3264" b="0" i="0" u="none" strike="noStrike" cap="none">
                <a:solidFill>
                  <a:srgbClr val="0095E5"/>
                </a:solidFill>
                <a:latin typeface="Arial"/>
                <a:ea typeface="Arial"/>
                <a:cs typeface="Arial"/>
                <a:sym typeface="Arial"/>
              </a:defRPr>
            </a:lvl4pPr>
            <a:lvl5pPr marL="0" marR="0" lvl="4" indent="0" algn="l" rtl="0">
              <a:lnSpc>
                <a:spcPct val="237500"/>
              </a:lnSpc>
              <a:spcBef>
                <a:spcPts val="0"/>
              </a:spcBef>
              <a:spcAft>
                <a:spcPts val="0"/>
              </a:spcAft>
              <a:buClr>
                <a:srgbClr val="0095E5"/>
              </a:buClr>
              <a:buSzPct val="45833"/>
              <a:buFont typeface="Arial"/>
              <a:buNone/>
              <a:defRPr sz="3264" b="0" i="0" u="none" strike="noStrike" cap="none">
                <a:solidFill>
                  <a:srgbClr val="0095E5"/>
                </a:solidFill>
                <a:latin typeface="Arial"/>
                <a:ea typeface="Arial"/>
                <a:cs typeface="Arial"/>
                <a:sym typeface="Arial"/>
              </a:defRPr>
            </a:lvl5pPr>
            <a:lvl6pPr marL="0" marR="0" lvl="5" indent="0" algn="l" rtl="0">
              <a:lnSpc>
                <a:spcPct val="237500"/>
              </a:lnSpc>
              <a:spcBef>
                <a:spcPts val="0"/>
              </a:spcBef>
              <a:spcAft>
                <a:spcPts val="0"/>
              </a:spcAft>
              <a:buClr>
                <a:srgbClr val="0095E5"/>
              </a:buClr>
              <a:buSzPct val="45833"/>
              <a:buFont typeface="Arial"/>
              <a:buNone/>
              <a:defRPr sz="3264" b="0" i="0" u="none" strike="noStrike" cap="none">
                <a:solidFill>
                  <a:srgbClr val="0095E5"/>
                </a:solidFill>
                <a:latin typeface="Arial"/>
                <a:ea typeface="Arial"/>
                <a:cs typeface="Arial"/>
                <a:sym typeface="Arial"/>
              </a:defRPr>
            </a:lvl6pPr>
            <a:lvl7pPr marL="0" marR="0" lvl="6" indent="0" algn="l" rtl="0">
              <a:lnSpc>
                <a:spcPct val="237500"/>
              </a:lnSpc>
              <a:spcBef>
                <a:spcPts val="0"/>
              </a:spcBef>
              <a:spcAft>
                <a:spcPts val="0"/>
              </a:spcAft>
              <a:buClr>
                <a:srgbClr val="0095E5"/>
              </a:buClr>
              <a:buSzPct val="45833"/>
              <a:buFont typeface="Arial"/>
              <a:buNone/>
              <a:defRPr sz="3264" b="0" i="0" u="none" strike="noStrike" cap="none">
                <a:solidFill>
                  <a:srgbClr val="0095E5"/>
                </a:solidFill>
                <a:latin typeface="Arial"/>
                <a:ea typeface="Arial"/>
                <a:cs typeface="Arial"/>
                <a:sym typeface="Arial"/>
              </a:defRPr>
            </a:lvl7pPr>
            <a:lvl8pPr marL="0" marR="0" lvl="7" indent="0" algn="l" rtl="0">
              <a:lnSpc>
                <a:spcPct val="237500"/>
              </a:lnSpc>
              <a:spcBef>
                <a:spcPts val="0"/>
              </a:spcBef>
              <a:spcAft>
                <a:spcPts val="0"/>
              </a:spcAft>
              <a:buClr>
                <a:srgbClr val="0095E5"/>
              </a:buClr>
              <a:buSzPct val="45833"/>
              <a:buFont typeface="Arial"/>
              <a:buNone/>
              <a:defRPr sz="3264" b="0" i="0" u="none" strike="noStrike" cap="none">
                <a:solidFill>
                  <a:srgbClr val="0095E5"/>
                </a:solidFill>
                <a:latin typeface="Arial"/>
                <a:ea typeface="Arial"/>
                <a:cs typeface="Arial"/>
                <a:sym typeface="Arial"/>
              </a:defRPr>
            </a:lvl8pPr>
            <a:lvl9pPr marL="0" marR="0" lvl="8" indent="0" algn="l" rtl="0">
              <a:lnSpc>
                <a:spcPct val="237500"/>
              </a:lnSpc>
              <a:spcBef>
                <a:spcPts val="0"/>
              </a:spcBef>
              <a:spcAft>
                <a:spcPts val="0"/>
              </a:spcAft>
              <a:buClr>
                <a:srgbClr val="0095E5"/>
              </a:buClr>
              <a:buSzPct val="45833"/>
              <a:buFont typeface="Arial"/>
              <a:buNone/>
              <a:defRPr sz="3264" b="0" i="0" u="none" strike="noStrike" cap="none">
                <a:solidFill>
                  <a:srgbClr val="0095E5"/>
                </a:solidFill>
                <a:latin typeface="Arial"/>
                <a:ea typeface="Arial"/>
                <a:cs typeface="Arial"/>
                <a:sym typeface="Arial"/>
              </a:defRPr>
            </a:lvl9pPr>
          </a:lstStyle>
          <a:p>
            <a:endParaRPr/>
          </a:p>
        </p:txBody>
      </p:sp>
      <p:sp>
        <p:nvSpPr>
          <p:cNvPr id="139" name="Shape 139"/>
          <p:cNvSpPr txBox="1">
            <a:spLocks noGrp="1"/>
          </p:cNvSpPr>
          <p:nvPr>
            <p:ph type="subTitle" idx="1"/>
          </p:nvPr>
        </p:nvSpPr>
        <p:spPr>
          <a:xfrm>
            <a:off x="1554560" y="3673743"/>
            <a:ext cx="9327356" cy="1688559"/>
          </a:xfrm>
          <a:prstGeom prst="rect">
            <a:avLst/>
          </a:prstGeom>
          <a:noFill/>
          <a:ln>
            <a:noFill/>
          </a:ln>
        </p:spPr>
        <p:txBody>
          <a:bodyPr lIns="68575" tIns="68575" rIns="68575" bIns="68575" anchor="t" anchorCtr="0"/>
          <a:lstStyle>
            <a:lvl1pPr marL="0" marR="0" lvl="0" indent="0" algn="ctr" rtl="0">
              <a:lnSpc>
                <a:spcPct val="316666"/>
              </a:lnSpc>
              <a:spcBef>
                <a:spcPts val="0"/>
              </a:spcBef>
              <a:spcAft>
                <a:spcPts val="0"/>
              </a:spcAft>
              <a:buClr>
                <a:schemeClr val="accent5"/>
              </a:buClr>
              <a:buSzPct val="61111"/>
              <a:buFont typeface="Arial"/>
              <a:buNone/>
              <a:defRPr sz="2448" b="0" i="0" u="none" strike="noStrike" cap="none">
                <a:solidFill>
                  <a:srgbClr val="0095E5"/>
                </a:solidFill>
                <a:latin typeface="Arial"/>
                <a:ea typeface="Arial"/>
                <a:cs typeface="Arial"/>
                <a:sym typeface="Arial"/>
              </a:defRPr>
            </a:lvl1pPr>
            <a:lvl2pPr marL="466310" marR="0" lvl="1" indent="0" algn="ctr" rtl="0">
              <a:lnSpc>
                <a:spcPct val="380000"/>
              </a:lnSpc>
              <a:spcBef>
                <a:spcPts val="0"/>
              </a:spcBef>
              <a:spcAft>
                <a:spcPts val="0"/>
              </a:spcAft>
              <a:buClr>
                <a:schemeClr val="accent5"/>
              </a:buClr>
              <a:buSzPct val="73333"/>
              <a:buFont typeface="Arial"/>
              <a:buNone/>
              <a:defRPr sz="2040" b="0" i="0" u="none" strike="noStrike" cap="none">
                <a:solidFill>
                  <a:srgbClr val="0095E5"/>
                </a:solidFill>
                <a:latin typeface="Arial"/>
                <a:ea typeface="Arial"/>
                <a:cs typeface="Arial"/>
                <a:sym typeface="Arial"/>
              </a:defRPr>
            </a:lvl2pPr>
            <a:lvl3pPr marL="932619" marR="0" lvl="2" indent="0" algn="ctr" rtl="0">
              <a:lnSpc>
                <a:spcPct val="422222"/>
              </a:lnSpc>
              <a:spcBef>
                <a:spcPts val="0"/>
              </a:spcBef>
              <a:spcAft>
                <a:spcPts val="0"/>
              </a:spcAft>
              <a:buClr>
                <a:schemeClr val="accent5"/>
              </a:buClr>
              <a:buSzPct val="78571"/>
              <a:buFont typeface="Arial"/>
              <a:buNone/>
              <a:defRPr sz="1904" b="0" i="0" u="none" strike="noStrike" cap="none">
                <a:solidFill>
                  <a:srgbClr val="0095E5"/>
                </a:solidFill>
                <a:latin typeface="Arial"/>
                <a:ea typeface="Arial"/>
                <a:cs typeface="Arial"/>
                <a:sym typeface="Arial"/>
              </a:defRPr>
            </a:lvl3pPr>
            <a:lvl4pPr marL="1398929" marR="0" lvl="3" indent="0" algn="ctr" rtl="0">
              <a:lnSpc>
                <a:spcPct val="475000"/>
              </a:lnSpc>
              <a:spcBef>
                <a:spcPts val="0"/>
              </a:spcBef>
              <a:spcAft>
                <a:spcPts val="0"/>
              </a:spcAft>
              <a:buClr>
                <a:schemeClr val="accent5"/>
              </a:buClr>
              <a:buSzPct val="91666"/>
              <a:buFont typeface="Arial"/>
              <a:buNone/>
              <a:defRPr sz="1632" b="0" i="0" u="none" strike="noStrike" cap="none">
                <a:solidFill>
                  <a:srgbClr val="0095E5"/>
                </a:solidFill>
                <a:latin typeface="Arial"/>
                <a:ea typeface="Arial"/>
                <a:cs typeface="Arial"/>
                <a:sym typeface="Arial"/>
              </a:defRPr>
            </a:lvl4pPr>
            <a:lvl5pPr marL="1865239" marR="0" lvl="4" indent="0" algn="ctr" rtl="0">
              <a:lnSpc>
                <a:spcPct val="475000"/>
              </a:lnSpc>
              <a:spcBef>
                <a:spcPts val="0"/>
              </a:spcBef>
              <a:spcAft>
                <a:spcPts val="0"/>
              </a:spcAft>
              <a:buClr>
                <a:schemeClr val="accent5"/>
              </a:buClr>
              <a:buSzPct val="91666"/>
              <a:buFont typeface="Arial"/>
              <a:buNone/>
              <a:defRPr sz="1632" b="0" i="0" u="none" strike="noStrike" cap="none">
                <a:solidFill>
                  <a:srgbClr val="0095E5"/>
                </a:solidFill>
                <a:latin typeface="Arial"/>
                <a:ea typeface="Arial"/>
                <a:cs typeface="Arial"/>
                <a:sym typeface="Arial"/>
              </a:defRPr>
            </a:lvl5pPr>
            <a:lvl6pPr marL="2331549" marR="0" lvl="5" indent="0" algn="ctr" rtl="0">
              <a:lnSpc>
                <a:spcPct val="475000"/>
              </a:lnSpc>
              <a:spcBef>
                <a:spcPts val="0"/>
              </a:spcBef>
              <a:spcAft>
                <a:spcPts val="0"/>
              </a:spcAft>
              <a:buClr>
                <a:schemeClr val="accent5"/>
              </a:buClr>
              <a:buSzPct val="91666"/>
              <a:buFont typeface="Arial"/>
              <a:buNone/>
              <a:defRPr sz="1632" b="0" i="0" u="none" strike="noStrike" cap="none">
                <a:solidFill>
                  <a:srgbClr val="0095E5"/>
                </a:solidFill>
                <a:latin typeface="Arial"/>
                <a:ea typeface="Arial"/>
                <a:cs typeface="Arial"/>
                <a:sym typeface="Arial"/>
              </a:defRPr>
            </a:lvl6pPr>
            <a:lvl7pPr marL="2797858" marR="0" lvl="6" indent="0" algn="ctr" rtl="0">
              <a:lnSpc>
                <a:spcPct val="475000"/>
              </a:lnSpc>
              <a:spcBef>
                <a:spcPts val="0"/>
              </a:spcBef>
              <a:spcAft>
                <a:spcPts val="0"/>
              </a:spcAft>
              <a:buClr>
                <a:schemeClr val="accent5"/>
              </a:buClr>
              <a:buSzPct val="91666"/>
              <a:buFont typeface="Arial"/>
              <a:buNone/>
              <a:defRPr sz="1632" b="0" i="0" u="none" strike="noStrike" cap="none">
                <a:solidFill>
                  <a:srgbClr val="0095E5"/>
                </a:solidFill>
                <a:latin typeface="Arial"/>
                <a:ea typeface="Arial"/>
                <a:cs typeface="Arial"/>
                <a:sym typeface="Arial"/>
              </a:defRPr>
            </a:lvl7pPr>
            <a:lvl8pPr marL="3264168" marR="0" lvl="7" indent="0" algn="ctr" rtl="0">
              <a:lnSpc>
                <a:spcPct val="475000"/>
              </a:lnSpc>
              <a:spcBef>
                <a:spcPts val="0"/>
              </a:spcBef>
              <a:spcAft>
                <a:spcPts val="0"/>
              </a:spcAft>
              <a:buClr>
                <a:schemeClr val="accent5"/>
              </a:buClr>
              <a:buSzPct val="91666"/>
              <a:buFont typeface="Arial"/>
              <a:buNone/>
              <a:defRPr sz="1632" b="0" i="0" u="none" strike="noStrike" cap="none">
                <a:solidFill>
                  <a:srgbClr val="0095E5"/>
                </a:solidFill>
                <a:latin typeface="Arial"/>
                <a:ea typeface="Arial"/>
                <a:cs typeface="Arial"/>
                <a:sym typeface="Arial"/>
              </a:defRPr>
            </a:lvl8pPr>
            <a:lvl9pPr marL="3730478" marR="0" lvl="8" indent="0" algn="ctr" rtl="0">
              <a:lnSpc>
                <a:spcPct val="475000"/>
              </a:lnSpc>
              <a:spcBef>
                <a:spcPts val="0"/>
              </a:spcBef>
              <a:spcAft>
                <a:spcPts val="0"/>
              </a:spcAft>
              <a:buClr>
                <a:schemeClr val="accent5"/>
              </a:buClr>
              <a:buSzPct val="91666"/>
              <a:buFont typeface="Arial"/>
              <a:buNone/>
              <a:defRPr sz="1632" b="0" i="0" u="none" strike="noStrike" cap="none">
                <a:solidFill>
                  <a:srgbClr val="0095E5"/>
                </a:solidFill>
                <a:latin typeface="Arial"/>
                <a:ea typeface="Arial"/>
                <a:cs typeface="Arial"/>
                <a:sym typeface="Arial"/>
              </a:defRPr>
            </a:lvl9pPr>
          </a:lstStyle>
          <a:p>
            <a:endParaRPr/>
          </a:p>
        </p:txBody>
      </p:sp>
      <p:sp>
        <p:nvSpPr>
          <p:cNvPr id="140" name="Shape 140"/>
          <p:cNvSpPr txBox="1">
            <a:spLocks noGrp="1"/>
          </p:cNvSpPr>
          <p:nvPr>
            <p:ph type="dt" idx="10"/>
          </p:nvPr>
        </p:nvSpPr>
        <p:spPr>
          <a:xfrm>
            <a:off x="855008" y="6482888"/>
            <a:ext cx="2798207" cy="372470"/>
          </a:xfrm>
          <a:prstGeom prst="rect">
            <a:avLst/>
          </a:prstGeom>
          <a:noFill/>
          <a:ln>
            <a:noFill/>
          </a:ln>
        </p:spPr>
        <p:txBody>
          <a:bodyPr lIns="68575" tIns="68575" rIns="68575" bIns="68575" anchor="t" anchorCtr="0"/>
          <a:lstStyle>
            <a:lvl1pPr marL="0" marR="0" lvl="0" indent="0" algn="l" rtl="0">
              <a:lnSpc>
                <a:spcPct val="100000"/>
              </a:lnSpc>
              <a:spcBef>
                <a:spcPts val="0"/>
              </a:spcBef>
              <a:spcAft>
                <a:spcPts val="0"/>
              </a:spcAft>
              <a:buClr>
                <a:schemeClr val="lt1"/>
              </a:buClr>
              <a:buSzPct val="78571"/>
              <a:buFont typeface="Arial"/>
              <a:buNone/>
              <a:defRPr sz="1904" b="0" i="0" u="none" strike="noStrike" cap="none">
                <a:solidFill>
                  <a:schemeClr val="lt1"/>
                </a:solidFill>
                <a:latin typeface="Arial"/>
                <a:ea typeface="Arial"/>
                <a:cs typeface="Arial"/>
                <a:sym typeface="Arial"/>
              </a:defRPr>
            </a:lvl1pPr>
            <a:lvl2pPr marL="466310" marR="0" lvl="1" indent="0" algn="l" rtl="0">
              <a:lnSpc>
                <a:spcPct val="100000"/>
              </a:lnSpc>
              <a:spcBef>
                <a:spcPts val="0"/>
              </a:spcBef>
              <a:spcAft>
                <a:spcPts val="0"/>
              </a:spcAft>
              <a:buClr>
                <a:schemeClr val="lt1"/>
              </a:buClr>
              <a:buSzPct val="78571"/>
              <a:buFont typeface="Arial"/>
              <a:buNone/>
              <a:defRPr sz="1904" b="0" i="0" u="none" strike="noStrike" cap="none">
                <a:solidFill>
                  <a:schemeClr val="lt1"/>
                </a:solidFill>
                <a:latin typeface="Arial"/>
                <a:ea typeface="Arial"/>
                <a:cs typeface="Arial"/>
                <a:sym typeface="Arial"/>
              </a:defRPr>
            </a:lvl2pPr>
            <a:lvl3pPr marL="932619" marR="0" lvl="2" indent="0" algn="l" rtl="0">
              <a:lnSpc>
                <a:spcPct val="100000"/>
              </a:lnSpc>
              <a:spcBef>
                <a:spcPts val="0"/>
              </a:spcBef>
              <a:spcAft>
                <a:spcPts val="0"/>
              </a:spcAft>
              <a:buClr>
                <a:schemeClr val="lt1"/>
              </a:buClr>
              <a:buSzPct val="78571"/>
              <a:buFont typeface="Arial"/>
              <a:buNone/>
              <a:defRPr sz="1904" b="0" i="0" u="none" strike="noStrike" cap="none">
                <a:solidFill>
                  <a:schemeClr val="lt1"/>
                </a:solidFill>
                <a:latin typeface="Arial"/>
                <a:ea typeface="Arial"/>
                <a:cs typeface="Arial"/>
                <a:sym typeface="Arial"/>
              </a:defRPr>
            </a:lvl3pPr>
            <a:lvl4pPr marL="1398929" marR="0" lvl="3" indent="0" algn="l" rtl="0">
              <a:lnSpc>
                <a:spcPct val="100000"/>
              </a:lnSpc>
              <a:spcBef>
                <a:spcPts val="0"/>
              </a:spcBef>
              <a:spcAft>
                <a:spcPts val="0"/>
              </a:spcAft>
              <a:buClr>
                <a:schemeClr val="lt1"/>
              </a:buClr>
              <a:buSzPct val="78571"/>
              <a:buFont typeface="Arial"/>
              <a:buNone/>
              <a:defRPr sz="1904" b="0" i="0" u="none" strike="noStrike" cap="none">
                <a:solidFill>
                  <a:schemeClr val="lt1"/>
                </a:solidFill>
                <a:latin typeface="Arial"/>
                <a:ea typeface="Arial"/>
                <a:cs typeface="Arial"/>
                <a:sym typeface="Arial"/>
              </a:defRPr>
            </a:lvl4pPr>
            <a:lvl5pPr marL="1865239" marR="0" lvl="4" indent="0" algn="l" rtl="0">
              <a:lnSpc>
                <a:spcPct val="100000"/>
              </a:lnSpc>
              <a:spcBef>
                <a:spcPts val="0"/>
              </a:spcBef>
              <a:spcAft>
                <a:spcPts val="0"/>
              </a:spcAft>
              <a:buClr>
                <a:schemeClr val="lt1"/>
              </a:buClr>
              <a:buSzPct val="78571"/>
              <a:buFont typeface="Arial"/>
              <a:buNone/>
              <a:defRPr sz="1904" b="0" i="0" u="none" strike="noStrike" cap="none">
                <a:solidFill>
                  <a:schemeClr val="lt1"/>
                </a:solidFill>
                <a:latin typeface="Arial"/>
                <a:ea typeface="Arial"/>
                <a:cs typeface="Arial"/>
                <a:sym typeface="Arial"/>
              </a:defRPr>
            </a:lvl5pPr>
            <a:lvl6pPr marL="2331549" marR="0" lvl="5" indent="0" algn="l" rtl="0">
              <a:lnSpc>
                <a:spcPct val="100000"/>
              </a:lnSpc>
              <a:spcBef>
                <a:spcPts val="0"/>
              </a:spcBef>
              <a:spcAft>
                <a:spcPts val="0"/>
              </a:spcAft>
              <a:buClr>
                <a:schemeClr val="lt1"/>
              </a:buClr>
              <a:buSzPct val="78571"/>
              <a:buFont typeface="Arial"/>
              <a:buNone/>
              <a:defRPr sz="1904" b="0" i="0" u="none" strike="noStrike" cap="none">
                <a:solidFill>
                  <a:schemeClr val="lt1"/>
                </a:solidFill>
                <a:latin typeface="Arial"/>
                <a:ea typeface="Arial"/>
                <a:cs typeface="Arial"/>
                <a:sym typeface="Arial"/>
              </a:defRPr>
            </a:lvl6pPr>
            <a:lvl7pPr marL="2797858" marR="0" lvl="6" indent="0" algn="l" rtl="0">
              <a:lnSpc>
                <a:spcPct val="100000"/>
              </a:lnSpc>
              <a:spcBef>
                <a:spcPts val="0"/>
              </a:spcBef>
              <a:spcAft>
                <a:spcPts val="0"/>
              </a:spcAft>
              <a:buClr>
                <a:schemeClr val="lt1"/>
              </a:buClr>
              <a:buSzPct val="78571"/>
              <a:buFont typeface="Arial"/>
              <a:buNone/>
              <a:defRPr sz="1904" b="0" i="0" u="none" strike="noStrike" cap="none">
                <a:solidFill>
                  <a:schemeClr val="lt1"/>
                </a:solidFill>
                <a:latin typeface="Arial"/>
                <a:ea typeface="Arial"/>
                <a:cs typeface="Arial"/>
                <a:sym typeface="Arial"/>
              </a:defRPr>
            </a:lvl7pPr>
            <a:lvl8pPr marL="3264168" marR="0" lvl="7" indent="0" algn="l" rtl="0">
              <a:lnSpc>
                <a:spcPct val="100000"/>
              </a:lnSpc>
              <a:spcBef>
                <a:spcPts val="0"/>
              </a:spcBef>
              <a:spcAft>
                <a:spcPts val="0"/>
              </a:spcAft>
              <a:buClr>
                <a:schemeClr val="lt1"/>
              </a:buClr>
              <a:buSzPct val="78571"/>
              <a:buFont typeface="Arial"/>
              <a:buNone/>
              <a:defRPr sz="1904" b="0" i="0" u="none" strike="noStrike" cap="none">
                <a:solidFill>
                  <a:schemeClr val="lt1"/>
                </a:solidFill>
                <a:latin typeface="Arial"/>
                <a:ea typeface="Arial"/>
                <a:cs typeface="Arial"/>
                <a:sym typeface="Arial"/>
              </a:defRPr>
            </a:lvl8pPr>
            <a:lvl9pPr marL="3730478" marR="0" lvl="8" indent="0" algn="l" rtl="0">
              <a:lnSpc>
                <a:spcPct val="100000"/>
              </a:lnSpc>
              <a:spcBef>
                <a:spcPts val="0"/>
              </a:spcBef>
              <a:spcAft>
                <a:spcPts val="0"/>
              </a:spcAft>
              <a:buClr>
                <a:schemeClr val="lt1"/>
              </a:buClr>
              <a:buSzPct val="78571"/>
              <a:buFont typeface="Arial"/>
              <a:buNone/>
              <a:defRPr sz="1904" b="0" i="0" u="none" strike="noStrike" cap="none">
                <a:solidFill>
                  <a:schemeClr val="lt1"/>
                </a:solidFill>
                <a:latin typeface="Arial"/>
                <a:ea typeface="Arial"/>
                <a:cs typeface="Arial"/>
                <a:sym typeface="Arial"/>
              </a:defRPr>
            </a:lvl9pPr>
          </a:lstStyle>
          <a:p>
            <a:endParaRPr/>
          </a:p>
        </p:txBody>
      </p:sp>
      <p:sp>
        <p:nvSpPr>
          <p:cNvPr id="141" name="Shape 141"/>
          <p:cNvSpPr txBox="1">
            <a:spLocks noGrp="1"/>
          </p:cNvSpPr>
          <p:nvPr>
            <p:ph type="ftr" idx="11"/>
          </p:nvPr>
        </p:nvSpPr>
        <p:spPr>
          <a:xfrm>
            <a:off x="4119583" y="6482888"/>
            <a:ext cx="4197310" cy="372470"/>
          </a:xfrm>
          <a:prstGeom prst="rect">
            <a:avLst/>
          </a:prstGeom>
          <a:noFill/>
          <a:ln>
            <a:noFill/>
          </a:ln>
        </p:spPr>
        <p:txBody>
          <a:bodyPr lIns="68575" tIns="68575" rIns="68575" bIns="68575" anchor="t" anchorCtr="0"/>
          <a:lstStyle>
            <a:lvl1pPr marL="0" marR="0" lvl="0" indent="0" algn="l" rtl="0">
              <a:lnSpc>
                <a:spcPct val="100000"/>
              </a:lnSpc>
              <a:spcBef>
                <a:spcPts val="0"/>
              </a:spcBef>
              <a:spcAft>
                <a:spcPts val="0"/>
              </a:spcAft>
              <a:buClr>
                <a:schemeClr val="lt1"/>
              </a:buClr>
              <a:buSzPct val="78571"/>
              <a:buFont typeface="Arial"/>
              <a:buNone/>
              <a:defRPr sz="1904" b="0" i="0" u="none" strike="noStrike" cap="none">
                <a:solidFill>
                  <a:schemeClr val="lt1"/>
                </a:solidFill>
                <a:latin typeface="Arial"/>
                <a:ea typeface="Arial"/>
                <a:cs typeface="Arial"/>
                <a:sym typeface="Arial"/>
              </a:defRPr>
            </a:lvl1pPr>
            <a:lvl2pPr marL="466310" marR="0" lvl="1" indent="0" algn="l" rtl="0">
              <a:lnSpc>
                <a:spcPct val="100000"/>
              </a:lnSpc>
              <a:spcBef>
                <a:spcPts val="0"/>
              </a:spcBef>
              <a:spcAft>
                <a:spcPts val="0"/>
              </a:spcAft>
              <a:buClr>
                <a:schemeClr val="lt1"/>
              </a:buClr>
              <a:buSzPct val="78571"/>
              <a:buFont typeface="Arial"/>
              <a:buNone/>
              <a:defRPr sz="1904" b="0" i="0" u="none" strike="noStrike" cap="none">
                <a:solidFill>
                  <a:schemeClr val="lt1"/>
                </a:solidFill>
                <a:latin typeface="Arial"/>
                <a:ea typeface="Arial"/>
                <a:cs typeface="Arial"/>
                <a:sym typeface="Arial"/>
              </a:defRPr>
            </a:lvl2pPr>
            <a:lvl3pPr marL="932619" marR="0" lvl="2" indent="0" algn="l" rtl="0">
              <a:lnSpc>
                <a:spcPct val="100000"/>
              </a:lnSpc>
              <a:spcBef>
                <a:spcPts val="0"/>
              </a:spcBef>
              <a:spcAft>
                <a:spcPts val="0"/>
              </a:spcAft>
              <a:buClr>
                <a:schemeClr val="lt1"/>
              </a:buClr>
              <a:buSzPct val="78571"/>
              <a:buFont typeface="Arial"/>
              <a:buNone/>
              <a:defRPr sz="1904" b="0" i="0" u="none" strike="noStrike" cap="none">
                <a:solidFill>
                  <a:schemeClr val="lt1"/>
                </a:solidFill>
                <a:latin typeface="Arial"/>
                <a:ea typeface="Arial"/>
                <a:cs typeface="Arial"/>
                <a:sym typeface="Arial"/>
              </a:defRPr>
            </a:lvl3pPr>
            <a:lvl4pPr marL="1398929" marR="0" lvl="3" indent="0" algn="l" rtl="0">
              <a:lnSpc>
                <a:spcPct val="100000"/>
              </a:lnSpc>
              <a:spcBef>
                <a:spcPts val="0"/>
              </a:spcBef>
              <a:spcAft>
                <a:spcPts val="0"/>
              </a:spcAft>
              <a:buClr>
                <a:schemeClr val="lt1"/>
              </a:buClr>
              <a:buSzPct val="78571"/>
              <a:buFont typeface="Arial"/>
              <a:buNone/>
              <a:defRPr sz="1904" b="0" i="0" u="none" strike="noStrike" cap="none">
                <a:solidFill>
                  <a:schemeClr val="lt1"/>
                </a:solidFill>
                <a:latin typeface="Arial"/>
                <a:ea typeface="Arial"/>
                <a:cs typeface="Arial"/>
                <a:sym typeface="Arial"/>
              </a:defRPr>
            </a:lvl4pPr>
            <a:lvl5pPr marL="1865239" marR="0" lvl="4" indent="0" algn="l" rtl="0">
              <a:lnSpc>
                <a:spcPct val="100000"/>
              </a:lnSpc>
              <a:spcBef>
                <a:spcPts val="0"/>
              </a:spcBef>
              <a:spcAft>
                <a:spcPts val="0"/>
              </a:spcAft>
              <a:buClr>
                <a:schemeClr val="lt1"/>
              </a:buClr>
              <a:buSzPct val="78571"/>
              <a:buFont typeface="Arial"/>
              <a:buNone/>
              <a:defRPr sz="1904" b="0" i="0" u="none" strike="noStrike" cap="none">
                <a:solidFill>
                  <a:schemeClr val="lt1"/>
                </a:solidFill>
                <a:latin typeface="Arial"/>
                <a:ea typeface="Arial"/>
                <a:cs typeface="Arial"/>
                <a:sym typeface="Arial"/>
              </a:defRPr>
            </a:lvl5pPr>
            <a:lvl6pPr marL="2331549" marR="0" lvl="5" indent="0" algn="l" rtl="0">
              <a:lnSpc>
                <a:spcPct val="100000"/>
              </a:lnSpc>
              <a:spcBef>
                <a:spcPts val="0"/>
              </a:spcBef>
              <a:spcAft>
                <a:spcPts val="0"/>
              </a:spcAft>
              <a:buClr>
                <a:schemeClr val="lt1"/>
              </a:buClr>
              <a:buSzPct val="78571"/>
              <a:buFont typeface="Arial"/>
              <a:buNone/>
              <a:defRPr sz="1904" b="0" i="0" u="none" strike="noStrike" cap="none">
                <a:solidFill>
                  <a:schemeClr val="lt1"/>
                </a:solidFill>
                <a:latin typeface="Arial"/>
                <a:ea typeface="Arial"/>
                <a:cs typeface="Arial"/>
                <a:sym typeface="Arial"/>
              </a:defRPr>
            </a:lvl6pPr>
            <a:lvl7pPr marL="2797858" marR="0" lvl="6" indent="0" algn="l" rtl="0">
              <a:lnSpc>
                <a:spcPct val="100000"/>
              </a:lnSpc>
              <a:spcBef>
                <a:spcPts val="0"/>
              </a:spcBef>
              <a:spcAft>
                <a:spcPts val="0"/>
              </a:spcAft>
              <a:buClr>
                <a:schemeClr val="lt1"/>
              </a:buClr>
              <a:buSzPct val="78571"/>
              <a:buFont typeface="Arial"/>
              <a:buNone/>
              <a:defRPr sz="1904" b="0" i="0" u="none" strike="noStrike" cap="none">
                <a:solidFill>
                  <a:schemeClr val="lt1"/>
                </a:solidFill>
                <a:latin typeface="Arial"/>
                <a:ea typeface="Arial"/>
                <a:cs typeface="Arial"/>
                <a:sym typeface="Arial"/>
              </a:defRPr>
            </a:lvl7pPr>
            <a:lvl8pPr marL="3264168" marR="0" lvl="7" indent="0" algn="l" rtl="0">
              <a:lnSpc>
                <a:spcPct val="100000"/>
              </a:lnSpc>
              <a:spcBef>
                <a:spcPts val="0"/>
              </a:spcBef>
              <a:spcAft>
                <a:spcPts val="0"/>
              </a:spcAft>
              <a:buClr>
                <a:schemeClr val="lt1"/>
              </a:buClr>
              <a:buSzPct val="78571"/>
              <a:buFont typeface="Arial"/>
              <a:buNone/>
              <a:defRPr sz="1904" b="0" i="0" u="none" strike="noStrike" cap="none">
                <a:solidFill>
                  <a:schemeClr val="lt1"/>
                </a:solidFill>
                <a:latin typeface="Arial"/>
                <a:ea typeface="Arial"/>
                <a:cs typeface="Arial"/>
                <a:sym typeface="Arial"/>
              </a:defRPr>
            </a:lvl8pPr>
            <a:lvl9pPr marL="3730478" marR="0" lvl="8" indent="0" algn="l" rtl="0">
              <a:lnSpc>
                <a:spcPct val="100000"/>
              </a:lnSpc>
              <a:spcBef>
                <a:spcPts val="0"/>
              </a:spcBef>
              <a:spcAft>
                <a:spcPts val="0"/>
              </a:spcAft>
              <a:buClr>
                <a:schemeClr val="lt1"/>
              </a:buClr>
              <a:buSzPct val="78571"/>
              <a:buFont typeface="Arial"/>
              <a:buNone/>
              <a:defRPr sz="1904" b="0" i="0" u="none" strike="noStrike" cap="none">
                <a:solidFill>
                  <a:schemeClr val="lt1"/>
                </a:solidFill>
                <a:latin typeface="Arial"/>
                <a:ea typeface="Arial"/>
                <a:cs typeface="Arial"/>
                <a:sym typeface="Arial"/>
              </a:defRPr>
            </a:lvl9pPr>
          </a:lstStyle>
          <a:p>
            <a:endParaRPr/>
          </a:p>
        </p:txBody>
      </p:sp>
      <p:sp>
        <p:nvSpPr>
          <p:cNvPr id="142" name="Shape 142"/>
          <p:cNvSpPr txBox="1">
            <a:spLocks noGrp="1"/>
          </p:cNvSpPr>
          <p:nvPr>
            <p:ph type="sldNum" idx="12"/>
          </p:nvPr>
        </p:nvSpPr>
        <p:spPr>
          <a:xfrm>
            <a:off x="8783260" y="6482888"/>
            <a:ext cx="2798207" cy="372470"/>
          </a:xfrm>
          <a:prstGeom prst="rect">
            <a:avLst/>
          </a:prstGeom>
          <a:noFill/>
          <a:ln>
            <a:noFill/>
          </a:ln>
        </p:spPr>
        <p:txBody>
          <a:bodyPr lIns="68575" tIns="34275" rIns="68575" bIns="34275" anchor="t" anchorCtr="0">
            <a:noAutofit/>
          </a:bodyPr>
          <a:lstStyle/>
          <a:p>
            <a:pPr>
              <a:buClr>
                <a:schemeClr val="lt1"/>
              </a:buClr>
              <a:buSzPct val="25000"/>
            </a:pPr>
            <a:fld id="{00000000-1234-1234-1234-123412341234}" type="slidenum">
              <a:rPr lang="en-US" sz="1904" smtClean="0">
                <a:solidFill>
                  <a:schemeClr val="lt1"/>
                </a:solidFill>
                <a:ea typeface="Arial"/>
                <a:cs typeface="Arial"/>
                <a:sym typeface="Arial"/>
              </a:rPr>
              <a:pPr>
                <a:buClr>
                  <a:schemeClr val="lt1"/>
                </a:buClr>
                <a:buSzPct val="25000"/>
              </a:pPr>
              <a:t>‹#›</a:t>
            </a:fld>
            <a:endParaRPr lang="en-US" sz="1904">
              <a:solidFill>
                <a:schemeClr val="lt1"/>
              </a:solidFill>
              <a:ea typeface="Arial"/>
              <a:cs typeface="Arial"/>
              <a:sym typeface="Arial"/>
            </a:endParaRPr>
          </a:p>
        </p:txBody>
      </p:sp>
    </p:spTree>
    <p:extLst>
      <p:ext uri="{BB962C8B-B14F-4D97-AF65-F5344CB8AC3E}">
        <p14:creationId xmlns:p14="http://schemas.microsoft.com/office/powerpoint/2010/main" val="2244114186"/>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p:cSld name="Standard Slide">
    <p:spTree>
      <p:nvGrpSpPr>
        <p:cNvPr id="1" name="Shape 143"/>
        <p:cNvGrpSpPr/>
        <p:nvPr/>
      </p:nvGrpSpPr>
      <p:grpSpPr>
        <a:xfrm>
          <a:off x="0" y="0"/>
          <a:ext cx="0" cy="0"/>
          <a:chOff x="0" y="0"/>
          <a:chExt cx="0" cy="0"/>
        </a:xfrm>
      </p:grpSpPr>
      <p:pic>
        <p:nvPicPr>
          <p:cNvPr id="144" name="Shape 144"/>
          <p:cNvPicPr preferRelativeResize="0"/>
          <p:nvPr/>
        </p:nvPicPr>
        <p:blipFill rotWithShape="1">
          <a:blip r:embed="rId2">
            <a:alphaModFix/>
          </a:blip>
          <a:srcRect/>
          <a:stretch/>
        </p:blipFill>
        <p:spPr>
          <a:xfrm>
            <a:off x="2762" y="873"/>
            <a:ext cx="12430763" cy="6992893"/>
          </a:xfrm>
          <a:prstGeom prst="rect">
            <a:avLst/>
          </a:prstGeom>
          <a:noFill/>
          <a:ln>
            <a:noFill/>
          </a:ln>
        </p:spPr>
      </p:pic>
      <p:sp>
        <p:nvSpPr>
          <p:cNvPr id="145" name="Shape 145"/>
          <p:cNvSpPr txBox="1">
            <a:spLocks noGrp="1"/>
          </p:cNvSpPr>
          <p:nvPr>
            <p:ph type="title"/>
          </p:nvPr>
        </p:nvSpPr>
        <p:spPr>
          <a:xfrm>
            <a:off x="0" y="0"/>
            <a:ext cx="12436475" cy="932603"/>
          </a:xfrm>
          <a:prstGeom prst="rect">
            <a:avLst/>
          </a:prstGeom>
          <a:noFill/>
          <a:ln>
            <a:noFill/>
          </a:ln>
        </p:spPr>
        <p:txBody>
          <a:bodyPr lIns="68575" tIns="68575" rIns="68575" bIns="68575" anchor="ctr" anchorCtr="0"/>
          <a:lstStyle>
            <a:lvl1pPr marL="0" marR="0" lvl="0" indent="0" algn="l" rtl="0">
              <a:lnSpc>
                <a:spcPct val="178111"/>
              </a:lnSpc>
              <a:spcBef>
                <a:spcPts val="0"/>
              </a:spcBef>
              <a:spcAft>
                <a:spcPts val="0"/>
              </a:spcAft>
              <a:buClr>
                <a:srgbClr val="2F474F"/>
              </a:buClr>
              <a:buSzPct val="34375"/>
              <a:buFont typeface="Arial"/>
              <a:buNone/>
              <a:defRPr sz="4352" b="0" i="0" u="none" strike="noStrike" cap="none">
                <a:solidFill>
                  <a:srgbClr val="2F474F"/>
                </a:solidFill>
                <a:latin typeface="Arial"/>
                <a:ea typeface="Arial"/>
                <a:cs typeface="Arial"/>
                <a:sym typeface="Arial"/>
              </a:defRPr>
            </a:lvl1pPr>
            <a:lvl2pPr marL="0" marR="0" lvl="1" indent="0" algn="l" rtl="0">
              <a:lnSpc>
                <a:spcPct val="237500"/>
              </a:lnSpc>
              <a:spcBef>
                <a:spcPts val="0"/>
              </a:spcBef>
              <a:spcAft>
                <a:spcPts val="0"/>
              </a:spcAft>
              <a:buClr>
                <a:srgbClr val="0095E5"/>
              </a:buClr>
              <a:buSzPct val="45833"/>
              <a:buFont typeface="Arial"/>
              <a:buNone/>
              <a:defRPr sz="3264" b="0" i="0" u="none" strike="noStrike" cap="none">
                <a:solidFill>
                  <a:srgbClr val="0095E5"/>
                </a:solidFill>
                <a:latin typeface="Arial"/>
                <a:ea typeface="Arial"/>
                <a:cs typeface="Arial"/>
                <a:sym typeface="Arial"/>
              </a:defRPr>
            </a:lvl2pPr>
            <a:lvl3pPr marL="0" marR="0" lvl="2" indent="0" algn="l" rtl="0">
              <a:lnSpc>
                <a:spcPct val="237500"/>
              </a:lnSpc>
              <a:spcBef>
                <a:spcPts val="0"/>
              </a:spcBef>
              <a:spcAft>
                <a:spcPts val="0"/>
              </a:spcAft>
              <a:buClr>
                <a:srgbClr val="0095E5"/>
              </a:buClr>
              <a:buSzPct val="45833"/>
              <a:buFont typeface="Arial"/>
              <a:buNone/>
              <a:defRPr sz="3264" b="0" i="0" u="none" strike="noStrike" cap="none">
                <a:solidFill>
                  <a:srgbClr val="0095E5"/>
                </a:solidFill>
                <a:latin typeface="Arial"/>
                <a:ea typeface="Arial"/>
                <a:cs typeface="Arial"/>
                <a:sym typeface="Arial"/>
              </a:defRPr>
            </a:lvl3pPr>
            <a:lvl4pPr marL="0" marR="0" lvl="3" indent="0" algn="l" rtl="0">
              <a:lnSpc>
                <a:spcPct val="237500"/>
              </a:lnSpc>
              <a:spcBef>
                <a:spcPts val="0"/>
              </a:spcBef>
              <a:spcAft>
                <a:spcPts val="0"/>
              </a:spcAft>
              <a:buClr>
                <a:srgbClr val="0095E5"/>
              </a:buClr>
              <a:buSzPct val="45833"/>
              <a:buFont typeface="Arial"/>
              <a:buNone/>
              <a:defRPr sz="3264" b="0" i="0" u="none" strike="noStrike" cap="none">
                <a:solidFill>
                  <a:srgbClr val="0095E5"/>
                </a:solidFill>
                <a:latin typeface="Arial"/>
                <a:ea typeface="Arial"/>
                <a:cs typeface="Arial"/>
                <a:sym typeface="Arial"/>
              </a:defRPr>
            </a:lvl4pPr>
            <a:lvl5pPr marL="0" marR="0" lvl="4" indent="0" algn="l" rtl="0">
              <a:lnSpc>
                <a:spcPct val="237500"/>
              </a:lnSpc>
              <a:spcBef>
                <a:spcPts val="0"/>
              </a:spcBef>
              <a:spcAft>
                <a:spcPts val="0"/>
              </a:spcAft>
              <a:buClr>
                <a:srgbClr val="0095E5"/>
              </a:buClr>
              <a:buSzPct val="45833"/>
              <a:buFont typeface="Arial"/>
              <a:buNone/>
              <a:defRPr sz="3264" b="0" i="0" u="none" strike="noStrike" cap="none">
                <a:solidFill>
                  <a:srgbClr val="0095E5"/>
                </a:solidFill>
                <a:latin typeface="Arial"/>
                <a:ea typeface="Arial"/>
                <a:cs typeface="Arial"/>
                <a:sym typeface="Arial"/>
              </a:defRPr>
            </a:lvl5pPr>
            <a:lvl6pPr marL="0" marR="0" lvl="5" indent="0" algn="l" rtl="0">
              <a:lnSpc>
                <a:spcPct val="237500"/>
              </a:lnSpc>
              <a:spcBef>
                <a:spcPts val="0"/>
              </a:spcBef>
              <a:spcAft>
                <a:spcPts val="0"/>
              </a:spcAft>
              <a:buClr>
                <a:srgbClr val="0095E5"/>
              </a:buClr>
              <a:buSzPct val="45833"/>
              <a:buFont typeface="Arial"/>
              <a:buNone/>
              <a:defRPr sz="3264" b="0" i="0" u="none" strike="noStrike" cap="none">
                <a:solidFill>
                  <a:srgbClr val="0095E5"/>
                </a:solidFill>
                <a:latin typeface="Arial"/>
                <a:ea typeface="Arial"/>
                <a:cs typeface="Arial"/>
                <a:sym typeface="Arial"/>
              </a:defRPr>
            </a:lvl6pPr>
            <a:lvl7pPr marL="0" marR="0" lvl="6" indent="0" algn="l" rtl="0">
              <a:lnSpc>
                <a:spcPct val="237500"/>
              </a:lnSpc>
              <a:spcBef>
                <a:spcPts val="0"/>
              </a:spcBef>
              <a:spcAft>
                <a:spcPts val="0"/>
              </a:spcAft>
              <a:buClr>
                <a:srgbClr val="0095E5"/>
              </a:buClr>
              <a:buSzPct val="45833"/>
              <a:buFont typeface="Arial"/>
              <a:buNone/>
              <a:defRPr sz="3264" b="0" i="0" u="none" strike="noStrike" cap="none">
                <a:solidFill>
                  <a:srgbClr val="0095E5"/>
                </a:solidFill>
                <a:latin typeface="Arial"/>
                <a:ea typeface="Arial"/>
                <a:cs typeface="Arial"/>
                <a:sym typeface="Arial"/>
              </a:defRPr>
            </a:lvl7pPr>
            <a:lvl8pPr marL="0" marR="0" lvl="7" indent="0" algn="l" rtl="0">
              <a:lnSpc>
                <a:spcPct val="237500"/>
              </a:lnSpc>
              <a:spcBef>
                <a:spcPts val="0"/>
              </a:spcBef>
              <a:spcAft>
                <a:spcPts val="0"/>
              </a:spcAft>
              <a:buClr>
                <a:srgbClr val="0095E5"/>
              </a:buClr>
              <a:buSzPct val="45833"/>
              <a:buFont typeface="Arial"/>
              <a:buNone/>
              <a:defRPr sz="3264" b="0" i="0" u="none" strike="noStrike" cap="none">
                <a:solidFill>
                  <a:srgbClr val="0095E5"/>
                </a:solidFill>
                <a:latin typeface="Arial"/>
                <a:ea typeface="Arial"/>
                <a:cs typeface="Arial"/>
                <a:sym typeface="Arial"/>
              </a:defRPr>
            </a:lvl8pPr>
            <a:lvl9pPr marL="0" marR="0" lvl="8" indent="0" algn="l" rtl="0">
              <a:lnSpc>
                <a:spcPct val="237500"/>
              </a:lnSpc>
              <a:spcBef>
                <a:spcPts val="0"/>
              </a:spcBef>
              <a:spcAft>
                <a:spcPts val="0"/>
              </a:spcAft>
              <a:buClr>
                <a:srgbClr val="0095E5"/>
              </a:buClr>
              <a:buSzPct val="45833"/>
              <a:buFont typeface="Arial"/>
              <a:buNone/>
              <a:defRPr sz="3264" b="0" i="0" u="none" strike="noStrike" cap="none">
                <a:solidFill>
                  <a:srgbClr val="0095E5"/>
                </a:solidFill>
                <a:latin typeface="Arial"/>
                <a:ea typeface="Arial"/>
                <a:cs typeface="Arial"/>
                <a:sym typeface="Arial"/>
              </a:defRPr>
            </a:lvl9pPr>
          </a:lstStyle>
          <a:p>
            <a:endParaRPr/>
          </a:p>
        </p:txBody>
      </p:sp>
      <p:cxnSp>
        <p:nvCxnSpPr>
          <p:cNvPr id="146" name="Shape 146"/>
          <p:cNvCxnSpPr/>
          <p:nvPr/>
        </p:nvCxnSpPr>
        <p:spPr>
          <a:xfrm>
            <a:off x="-67587" y="466302"/>
            <a:ext cx="466368" cy="0"/>
          </a:xfrm>
          <a:prstGeom prst="straightConnector1">
            <a:avLst/>
          </a:prstGeom>
          <a:noFill/>
          <a:ln w="12700" cap="rnd" cmpd="sng">
            <a:solidFill>
              <a:schemeClr val="lt1"/>
            </a:solidFill>
            <a:prstDash val="solid"/>
            <a:round/>
            <a:headEnd type="none" w="med" len="med"/>
            <a:tailEnd type="none" w="med" len="med"/>
          </a:ln>
        </p:spPr>
      </p:cxnSp>
      <p:sp>
        <p:nvSpPr>
          <p:cNvPr id="147" name="Shape 147"/>
          <p:cNvSpPr txBox="1">
            <a:spLocks noGrp="1"/>
          </p:cNvSpPr>
          <p:nvPr>
            <p:ph type="body" idx="1"/>
          </p:nvPr>
        </p:nvSpPr>
        <p:spPr>
          <a:xfrm>
            <a:off x="0" y="931730"/>
            <a:ext cx="12433619" cy="6061922"/>
          </a:xfrm>
          <a:prstGeom prst="rect">
            <a:avLst/>
          </a:prstGeom>
          <a:noFill/>
          <a:ln>
            <a:noFill/>
          </a:ln>
        </p:spPr>
        <p:txBody>
          <a:bodyPr lIns="68575" tIns="68575" rIns="68575" bIns="68575" anchor="t" anchorCtr="0"/>
          <a:lstStyle>
            <a:lvl1pPr marL="0" marR="0" lvl="0" indent="0" algn="l" rtl="0">
              <a:lnSpc>
                <a:spcPct val="422222"/>
              </a:lnSpc>
              <a:spcBef>
                <a:spcPts val="0"/>
              </a:spcBef>
              <a:spcAft>
                <a:spcPts val="0"/>
              </a:spcAft>
              <a:buClr>
                <a:schemeClr val="accent5"/>
              </a:buClr>
              <a:buSzPct val="78571"/>
              <a:buFont typeface="Arial"/>
              <a:buChar char="●"/>
              <a:defRPr sz="1904" b="0" i="0" u="none" strike="noStrike" cap="none">
                <a:solidFill>
                  <a:schemeClr val="accent1"/>
                </a:solidFill>
                <a:latin typeface="Montserrat Medium"/>
                <a:ea typeface="Montserrat Medium"/>
                <a:cs typeface="Montserrat Medium"/>
                <a:sym typeface="Montserrat Medium"/>
              </a:defRPr>
            </a:lvl1pPr>
            <a:lvl2pPr marL="1139868" marR="0" lvl="1" indent="86354" algn="l" rtl="0">
              <a:lnSpc>
                <a:spcPct val="237500"/>
              </a:lnSpc>
              <a:spcBef>
                <a:spcPts val="0"/>
              </a:spcBef>
              <a:spcAft>
                <a:spcPts val="0"/>
              </a:spcAft>
              <a:buClr>
                <a:schemeClr val="accent5"/>
              </a:buClr>
              <a:buSzPct val="100000"/>
              <a:buFont typeface="Arial"/>
              <a:buChar char="–"/>
              <a:defRPr sz="3264" b="0" i="0" u="none" strike="noStrike" cap="none">
                <a:solidFill>
                  <a:srgbClr val="0095E5"/>
                </a:solidFill>
                <a:latin typeface="Arial"/>
                <a:ea typeface="Arial"/>
                <a:cs typeface="Arial"/>
                <a:sym typeface="Arial"/>
              </a:defRPr>
            </a:lvl2pPr>
            <a:lvl3pPr marL="1329846" marR="0" lvl="2" indent="34541" algn="l" rtl="0">
              <a:lnSpc>
                <a:spcPct val="237500"/>
              </a:lnSpc>
              <a:spcBef>
                <a:spcPts val="0"/>
              </a:spcBef>
              <a:spcAft>
                <a:spcPts val="0"/>
              </a:spcAft>
              <a:buClr>
                <a:schemeClr val="accent5"/>
              </a:buClr>
              <a:buSzPct val="100000"/>
              <a:buFont typeface="Arial"/>
              <a:buChar char="-"/>
              <a:defRPr sz="3264" b="0" i="0" u="none" strike="noStrike" cap="none">
                <a:solidFill>
                  <a:srgbClr val="0095E5"/>
                </a:solidFill>
                <a:latin typeface="Arial"/>
                <a:ea typeface="Arial"/>
                <a:cs typeface="Arial"/>
                <a:sym typeface="Arial"/>
              </a:defRPr>
            </a:lvl3pPr>
            <a:lvl4pPr marL="2400631" marR="0" lvl="3" indent="69083" algn="l" rtl="0">
              <a:lnSpc>
                <a:spcPct val="237500"/>
              </a:lnSpc>
              <a:spcBef>
                <a:spcPts val="0"/>
              </a:spcBef>
              <a:spcAft>
                <a:spcPts val="0"/>
              </a:spcAft>
              <a:buClr>
                <a:schemeClr val="accent5"/>
              </a:buClr>
              <a:buSzPct val="100000"/>
              <a:buFont typeface="Arial"/>
              <a:buChar char="–"/>
              <a:defRPr sz="3264" b="0" i="0" u="none" strike="noStrike" cap="none">
                <a:solidFill>
                  <a:srgbClr val="0095E5"/>
                </a:solidFill>
                <a:latin typeface="Arial"/>
                <a:ea typeface="Arial"/>
                <a:cs typeface="Arial"/>
                <a:sym typeface="Arial"/>
              </a:defRPr>
            </a:lvl4pPr>
            <a:lvl5pPr marL="3022378" marR="0" lvl="4" indent="69083" algn="l" rtl="0">
              <a:lnSpc>
                <a:spcPct val="237500"/>
              </a:lnSpc>
              <a:spcBef>
                <a:spcPts val="0"/>
              </a:spcBef>
              <a:spcAft>
                <a:spcPts val="0"/>
              </a:spcAft>
              <a:buClr>
                <a:schemeClr val="accent5"/>
              </a:buClr>
              <a:buSzPct val="100000"/>
              <a:buFont typeface="Arial"/>
              <a:buChar char="»"/>
              <a:defRPr sz="3264" b="0" i="0" u="none" strike="noStrike" cap="none">
                <a:solidFill>
                  <a:srgbClr val="0095E5"/>
                </a:solidFill>
                <a:latin typeface="Arial"/>
                <a:ea typeface="Arial"/>
                <a:cs typeface="Arial"/>
                <a:sym typeface="Arial"/>
              </a:defRPr>
            </a:lvl5pPr>
            <a:lvl6pPr marL="3505958" marR="0" lvl="5" indent="189978" algn="l" rtl="0">
              <a:lnSpc>
                <a:spcPct val="237500"/>
              </a:lnSpc>
              <a:spcBef>
                <a:spcPts val="0"/>
              </a:spcBef>
              <a:spcAft>
                <a:spcPts val="0"/>
              </a:spcAft>
              <a:buClr>
                <a:schemeClr val="accent5"/>
              </a:buClr>
              <a:buSzPct val="100000"/>
              <a:buFont typeface="Arial"/>
              <a:buChar char="•"/>
              <a:defRPr sz="3264" b="0" i="0" u="none" strike="noStrike" cap="none">
                <a:solidFill>
                  <a:srgbClr val="0095E5"/>
                </a:solidFill>
                <a:latin typeface="Arial"/>
                <a:ea typeface="Arial"/>
                <a:cs typeface="Arial"/>
                <a:sym typeface="Arial"/>
              </a:defRPr>
            </a:lvl6pPr>
            <a:lvl7pPr marL="4127704" marR="0" lvl="6" indent="189978" algn="l" rtl="0">
              <a:lnSpc>
                <a:spcPct val="237500"/>
              </a:lnSpc>
              <a:spcBef>
                <a:spcPts val="0"/>
              </a:spcBef>
              <a:spcAft>
                <a:spcPts val="0"/>
              </a:spcAft>
              <a:buClr>
                <a:schemeClr val="accent5"/>
              </a:buClr>
              <a:buSzPct val="100000"/>
              <a:buFont typeface="Arial"/>
              <a:buChar char="•"/>
              <a:defRPr sz="3264" b="0" i="0" u="none" strike="noStrike" cap="none">
                <a:solidFill>
                  <a:srgbClr val="0095E5"/>
                </a:solidFill>
                <a:latin typeface="Arial"/>
                <a:ea typeface="Arial"/>
                <a:cs typeface="Arial"/>
                <a:sym typeface="Arial"/>
              </a:defRPr>
            </a:lvl7pPr>
            <a:lvl8pPr marL="4749451" marR="0" lvl="7" indent="189978" algn="l" rtl="0">
              <a:lnSpc>
                <a:spcPct val="237500"/>
              </a:lnSpc>
              <a:spcBef>
                <a:spcPts val="0"/>
              </a:spcBef>
              <a:spcAft>
                <a:spcPts val="0"/>
              </a:spcAft>
              <a:buClr>
                <a:schemeClr val="accent5"/>
              </a:buClr>
              <a:buSzPct val="100000"/>
              <a:buFont typeface="Arial"/>
              <a:buChar char="•"/>
              <a:defRPr sz="3264" b="0" i="0" u="none" strike="noStrike" cap="none">
                <a:solidFill>
                  <a:srgbClr val="0095E5"/>
                </a:solidFill>
                <a:latin typeface="Arial"/>
                <a:ea typeface="Arial"/>
                <a:cs typeface="Arial"/>
                <a:sym typeface="Arial"/>
              </a:defRPr>
            </a:lvl8pPr>
            <a:lvl9pPr marL="5371197" marR="0" lvl="8" indent="189978" algn="l" rtl="0">
              <a:lnSpc>
                <a:spcPct val="237500"/>
              </a:lnSpc>
              <a:spcBef>
                <a:spcPts val="0"/>
              </a:spcBef>
              <a:spcAft>
                <a:spcPts val="0"/>
              </a:spcAft>
              <a:buClr>
                <a:schemeClr val="accent5"/>
              </a:buClr>
              <a:buSzPct val="100000"/>
              <a:buFont typeface="Arial"/>
              <a:buChar char="•"/>
              <a:defRPr sz="3264" b="0" i="0" u="none" strike="noStrike" cap="none">
                <a:solidFill>
                  <a:srgbClr val="0095E5"/>
                </a:solidFill>
                <a:latin typeface="Arial"/>
                <a:ea typeface="Arial"/>
                <a:cs typeface="Arial"/>
                <a:sym typeface="Arial"/>
              </a:defRPr>
            </a:lvl9pPr>
          </a:lstStyle>
          <a:p>
            <a:endParaRPr/>
          </a:p>
        </p:txBody>
      </p:sp>
      <p:pic>
        <p:nvPicPr>
          <p:cNvPr id="148" name="Shape 148"/>
          <p:cNvPicPr preferRelativeResize="0"/>
          <p:nvPr/>
        </p:nvPicPr>
        <p:blipFill rotWithShape="1">
          <a:blip r:embed="rId3">
            <a:alphaModFix/>
          </a:blip>
          <a:srcRect/>
          <a:stretch/>
        </p:blipFill>
        <p:spPr>
          <a:xfrm>
            <a:off x="11020296" y="6435836"/>
            <a:ext cx="1146131" cy="376958"/>
          </a:xfrm>
          <a:prstGeom prst="rect">
            <a:avLst/>
          </a:prstGeom>
          <a:noFill/>
          <a:ln>
            <a:noFill/>
          </a:ln>
        </p:spPr>
      </p:pic>
    </p:spTree>
    <p:extLst>
      <p:ext uri="{BB962C8B-B14F-4D97-AF65-F5344CB8AC3E}">
        <p14:creationId xmlns:p14="http://schemas.microsoft.com/office/powerpoint/2010/main" val="31294760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610562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p:cSld name="Custom Layout">
    <p:spTree>
      <p:nvGrpSpPr>
        <p:cNvPr id="1" name="Shape 149"/>
        <p:cNvGrpSpPr/>
        <p:nvPr/>
      </p:nvGrpSpPr>
      <p:grpSpPr>
        <a:xfrm>
          <a:off x="0" y="0"/>
          <a:ext cx="0" cy="0"/>
          <a:chOff x="0" y="0"/>
          <a:chExt cx="0" cy="0"/>
        </a:xfrm>
      </p:grpSpPr>
      <p:pic>
        <p:nvPicPr>
          <p:cNvPr id="150" name="Shape 150" descr="moby_colorMesa de trabajo 1@2x.png"/>
          <p:cNvPicPr preferRelativeResize="0"/>
          <p:nvPr/>
        </p:nvPicPr>
        <p:blipFill rotWithShape="1">
          <a:blip r:embed="rId2">
            <a:alphaModFix/>
          </a:blip>
          <a:srcRect/>
          <a:stretch/>
        </p:blipFill>
        <p:spPr>
          <a:xfrm>
            <a:off x="11485990" y="6176661"/>
            <a:ext cx="950281" cy="817966"/>
          </a:xfrm>
          <a:prstGeom prst="rect">
            <a:avLst/>
          </a:prstGeom>
          <a:noFill/>
          <a:ln>
            <a:noFill/>
          </a:ln>
        </p:spPr>
      </p:pic>
    </p:spTree>
    <p:extLst>
      <p:ext uri="{BB962C8B-B14F-4D97-AF65-F5344CB8AC3E}">
        <p14:creationId xmlns:p14="http://schemas.microsoft.com/office/powerpoint/2010/main" val="2088292356"/>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p:cSld name="3_Title Slide">
    <p:spTree>
      <p:nvGrpSpPr>
        <p:cNvPr id="1" name="Shape 469"/>
        <p:cNvGrpSpPr/>
        <p:nvPr/>
      </p:nvGrpSpPr>
      <p:grpSpPr>
        <a:xfrm>
          <a:off x="0" y="0"/>
          <a:ext cx="0" cy="0"/>
          <a:chOff x="0" y="0"/>
          <a:chExt cx="0" cy="0"/>
        </a:xfrm>
      </p:grpSpPr>
      <p:sp>
        <p:nvSpPr>
          <p:cNvPr id="470" name="Shape 470"/>
          <p:cNvSpPr/>
          <p:nvPr/>
        </p:nvSpPr>
        <p:spPr>
          <a:xfrm>
            <a:off x="0" y="0"/>
            <a:ext cx="12436475" cy="6994525"/>
          </a:xfrm>
          <a:prstGeom prst="rect">
            <a:avLst/>
          </a:prstGeom>
          <a:gradFill>
            <a:gsLst>
              <a:gs pos="0">
                <a:schemeClr val="accent1"/>
              </a:gs>
              <a:gs pos="100000">
                <a:srgbClr val="124B6A"/>
              </a:gs>
            </a:gsLst>
            <a:lin ang="5400012" scaled="0"/>
          </a:gradFill>
          <a:ln>
            <a:noFill/>
          </a:ln>
        </p:spPr>
        <p:txBody>
          <a:bodyPr lIns="124327" tIns="62146" rIns="124327" bIns="62146" anchor="ctr" anchorCtr="0">
            <a:noAutofit/>
          </a:bodyPr>
          <a:lstStyle/>
          <a:p>
            <a:pPr marL="0" marR="0" lvl="0" indent="0" algn="ctr" rtl="0">
              <a:lnSpc>
                <a:spcPct val="100000"/>
              </a:lnSpc>
              <a:spcBef>
                <a:spcPts val="0"/>
              </a:spcBef>
              <a:spcAft>
                <a:spcPts val="0"/>
              </a:spcAft>
              <a:buClr>
                <a:srgbClr val="000000"/>
              </a:buClr>
              <a:buFont typeface="Arial"/>
              <a:buNone/>
            </a:pPr>
            <a:endParaRPr sz="2448" b="1" i="0" u="none" strike="noStrike" cap="none">
              <a:solidFill>
                <a:schemeClr val="lt1"/>
              </a:solidFill>
              <a:latin typeface="Arial"/>
              <a:ea typeface="Arial"/>
              <a:cs typeface="Arial"/>
              <a:sym typeface="Arial"/>
            </a:endParaRPr>
          </a:p>
        </p:txBody>
      </p:sp>
      <p:pic>
        <p:nvPicPr>
          <p:cNvPr id="471" name="Shape 471"/>
          <p:cNvPicPr preferRelativeResize="0"/>
          <p:nvPr/>
        </p:nvPicPr>
        <p:blipFill rotWithShape="1">
          <a:blip r:embed="rId2">
            <a:alphaModFix/>
          </a:blip>
          <a:srcRect l="1526" t="1343" b="2668"/>
          <a:stretch/>
        </p:blipFill>
        <p:spPr>
          <a:xfrm>
            <a:off x="0" y="0"/>
            <a:ext cx="5679650" cy="6994525"/>
          </a:xfrm>
          <a:prstGeom prst="rect">
            <a:avLst/>
          </a:prstGeom>
          <a:noFill/>
          <a:ln>
            <a:noFill/>
          </a:ln>
        </p:spPr>
      </p:pic>
      <p:sp>
        <p:nvSpPr>
          <p:cNvPr id="472" name="Shape 472"/>
          <p:cNvSpPr txBox="1">
            <a:spLocks noGrp="1"/>
          </p:cNvSpPr>
          <p:nvPr>
            <p:ph type="body" idx="1"/>
          </p:nvPr>
        </p:nvSpPr>
        <p:spPr>
          <a:xfrm>
            <a:off x="932736" y="1799608"/>
            <a:ext cx="10102596" cy="1597583"/>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lt1"/>
              </a:buClr>
              <a:buFont typeface="Arial"/>
              <a:buChar char="●"/>
              <a:defRPr sz="5440" b="0" i="0" u="none" strike="noStrike" cap="none">
                <a:solidFill>
                  <a:schemeClr val="lt1"/>
                </a:solidFill>
                <a:latin typeface="Arial"/>
                <a:ea typeface="Arial"/>
                <a:cs typeface="Arial"/>
                <a:sym typeface="Arial"/>
              </a:defRPr>
            </a:lvl1pPr>
            <a:lvl2pPr marL="699465" marR="0" lvl="1" indent="388591" algn="l" rtl="0">
              <a:lnSpc>
                <a:spcPct val="90000"/>
              </a:lnSpc>
              <a:spcBef>
                <a:spcPts val="510"/>
              </a:spcBef>
              <a:spcAft>
                <a:spcPts val="0"/>
              </a:spcAft>
              <a:buClr>
                <a:schemeClr val="dk1"/>
              </a:buClr>
              <a:buSzPct val="100000"/>
              <a:buFont typeface="Arial"/>
              <a:buChar char="•"/>
              <a:defRPr sz="2448" b="0" i="0" u="none" strike="noStrike" cap="none">
                <a:solidFill>
                  <a:schemeClr val="dk1"/>
                </a:solidFill>
                <a:latin typeface="Arial"/>
                <a:ea typeface="Arial"/>
                <a:cs typeface="Arial"/>
                <a:sym typeface="Arial"/>
              </a:defRPr>
            </a:lvl2pPr>
            <a:lvl3pPr marL="1165774" marR="0" lvl="2" indent="259061" algn="l" rtl="0">
              <a:lnSpc>
                <a:spcPct val="90000"/>
              </a:lnSpc>
              <a:spcBef>
                <a:spcPts val="510"/>
              </a:spcBef>
              <a:spcAft>
                <a:spcPts val="0"/>
              </a:spcAft>
              <a:buClr>
                <a:schemeClr val="dk1"/>
              </a:buClr>
              <a:buSzPct val="100000"/>
              <a:buFont typeface="Arial"/>
              <a:buChar char="•"/>
              <a:defRPr sz="2040" b="0" i="0" u="none" strike="noStrike" cap="none">
                <a:solidFill>
                  <a:schemeClr val="dk1"/>
                </a:solidFill>
                <a:latin typeface="Arial"/>
                <a:ea typeface="Arial"/>
                <a:cs typeface="Arial"/>
                <a:sym typeface="Arial"/>
              </a:defRPr>
            </a:lvl3pPr>
            <a:lvl4pPr marL="1632084" marR="0" lvl="3" indent="182246" algn="l" rtl="0">
              <a:lnSpc>
                <a:spcPct val="90000"/>
              </a:lnSpc>
              <a:spcBef>
                <a:spcPts val="510"/>
              </a:spcBef>
              <a:spcAft>
                <a:spcPts val="0"/>
              </a:spcAft>
              <a:buClr>
                <a:schemeClr val="dk1"/>
              </a:buClr>
              <a:buSzPct val="86460"/>
              <a:buFont typeface="Arial"/>
              <a:buChar char="•"/>
              <a:defRPr sz="1836" b="0" i="0" u="none" strike="noStrike" cap="none">
                <a:solidFill>
                  <a:schemeClr val="dk1"/>
                </a:solidFill>
                <a:latin typeface="Arial"/>
                <a:ea typeface="Arial"/>
                <a:cs typeface="Arial"/>
                <a:sym typeface="Arial"/>
              </a:defRPr>
            </a:lvl4pPr>
            <a:lvl5pPr marL="2098394" marR="0" lvl="4" indent="182243" algn="l" rtl="0">
              <a:lnSpc>
                <a:spcPct val="90000"/>
              </a:lnSpc>
              <a:spcBef>
                <a:spcPts val="510"/>
              </a:spcBef>
              <a:spcAft>
                <a:spcPts val="0"/>
              </a:spcAft>
              <a:buClr>
                <a:schemeClr val="dk1"/>
              </a:buClr>
              <a:buSzPct val="86460"/>
              <a:buFont typeface="Arial"/>
              <a:buChar char="•"/>
              <a:defRPr sz="1836" b="0" i="0" u="none" strike="noStrike" cap="none">
                <a:solidFill>
                  <a:schemeClr val="dk1"/>
                </a:solidFill>
                <a:latin typeface="Arial"/>
                <a:ea typeface="Arial"/>
                <a:cs typeface="Arial"/>
                <a:sym typeface="Arial"/>
              </a:defRPr>
            </a:lvl5pPr>
            <a:lvl6pPr marL="2564703" marR="0" lvl="5" indent="182243" algn="l" rtl="0">
              <a:lnSpc>
                <a:spcPct val="90000"/>
              </a:lnSpc>
              <a:spcBef>
                <a:spcPts val="510"/>
              </a:spcBef>
              <a:spcAft>
                <a:spcPts val="0"/>
              </a:spcAft>
              <a:buClr>
                <a:schemeClr val="dk1"/>
              </a:buClr>
              <a:buSzPct val="86460"/>
              <a:buFont typeface="Arial"/>
              <a:buChar char="•"/>
              <a:defRPr sz="1836" b="0" i="0" u="none" strike="noStrike" cap="none">
                <a:solidFill>
                  <a:schemeClr val="dk1"/>
                </a:solidFill>
                <a:latin typeface="Arial"/>
                <a:ea typeface="Arial"/>
                <a:cs typeface="Arial"/>
                <a:sym typeface="Arial"/>
              </a:defRPr>
            </a:lvl6pPr>
            <a:lvl7pPr marL="3031013" marR="0" lvl="6" indent="182243" algn="l" rtl="0">
              <a:lnSpc>
                <a:spcPct val="90000"/>
              </a:lnSpc>
              <a:spcBef>
                <a:spcPts val="510"/>
              </a:spcBef>
              <a:spcAft>
                <a:spcPts val="0"/>
              </a:spcAft>
              <a:buClr>
                <a:schemeClr val="dk1"/>
              </a:buClr>
              <a:buSzPct val="86460"/>
              <a:buFont typeface="Arial"/>
              <a:buChar char="•"/>
              <a:defRPr sz="1836" b="0" i="0" u="none" strike="noStrike" cap="none">
                <a:solidFill>
                  <a:schemeClr val="dk1"/>
                </a:solidFill>
                <a:latin typeface="Arial"/>
                <a:ea typeface="Arial"/>
                <a:cs typeface="Arial"/>
                <a:sym typeface="Arial"/>
              </a:defRPr>
            </a:lvl7pPr>
            <a:lvl8pPr marL="3497323" marR="0" lvl="7" indent="182243" algn="l" rtl="0">
              <a:lnSpc>
                <a:spcPct val="90000"/>
              </a:lnSpc>
              <a:spcBef>
                <a:spcPts val="510"/>
              </a:spcBef>
              <a:spcAft>
                <a:spcPts val="0"/>
              </a:spcAft>
              <a:buClr>
                <a:schemeClr val="dk1"/>
              </a:buClr>
              <a:buSzPct val="86460"/>
              <a:buFont typeface="Arial"/>
              <a:buChar char="•"/>
              <a:defRPr sz="1836" b="0" i="0" u="none" strike="noStrike" cap="none">
                <a:solidFill>
                  <a:schemeClr val="dk1"/>
                </a:solidFill>
                <a:latin typeface="Arial"/>
                <a:ea typeface="Arial"/>
                <a:cs typeface="Arial"/>
                <a:sym typeface="Arial"/>
              </a:defRPr>
            </a:lvl8pPr>
            <a:lvl9pPr marL="3963633" marR="0" lvl="8" indent="182243" algn="l" rtl="0">
              <a:lnSpc>
                <a:spcPct val="90000"/>
              </a:lnSpc>
              <a:spcBef>
                <a:spcPts val="510"/>
              </a:spcBef>
              <a:spcAft>
                <a:spcPts val="0"/>
              </a:spcAft>
              <a:buClr>
                <a:schemeClr val="dk1"/>
              </a:buClr>
              <a:buSzPct val="86460"/>
              <a:buFont typeface="Arial"/>
              <a:buChar char="•"/>
              <a:defRPr sz="1836" b="0" i="0" u="none" strike="noStrike" cap="none">
                <a:solidFill>
                  <a:schemeClr val="dk1"/>
                </a:solidFill>
                <a:latin typeface="Arial"/>
                <a:ea typeface="Arial"/>
                <a:cs typeface="Arial"/>
                <a:sym typeface="Arial"/>
              </a:defRPr>
            </a:lvl9pPr>
          </a:lstStyle>
          <a:p>
            <a:endParaRPr/>
          </a:p>
        </p:txBody>
      </p:sp>
      <p:sp>
        <p:nvSpPr>
          <p:cNvPr id="473" name="Shape 473"/>
          <p:cNvSpPr txBox="1">
            <a:spLocks noGrp="1"/>
          </p:cNvSpPr>
          <p:nvPr>
            <p:ph type="body" idx="2"/>
          </p:nvPr>
        </p:nvSpPr>
        <p:spPr>
          <a:xfrm>
            <a:off x="932736" y="3728361"/>
            <a:ext cx="10102596" cy="666204"/>
          </a:xfrm>
          <a:prstGeom prst="rect">
            <a:avLst/>
          </a:prstGeom>
          <a:noFill/>
          <a:ln>
            <a:noFill/>
          </a:ln>
        </p:spPr>
        <p:txBody>
          <a:bodyPr lIns="91425" tIns="91425" rIns="91425" bIns="91425" anchor="t" anchorCtr="0"/>
          <a:lstStyle>
            <a:lvl1pPr marL="0" marR="0" lvl="0" indent="0" algn="l" rtl="0">
              <a:lnSpc>
                <a:spcPct val="90000"/>
              </a:lnSpc>
              <a:spcBef>
                <a:spcPts val="1020"/>
              </a:spcBef>
              <a:spcAft>
                <a:spcPts val="0"/>
              </a:spcAft>
              <a:buClr>
                <a:schemeClr val="lt1"/>
              </a:buClr>
              <a:buFont typeface="Arial"/>
              <a:buChar char="●"/>
              <a:defRPr sz="2720" b="0" i="0" u="none" strike="noStrike" cap="none">
                <a:solidFill>
                  <a:schemeClr val="lt1"/>
                </a:solidFill>
                <a:latin typeface="Arial"/>
                <a:ea typeface="Arial"/>
                <a:cs typeface="Arial"/>
                <a:sym typeface="Arial"/>
              </a:defRPr>
            </a:lvl1pPr>
            <a:lvl2pPr marL="699465" marR="0" lvl="1" indent="388591" algn="l" rtl="0">
              <a:lnSpc>
                <a:spcPct val="90000"/>
              </a:lnSpc>
              <a:spcBef>
                <a:spcPts val="510"/>
              </a:spcBef>
              <a:spcAft>
                <a:spcPts val="0"/>
              </a:spcAft>
              <a:buClr>
                <a:schemeClr val="dk1"/>
              </a:buClr>
              <a:buSzPct val="100000"/>
              <a:buFont typeface="Arial"/>
              <a:buChar char="•"/>
              <a:defRPr sz="2448" b="0" i="0" u="none" strike="noStrike" cap="none">
                <a:solidFill>
                  <a:schemeClr val="dk1"/>
                </a:solidFill>
                <a:latin typeface="Arial"/>
                <a:ea typeface="Arial"/>
                <a:cs typeface="Arial"/>
                <a:sym typeface="Arial"/>
              </a:defRPr>
            </a:lvl2pPr>
            <a:lvl3pPr marL="1165774" marR="0" lvl="2" indent="259061" algn="l" rtl="0">
              <a:lnSpc>
                <a:spcPct val="90000"/>
              </a:lnSpc>
              <a:spcBef>
                <a:spcPts val="510"/>
              </a:spcBef>
              <a:spcAft>
                <a:spcPts val="0"/>
              </a:spcAft>
              <a:buClr>
                <a:schemeClr val="dk1"/>
              </a:buClr>
              <a:buSzPct val="100000"/>
              <a:buFont typeface="Arial"/>
              <a:buChar char="•"/>
              <a:defRPr sz="2040" b="0" i="0" u="none" strike="noStrike" cap="none">
                <a:solidFill>
                  <a:schemeClr val="dk1"/>
                </a:solidFill>
                <a:latin typeface="Arial"/>
                <a:ea typeface="Arial"/>
                <a:cs typeface="Arial"/>
                <a:sym typeface="Arial"/>
              </a:defRPr>
            </a:lvl3pPr>
            <a:lvl4pPr marL="1632084" marR="0" lvl="3" indent="182246" algn="l" rtl="0">
              <a:lnSpc>
                <a:spcPct val="90000"/>
              </a:lnSpc>
              <a:spcBef>
                <a:spcPts val="510"/>
              </a:spcBef>
              <a:spcAft>
                <a:spcPts val="0"/>
              </a:spcAft>
              <a:buClr>
                <a:schemeClr val="dk1"/>
              </a:buClr>
              <a:buSzPct val="86460"/>
              <a:buFont typeface="Arial"/>
              <a:buChar char="•"/>
              <a:defRPr sz="1836" b="0" i="0" u="none" strike="noStrike" cap="none">
                <a:solidFill>
                  <a:schemeClr val="dk1"/>
                </a:solidFill>
                <a:latin typeface="Arial"/>
                <a:ea typeface="Arial"/>
                <a:cs typeface="Arial"/>
                <a:sym typeface="Arial"/>
              </a:defRPr>
            </a:lvl4pPr>
            <a:lvl5pPr marL="2098394" marR="0" lvl="4" indent="182243" algn="l" rtl="0">
              <a:lnSpc>
                <a:spcPct val="90000"/>
              </a:lnSpc>
              <a:spcBef>
                <a:spcPts val="510"/>
              </a:spcBef>
              <a:spcAft>
                <a:spcPts val="0"/>
              </a:spcAft>
              <a:buClr>
                <a:schemeClr val="dk1"/>
              </a:buClr>
              <a:buSzPct val="86460"/>
              <a:buFont typeface="Arial"/>
              <a:buChar char="•"/>
              <a:defRPr sz="1836" b="0" i="0" u="none" strike="noStrike" cap="none">
                <a:solidFill>
                  <a:schemeClr val="dk1"/>
                </a:solidFill>
                <a:latin typeface="Arial"/>
                <a:ea typeface="Arial"/>
                <a:cs typeface="Arial"/>
                <a:sym typeface="Arial"/>
              </a:defRPr>
            </a:lvl5pPr>
            <a:lvl6pPr marL="2564703" marR="0" lvl="5" indent="182243" algn="l" rtl="0">
              <a:lnSpc>
                <a:spcPct val="90000"/>
              </a:lnSpc>
              <a:spcBef>
                <a:spcPts val="510"/>
              </a:spcBef>
              <a:spcAft>
                <a:spcPts val="0"/>
              </a:spcAft>
              <a:buClr>
                <a:schemeClr val="dk1"/>
              </a:buClr>
              <a:buSzPct val="86460"/>
              <a:buFont typeface="Arial"/>
              <a:buChar char="•"/>
              <a:defRPr sz="1836" b="0" i="0" u="none" strike="noStrike" cap="none">
                <a:solidFill>
                  <a:schemeClr val="dk1"/>
                </a:solidFill>
                <a:latin typeface="Arial"/>
                <a:ea typeface="Arial"/>
                <a:cs typeface="Arial"/>
                <a:sym typeface="Arial"/>
              </a:defRPr>
            </a:lvl6pPr>
            <a:lvl7pPr marL="3031013" marR="0" lvl="6" indent="182243" algn="l" rtl="0">
              <a:lnSpc>
                <a:spcPct val="90000"/>
              </a:lnSpc>
              <a:spcBef>
                <a:spcPts val="510"/>
              </a:spcBef>
              <a:spcAft>
                <a:spcPts val="0"/>
              </a:spcAft>
              <a:buClr>
                <a:schemeClr val="dk1"/>
              </a:buClr>
              <a:buSzPct val="86460"/>
              <a:buFont typeface="Arial"/>
              <a:buChar char="•"/>
              <a:defRPr sz="1836" b="0" i="0" u="none" strike="noStrike" cap="none">
                <a:solidFill>
                  <a:schemeClr val="dk1"/>
                </a:solidFill>
                <a:latin typeface="Arial"/>
                <a:ea typeface="Arial"/>
                <a:cs typeface="Arial"/>
                <a:sym typeface="Arial"/>
              </a:defRPr>
            </a:lvl7pPr>
            <a:lvl8pPr marL="3497323" marR="0" lvl="7" indent="182243" algn="l" rtl="0">
              <a:lnSpc>
                <a:spcPct val="90000"/>
              </a:lnSpc>
              <a:spcBef>
                <a:spcPts val="510"/>
              </a:spcBef>
              <a:spcAft>
                <a:spcPts val="0"/>
              </a:spcAft>
              <a:buClr>
                <a:schemeClr val="dk1"/>
              </a:buClr>
              <a:buSzPct val="86460"/>
              <a:buFont typeface="Arial"/>
              <a:buChar char="•"/>
              <a:defRPr sz="1836" b="0" i="0" u="none" strike="noStrike" cap="none">
                <a:solidFill>
                  <a:schemeClr val="dk1"/>
                </a:solidFill>
                <a:latin typeface="Arial"/>
                <a:ea typeface="Arial"/>
                <a:cs typeface="Arial"/>
                <a:sym typeface="Arial"/>
              </a:defRPr>
            </a:lvl8pPr>
            <a:lvl9pPr marL="3963633" marR="0" lvl="8" indent="182243" algn="l" rtl="0">
              <a:lnSpc>
                <a:spcPct val="90000"/>
              </a:lnSpc>
              <a:spcBef>
                <a:spcPts val="510"/>
              </a:spcBef>
              <a:spcAft>
                <a:spcPts val="0"/>
              </a:spcAft>
              <a:buClr>
                <a:schemeClr val="dk1"/>
              </a:buClr>
              <a:buSzPct val="86460"/>
              <a:buFont typeface="Arial"/>
              <a:buChar char="•"/>
              <a:defRPr sz="1836" b="0" i="0" u="none" strike="noStrike" cap="none">
                <a:solidFill>
                  <a:schemeClr val="dk1"/>
                </a:solidFill>
                <a:latin typeface="Arial"/>
                <a:ea typeface="Arial"/>
                <a:cs typeface="Arial"/>
                <a:sym typeface="Arial"/>
              </a:defRPr>
            </a:lvl9pPr>
          </a:lstStyle>
          <a:p>
            <a:endParaRPr/>
          </a:p>
        </p:txBody>
      </p:sp>
      <p:pic>
        <p:nvPicPr>
          <p:cNvPr id="474" name="Shape 474"/>
          <p:cNvPicPr preferRelativeResize="0"/>
          <p:nvPr/>
        </p:nvPicPr>
        <p:blipFill rotWithShape="1">
          <a:blip r:embed="rId3">
            <a:alphaModFix/>
          </a:blip>
          <a:srcRect/>
          <a:stretch/>
        </p:blipFill>
        <p:spPr>
          <a:xfrm>
            <a:off x="10391833" y="5250092"/>
            <a:ext cx="1733681" cy="1454388"/>
          </a:xfrm>
          <a:prstGeom prst="rect">
            <a:avLst/>
          </a:prstGeom>
          <a:noFill/>
          <a:ln>
            <a:noFill/>
          </a:ln>
        </p:spPr>
      </p:pic>
    </p:spTree>
    <p:extLst>
      <p:ext uri="{BB962C8B-B14F-4D97-AF65-F5344CB8AC3E}">
        <p14:creationId xmlns:p14="http://schemas.microsoft.com/office/powerpoint/2010/main" val="2834789406"/>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p:cSld name="1_title only">
    <p:spTree>
      <p:nvGrpSpPr>
        <p:cNvPr id="1" name="Shape 475"/>
        <p:cNvGrpSpPr/>
        <p:nvPr/>
      </p:nvGrpSpPr>
      <p:grpSpPr>
        <a:xfrm>
          <a:off x="0" y="0"/>
          <a:ext cx="0" cy="0"/>
          <a:chOff x="0" y="0"/>
          <a:chExt cx="0" cy="0"/>
        </a:xfrm>
      </p:grpSpPr>
      <p:sp>
        <p:nvSpPr>
          <p:cNvPr id="476" name="Shape 476"/>
          <p:cNvSpPr txBox="1">
            <a:spLocks noGrp="1"/>
          </p:cNvSpPr>
          <p:nvPr>
            <p:ph type="title"/>
          </p:nvPr>
        </p:nvSpPr>
        <p:spPr>
          <a:xfrm>
            <a:off x="330343" y="282830"/>
            <a:ext cx="11756304" cy="833876"/>
          </a:xfrm>
          <a:prstGeom prst="rect">
            <a:avLst/>
          </a:prstGeom>
          <a:noFill/>
          <a:ln>
            <a:noFill/>
          </a:ln>
        </p:spPr>
        <p:txBody>
          <a:bodyPr lIns="91425" tIns="91425" rIns="91425" bIns="91425" anchor="ctr" anchorCtr="0"/>
          <a:lstStyle>
            <a:lvl1pPr marL="0" marR="0" lvl="0" indent="0" algn="l" rtl="0">
              <a:lnSpc>
                <a:spcPct val="90000"/>
              </a:lnSpc>
              <a:spcBef>
                <a:spcPts val="0"/>
              </a:spcBef>
              <a:spcAft>
                <a:spcPts val="0"/>
              </a:spcAft>
              <a:buClr>
                <a:schemeClr val="dk2"/>
              </a:buClr>
              <a:buFont typeface="Arial"/>
              <a:buNone/>
              <a:defRPr sz="4352" b="0" i="0" u="none" strike="noStrike" cap="none">
                <a:solidFill>
                  <a:schemeClr val="dk2"/>
                </a:solidFill>
                <a:latin typeface="Arial"/>
                <a:ea typeface="Arial"/>
                <a:cs typeface="Arial"/>
                <a:sym typeface="Arial"/>
              </a:defRPr>
            </a:lvl1pPr>
            <a:lvl2pPr lvl="1" indent="0" rtl="0">
              <a:spcBef>
                <a:spcPts val="0"/>
              </a:spcBef>
              <a:buFont typeface="Arial"/>
              <a:buNone/>
              <a:defRPr sz="2448"/>
            </a:lvl2pPr>
            <a:lvl3pPr lvl="2" indent="0" rtl="0">
              <a:spcBef>
                <a:spcPts val="0"/>
              </a:spcBef>
              <a:buFont typeface="Arial"/>
              <a:buNone/>
              <a:defRPr sz="2448"/>
            </a:lvl3pPr>
            <a:lvl4pPr lvl="3" indent="0" rtl="0">
              <a:spcBef>
                <a:spcPts val="0"/>
              </a:spcBef>
              <a:buFont typeface="Arial"/>
              <a:buNone/>
              <a:defRPr sz="2448"/>
            </a:lvl4pPr>
            <a:lvl5pPr lvl="4" indent="0" rtl="0">
              <a:spcBef>
                <a:spcPts val="0"/>
              </a:spcBef>
              <a:buFont typeface="Arial"/>
              <a:buNone/>
              <a:defRPr sz="2448"/>
            </a:lvl5pPr>
            <a:lvl6pPr lvl="5" indent="0" rtl="0">
              <a:spcBef>
                <a:spcPts val="0"/>
              </a:spcBef>
              <a:buFont typeface="Arial"/>
              <a:buNone/>
              <a:defRPr sz="2448"/>
            </a:lvl6pPr>
            <a:lvl7pPr lvl="6" indent="0" rtl="0">
              <a:spcBef>
                <a:spcPts val="0"/>
              </a:spcBef>
              <a:buFont typeface="Arial"/>
              <a:buNone/>
              <a:defRPr sz="2448"/>
            </a:lvl7pPr>
            <a:lvl8pPr lvl="7" indent="0" rtl="0">
              <a:spcBef>
                <a:spcPts val="0"/>
              </a:spcBef>
              <a:buFont typeface="Arial"/>
              <a:buNone/>
              <a:defRPr sz="2448"/>
            </a:lvl8pPr>
            <a:lvl9pPr lvl="8" indent="0" rtl="0">
              <a:spcBef>
                <a:spcPts val="0"/>
              </a:spcBef>
              <a:buFont typeface="Arial"/>
              <a:buNone/>
              <a:defRPr sz="2448"/>
            </a:lvl9pPr>
          </a:lstStyle>
          <a:p>
            <a:endParaRPr/>
          </a:p>
        </p:txBody>
      </p:sp>
      <p:sp>
        <p:nvSpPr>
          <p:cNvPr id="477" name="Shape 477"/>
          <p:cNvSpPr txBox="1">
            <a:spLocks noGrp="1"/>
          </p:cNvSpPr>
          <p:nvPr>
            <p:ph type="sldNum" idx="12"/>
          </p:nvPr>
        </p:nvSpPr>
        <p:spPr>
          <a:xfrm>
            <a:off x="330343" y="6485614"/>
            <a:ext cx="2901844" cy="372878"/>
          </a:xfrm>
          <a:prstGeom prst="rect">
            <a:avLst/>
          </a:prstGeom>
          <a:noFill/>
          <a:ln>
            <a:noFill/>
          </a:ln>
        </p:spPr>
        <p:txBody>
          <a:bodyPr lIns="91425" tIns="45700" rIns="91425" bIns="45700" anchor="ctr" anchorCtr="0">
            <a:noAutofit/>
          </a:bodyPr>
          <a:lstStyle/>
          <a:p>
            <a:pPr>
              <a:buClr>
                <a:srgbClr val="797979"/>
              </a:buClr>
              <a:buSzPct val="25000"/>
            </a:pPr>
            <a:fld id="{00000000-1234-1234-1234-123412341234}" type="slidenum">
              <a:rPr lang="en-US" sz="1224" smtClean="0">
                <a:solidFill>
                  <a:srgbClr val="797979"/>
                </a:solidFill>
                <a:ea typeface="Arial"/>
                <a:cs typeface="Arial"/>
                <a:sym typeface="Arial"/>
              </a:rPr>
              <a:pPr>
                <a:buClr>
                  <a:srgbClr val="797979"/>
                </a:buClr>
                <a:buSzPct val="25000"/>
              </a:pPr>
              <a:t>‹#›</a:t>
            </a:fld>
            <a:endParaRPr lang="en-US" sz="1224">
              <a:solidFill>
                <a:srgbClr val="797979"/>
              </a:solidFill>
              <a:ea typeface="Arial"/>
              <a:cs typeface="Arial"/>
              <a:sym typeface="Arial"/>
            </a:endParaRPr>
          </a:p>
        </p:txBody>
      </p:sp>
    </p:spTree>
    <p:extLst>
      <p:ext uri="{BB962C8B-B14F-4D97-AF65-F5344CB8AC3E}">
        <p14:creationId xmlns:p14="http://schemas.microsoft.com/office/powerpoint/2010/main" val="2321279114"/>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p:cSld name="4_Title - White">
    <p:spTree>
      <p:nvGrpSpPr>
        <p:cNvPr id="1" name="Shape 478"/>
        <p:cNvGrpSpPr/>
        <p:nvPr/>
      </p:nvGrpSpPr>
      <p:grpSpPr>
        <a:xfrm>
          <a:off x="0" y="0"/>
          <a:ext cx="0" cy="0"/>
          <a:chOff x="0" y="0"/>
          <a:chExt cx="0" cy="0"/>
        </a:xfrm>
      </p:grpSpPr>
      <p:sp>
        <p:nvSpPr>
          <p:cNvPr id="479" name="Shape 479"/>
          <p:cNvSpPr txBox="1">
            <a:spLocks noGrp="1"/>
          </p:cNvSpPr>
          <p:nvPr>
            <p:ph type="sldNum" idx="12"/>
          </p:nvPr>
        </p:nvSpPr>
        <p:spPr>
          <a:xfrm>
            <a:off x="310912" y="6484575"/>
            <a:ext cx="2940198" cy="372470"/>
          </a:xfrm>
          <a:prstGeom prst="rect">
            <a:avLst/>
          </a:prstGeom>
          <a:noFill/>
          <a:ln>
            <a:noFill/>
          </a:ln>
        </p:spPr>
        <p:txBody>
          <a:bodyPr lIns="91425" tIns="45700" rIns="91425" bIns="45700" anchor="ctr" anchorCtr="0">
            <a:noAutofit/>
          </a:bodyPr>
          <a:lstStyle/>
          <a:p>
            <a:pPr>
              <a:buClr>
                <a:schemeClr val="accent1"/>
              </a:buClr>
              <a:buSzPct val="25000"/>
            </a:pPr>
            <a:fld id="{00000000-1234-1234-1234-123412341234}" type="slidenum">
              <a:rPr lang="en-US" sz="1360" smtClean="0">
                <a:solidFill>
                  <a:schemeClr val="accent1"/>
                </a:solidFill>
                <a:ea typeface="Arial"/>
                <a:cs typeface="Arial"/>
                <a:sym typeface="Arial"/>
              </a:rPr>
              <a:pPr>
                <a:buClr>
                  <a:schemeClr val="accent1"/>
                </a:buClr>
                <a:buSzPct val="25000"/>
              </a:pPr>
              <a:t>‹#›</a:t>
            </a:fld>
            <a:endParaRPr lang="en-US" sz="1360">
              <a:solidFill>
                <a:schemeClr val="accent1"/>
              </a:solidFill>
              <a:ea typeface="Arial"/>
              <a:cs typeface="Arial"/>
              <a:sym typeface="Arial"/>
            </a:endParaRPr>
          </a:p>
        </p:txBody>
      </p:sp>
      <p:pic>
        <p:nvPicPr>
          <p:cNvPr id="480" name="Shape 480"/>
          <p:cNvPicPr preferRelativeResize="0"/>
          <p:nvPr/>
        </p:nvPicPr>
        <p:blipFill rotWithShape="1">
          <a:blip r:embed="rId2">
            <a:alphaModFix/>
          </a:blip>
          <a:srcRect/>
          <a:stretch/>
        </p:blipFill>
        <p:spPr>
          <a:xfrm>
            <a:off x="10934146" y="6515338"/>
            <a:ext cx="1191421" cy="310868"/>
          </a:xfrm>
          <a:prstGeom prst="rect">
            <a:avLst/>
          </a:prstGeom>
          <a:noFill/>
          <a:ln>
            <a:noFill/>
          </a:ln>
        </p:spPr>
      </p:pic>
      <p:sp>
        <p:nvSpPr>
          <p:cNvPr id="481" name="Shape 481"/>
          <p:cNvSpPr txBox="1">
            <a:spLocks noGrp="1"/>
          </p:cNvSpPr>
          <p:nvPr>
            <p:ph type="title"/>
          </p:nvPr>
        </p:nvSpPr>
        <p:spPr>
          <a:xfrm>
            <a:off x="310912" y="372388"/>
            <a:ext cx="11814651" cy="652741"/>
          </a:xfrm>
          <a:prstGeom prst="rect">
            <a:avLst/>
          </a:prstGeom>
          <a:noFill/>
          <a:ln>
            <a:noFill/>
          </a:ln>
        </p:spPr>
        <p:txBody>
          <a:bodyPr lIns="91425" tIns="91425" rIns="91425" bIns="91425" anchor="t" anchorCtr="0"/>
          <a:lstStyle>
            <a:lvl1pPr marL="0" marR="0" lvl="0" indent="0" algn="l" rtl="0">
              <a:lnSpc>
                <a:spcPct val="90000"/>
              </a:lnSpc>
              <a:spcBef>
                <a:spcPts val="0"/>
              </a:spcBef>
              <a:spcAft>
                <a:spcPts val="0"/>
              </a:spcAft>
              <a:buClr>
                <a:srgbClr val="53636C"/>
              </a:buClr>
              <a:buFont typeface="Arial"/>
              <a:buNone/>
              <a:defRPr sz="4352" b="0" i="0" u="none" strike="noStrike" cap="none">
                <a:solidFill>
                  <a:srgbClr val="53636C"/>
                </a:solidFill>
                <a:latin typeface="Arial"/>
                <a:ea typeface="Arial"/>
                <a:cs typeface="Arial"/>
                <a:sym typeface="Arial"/>
              </a:defRPr>
            </a:lvl1pPr>
            <a:lvl2pPr lvl="1" indent="0" rtl="0">
              <a:spcBef>
                <a:spcPts val="0"/>
              </a:spcBef>
              <a:buFont typeface="Arial"/>
              <a:buNone/>
              <a:defRPr sz="2448"/>
            </a:lvl2pPr>
            <a:lvl3pPr lvl="2" indent="0" rtl="0">
              <a:spcBef>
                <a:spcPts val="0"/>
              </a:spcBef>
              <a:buFont typeface="Arial"/>
              <a:buNone/>
              <a:defRPr sz="2448"/>
            </a:lvl3pPr>
            <a:lvl4pPr lvl="3" indent="0" rtl="0">
              <a:spcBef>
                <a:spcPts val="0"/>
              </a:spcBef>
              <a:buFont typeface="Arial"/>
              <a:buNone/>
              <a:defRPr sz="2448"/>
            </a:lvl4pPr>
            <a:lvl5pPr lvl="4" indent="0" rtl="0">
              <a:spcBef>
                <a:spcPts val="0"/>
              </a:spcBef>
              <a:buFont typeface="Arial"/>
              <a:buNone/>
              <a:defRPr sz="2448"/>
            </a:lvl5pPr>
            <a:lvl6pPr lvl="5" indent="0" rtl="0">
              <a:spcBef>
                <a:spcPts val="0"/>
              </a:spcBef>
              <a:buFont typeface="Arial"/>
              <a:buNone/>
              <a:defRPr sz="2448"/>
            </a:lvl6pPr>
            <a:lvl7pPr lvl="6" indent="0" rtl="0">
              <a:spcBef>
                <a:spcPts val="0"/>
              </a:spcBef>
              <a:buFont typeface="Arial"/>
              <a:buNone/>
              <a:defRPr sz="2448"/>
            </a:lvl7pPr>
            <a:lvl8pPr lvl="7" indent="0" rtl="0">
              <a:spcBef>
                <a:spcPts val="0"/>
              </a:spcBef>
              <a:buFont typeface="Arial"/>
              <a:buNone/>
              <a:defRPr sz="2448"/>
            </a:lvl8pPr>
            <a:lvl9pPr lvl="8" indent="0" rtl="0">
              <a:spcBef>
                <a:spcPts val="0"/>
              </a:spcBef>
              <a:buFont typeface="Arial"/>
              <a:buNone/>
              <a:defRPr sz="2448"/>
            </a:lvl9pPr>
          </a:lstStyle>
          <a:p>
            <a:endParaRPr/>
          </a:p>
        </p:txBody>
      </p:sp>
    </p:spTree>
    <p:extLst>
      <p:ext uri="{BB962C8B-B14F-4D97-AF65-F5344CB8AC3E}">
        <p14:creationId xmlns:p14="http://schemas.microsoft.com/office/powerpoint/2010/main" val="4061359868"/>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p:cSld name="1_ Title and Content - White">
    <p:spTree>
      <p:nvGrpSpPr>
        <p:cNvPr id="1" name="Shape 482"/>
        <p:cNvGrpSpPr/>
        <p:nvPr/>
      </p:nvGrpSpPr>
      <p:grpSpPr>
        <a:xfrm>
          <a:off x="0" y="0"/>
          <a:ext cx="0" cy="0"/>
          <a:chOff x="0" y="0"/>
          <a:chExt cx="0" cy="0"/>
        </a:xfrm>
      </p:grpSpPr>
      <p:sp>
        <p:nvSpPr>
          <p:cNvPr id="483" name="Shape 483"/>
          <p:cNvSpPr txBox="1">
            <a:spLocks noGrp="1"/>
          </p:cNvSpPr>
          <p:nvPr>
            <p:ph type="sldNum" idx="12"/>
          </p:nvPr>
        </p:nvSpPr>
        <p:spPr>
          <a:xfrm>
            <a:off x="310912" y="6484575"/>
            <a:ext cx="2940198" cy="372470"/>
          </a:xfrm>
          <a:prstGeom prst="rect">
            <a:avLst/>
          </a:prstGeom>
          <a:noFill/>
          <a:ln>
            <a:noFill/>
          </a:ln>
        </p:spPr>
        <p:txBody>
          <a:bodyPr lIns="91425" tIns="45700" rIns="91425" bIns="45700" anchor="ctr" anchorCtr="0">
            <a:noAutofit/>
          </a:bodyPr>
          <a:lstStyle/>
          <a:p>
            <a:pPr>
              <a:buClr>
                <a:schemeClr val="accent1"/>
              </a:buClr>
              <a:buSzPct val="25000"/>
            </a:pPr>
            <a:fld id="{00000000-1234-1234-1234-123412341234}" type="slidenum">
              <a:rPr lang="en-US" sz="1360" smtClean="0">
                <a:solidFill>
                  <a:schemeClr val="accent1"/>
                </a:solidFill>
                <a:ea typeface="Arial"/>
                <a:cs typeface="Arial"/>
                <a:sym typeface="Arial"/>
              </a:rPr>
              <a:pPr>
                <a:buClr>
                  <a:schemeClr val="accent1"/>
                </a:buClr>
                <a:buSzPct val="25000"/>
              </a:pPr>
              <a:t>‹#›</a:t>
            </a:fld>
            <a:endParaRPr lang="en-US" sz="1360">
              <a:solidFill>
                <a:schemeClr val="accent1"/>
              </a:solidFill>
              <a:ea typeface="Arial"/>
              <a:cs typeface="Arial"/>
              <a:sym typeface="Arial"/>
            </a:endParaRPr>
          </a:p>
        </p:txBody>
      </p:sp>
      <p:sp>
        <p:nvSpPr>
          <p:cNvPr id="484" name="Shape 484"/>
          <p:cNvSpPr txBox="1">
            <a:spLocks noGrp="1"/>
          </p:cNvSpPr>
          <p:nvPr>
            <p:ph type="title"/>
          </p:nvPr>
        </p:nvSpPr>
        <p:spPr>
          <a:xfrm>
            <a:off x="310912" y="372388"/>
            <a:ext cx="11814651" cy="652741"/>
          </a:xfrm>
          <a:prstGeom prst="rect">
            <a:avLst/>
          </a:prstGeom>
          <a:noFill/>
          <a:ln>
            <a:noFill/>
          </a:ln>
        </p:spPr>
        <p:txBody>
          <a:bodyPr lIns="91425" tIns="91425" rIns="91425" bIns="91425" anchor="t" anchorCtr="0"/>
          <a:lstStyle>
            <a:lvl1pPr marL="0" marR="0" lvl="0" indent="0" algn="l" rtl="0">
              <a:lnSpc>
                <a:spcPct val="90000"/>
              </a:lnSpc>
              <a:spcBef>
                <a:spcPts val="0"/>
              </a:spcBef>
              <a:spcAft>
                <a:spcPts val="0"/>
              </a:spcAft>
              <a:buClr>
                <a:srgbClr val="53636C"/>
              </a:buClr>
              <a:buFont typeface="Arial"/>
              <a:buNone/>
              <a:defRPr sz="4352" b="0" i="0" u="none" strike="noStrike" cap="none">
                <a:solidFill>
                  <a:srgbClr val="53636C"/>
                </a:solidFill>
                <a:latin typeface="Arial"/>
                <a:ea typeface="Arial"/>
                <a:cs typeface="Arial"/>
                <a:sym typeface="Arial"/>
              </a:defRPr>
            </a:lvl1pPr>
            <a:lvl2pPr lvl="1" indent="0" rtl="0">
              <a:spcBef>
                <a:spcPts val="0"/>
              </a:spcBef>
              <a:buFont typeface="Arial"/>
              <a:buNone/>
              <a:defRPr sz="2448"/>
            </a:lvl2pPr>
            <a:lvl3pPr lvl="2" indent="0" rtl="0">
              <a:spcBef>
                <a:spcPts val="0"/>
              </a:spcBef>
              <a:buFont typeface="Arial"/>
              <a:buNone/>
              <a:defRPr sz="2448"/>
            </a:lvl3pPr>
            <a:lvl4pPr lvl="3" indent="0" rtl="0">
              <a:spcBef>
                <a:spcPts val="0"/>
              </a:spcBef>
              <a:buFont typeface="Arial"/>
              <a:buNone/>
              <a:defRPr sz="2448"/>
            </a:lvl4pPr>
            <a:lvl5pPr lvl="4" indent="0" rtl="0">
              <a:spcBef>
                <a:spcPts val="0"/>
              </a:spcBef>
              <a:buFont typeface="Arial"/>
              <a:buNone/>
              <a:defRPr sz="2448"/>
            </a:lvl5pPr>
            <a:lvl6pPr lvl="5" indent="0" rtl="0">
              <a:spcBef>
                <a:spcPts val="0"/>
              </a:spcBef>
              <a:buFont typeface="Arial"/>
              <a:buNone/>
              <a:defRPr sz="2448"/>
            </a:lvl6pPr>
            <a:lvl7pPr lvl="6" indent="0" rtl="0">
              <a:spcBef>
                <a:spcPts val="0"/>
              </a:spcBef>
              <a:buFont typeface="Arial"/>
              <a:buNone/>
              <a:defRPr sz="2448"/>
            </a:lvl7pPr>
            <a:lvl8pPr lvl="7" indent="0" rtl="0">
              <a:spcBef>
                <a:spcPts val="0"/>
              </a:spcBef>
              <a:buFont typeface="Arial"/>
              <a:buNone/>
              <a:defRPr sz="2448"/>
            </a:lvl8pPr>
            <a:lvl9pPr lvl="8" indent="0" rtl="0">
              <a:spcBef>
                <a:spcPts val="0"/>
              </a:spcBef>
              <a:buFont typeface="Arial"/>
              <a:buNone/>
              <a:defRPr sz="2448"/>
            </a:lvl9pPr>
          </a:lstStyle>
          <a:p>
            <a:endParaRPr/>
          </a:p>
        </p:txBody>
      </p:sp>
      <p:sp>
        <p:nvSpPr>
          <p:cNvPr id="485" name="Shape 485"/>
          <p:cNvSpPr txBox="1">
            <a:spLocks noGrp="1"/>
          </p:cNvSpPr>
          <p:nvPr>
            <p:ph type="body" idx="1"/>
          </p:nvPr>
        </p:nvSpPr>
        <p:spPr>
          <a:xfrm>
            <a:off x="310912" y="1861969"/>
            <a:ext cx="11814651" cy="4437821"/>
          </a:xfrm>
          <a:prstGeom prst="rect">
            <a:avLst/>
          </a:prstGeom>
          <a:noFill/>
          <a:ln>
            <a:noFill/>
          </a:ln>
        </p:spPr>
        <p:txBody>
          <a:bodyPr lIns="91425" tIns="91425" rIns="91425" bIns="91425" anchor="t" anchorCtr="0"/>
          <a:lstStyle>
            <a:lvl1pPr marL="233155" marR="0" lvl="0" indent="457674" algn="l" rtl="0">
              <a:lnSpc>
                <a:spcPct val="90000"/>
              </a:lnSpc>
              <a:spcBef>
                <a:spcPts val="1020"/>
              </a:spcBef>
              <a:spcAft>
                <a:spcPts val="0"/>
              </a:spcAft>
              <a:buClr>
                <a:schemeClr val="accent1"/>
              </a:buClr>
              <a:buSzPct val="100000"/>
              <a:buFont typeface="Arial"/>
              <a:buChar char="•"/>
              <a:defRPr sz="2720" b="0" i="0" u="none" strike="noStrike" cap="none">
                <a:solidFill>
                  <a:schemeClr val="dk2"/>
                </a:solidFill>
                <a:latin typeface="Arial"/>
                <a:ea typeface="Arial"/>
                <a:cs typeface="Arial"/>
                <a:sym typeface="Arial"/>
              </a:defRPr>
            </a:lvl1pPr>
            <a:lvl2pPr marL="699465" marR="0" lvl="1" indent="388591" algn="l" rtl="0">
              <a:lnSpc>
                <a:spcPct val="90000"/>
              </a:lnSpc>
              <a:spcBef>
                <a:spcPts val="510"/>
              </a:spcBef>
              <a:spcAft>
                <a:spcPts val="0"/>
              </a:spcAft>
              <a:buClr>
                <a:schemeClr val="accent1"/>
              </a:buClr>
              <a:buSzPct val="100000"/>
              <a:buFont typeface="Arial"/>
              <a:buChar char="−"/>
              <a:defRPr sz="2448" b="0" i="0" u="none" strike="noStrike" cap="none">
                <a:solidFill>
                  <a:schemeClr val="dk2"/>
                </a:solidFill>
                <a:latin typeface="Arial"/>
                <a:ea typeface="Arial"/>
                <a:cs typeface="Arial"/>
                <a:sym typeface="Arial"/>
              </a:defRPr>
            </a:lvl2pPr>
            <a:lvl3pPr marL="1165774" marR="0" lvl="2" indent="259061" algn="l" rtl="0">
              <a:lnSpc>
                <a:spcPct val="90000"/>
              </a:lnSpc>
              <a:spcBef>
                <a:spcPts val="510"/>
              </a:spcBef>
              <a:spcAft>
                <a:spcPts val="0"/>
              </a:spcAft>
              <a:buClr>
                <a:schemeClr val="accent1"/>
              </a:buClr>
              <a:buSzPct val="100000"/>
              <a:buFont typeface="Arial"/>
              <a:buChar char="•"/>
              <a:defRPr sz="2040" b="0" i="0" u="none" strike="noStrike" cap="none">
                <a:solidFill>
                  <a:schemeClr val="dk2"/>
                </a:solidFill>
                <a:latin typeface="Arial"/>
                <a:ea typeface="Arial"/>
                <a:cs typeface="Arial"/>
                <a:sym typeface="Arial"/>
              </a:defRPr>
            </a:lvl3pPr>
            <a:lvl4pPr marL="1632084" marR="0" lvl="3" indent="182246" algn="l" rtl="0">
              <a:lnSpc>
                <a:spcPct val="90000"/>
              </a:lnSpc>
              <a:spcBef>
                <a:spcPts val="510"/>
              </a:spcBef>
              <a:spcAft>
                <a:spcPts val="0"/>
              </a:spcAft>
              <a:buClr>
                <a:schemeClr val="accent1"/>
              </a:buClr>
              <a:buSzPct val="86460"/>
              <a:buFont typeface="Arial"/>
              <a:buChar char="−"/>
              <a:defRPr sz="1836" b="0" i="0" u="none" strike="noStrike" cap="none">
                <a:solidFill>
                  <a:schemeClr val="dk2"/>
                </a:solidFill>
                <a:latin typeface="Arial"/>
                <a:ea typeface="Arial"/>
                <a:cs typeface="Arial"/>
                <a:sym typeface="Arial"/>
              </a:defRPr>
            </a:lvl4pPr>
            <a:lvl5pPr marL="2098394" marR="0" lvl="4" indent="182243" algn="l" rtl="0">
              <a:lnSpc>
                <a:spcPct val="90000"/>
              </a:lnSpc>
              <a:spcBef>
                <a:spcPts val="510"/>
              </a:spcBef>
              <a:spcAft>
                <a:spcPts val="0"/>
              </a:spcAft>
              <a:buClr>
                <a:schemeClr val="accent1"/>
              </a:buClr>
              <a:buSzPct val="86460"/>
              <a:buFont typeface="Noto Sans Symbols"/>
              <a:buChar char="➢"/>
              <a:defRPr sz="1836" b="0" i="0" u="none" strike="noStrike" cap="none">
                <a:solidFill>
                  <a:schemeClr val="dk2"/>
                </a:solidFill>
                <a:latin typeface="Arial"/>
                <a:ea typeface="Arial"/>
                <a:cs typeface="Arial"/>
                <a:sym typeface="Arial"/>
              </a:defRPr>
            </a:lvl5pPr>
            <a:lvl6pPr marL="2564703" marR="0" lvl="5" indent="182243" algn="l" rtl="0">
              <a:lnSpc>
                <a:spcPct val="90000"/>
              </a:lnSpc>
              <a:spcBef>
                <a:spcPts val="510"/>
              </a:spcBef>
              <a:spcAft>
                <a:spcPts val="0"/>
              </a:spcAft>
              <a:buClr>
                <a:schemeClr val="dk1"/>
              </a:buClr>
              <a:buSzPct val="86460"/>
              <a:buFont typeface="Arial"/>
              <a:buChar char="•"/>
              <a:defRPr sz="1836" b="0" i="0" u="none" strike="noStrike" cap="none">
                <a:solidFill>
                  <a:schemeClr val="dk1"/>
                </a:solidFill>
                <a:latin typeface="Arial"/>
                <a:ea typeface="Arial"/>
                <a:cs typeface="Arial"/>
                <a:sym typeface="Arial"/>
              </a:defRPr>
            </a:lvl6pPr>
            <a:lvl7pPr marL="3031013" marR="0" lvl="6" indent="182243" algn="l" rtl="0">
              <a:lnSpc>
                <a:spcPct val="90000"/>
              </a:lnSpc>
              <a:spcBef>
                <a:spcPts val="510"/>
              </a:spcBef>
              <a:spcAft>
                <a:spcPts val="0"/>
              </a:spcAft>
              <a:buClr>
                <a:schemeClr val="dk1"/>
              </a:buClr>
              <a:buSzPct val="86460"/>
              <a:buFont typeface="Arial"/>
              <a:buChar char="•"/>
              <a:defRPr sz="1836" b="0" i="0" u="none" strike="noStrike" cap="none">
                <a:solidFill>
                  <a:schemeClr val="dk1"/>
                </a:solidFill>
                <a:latin typeface="Arial"/>
                <a:ea typeface="Arial"/>
                <a:cs typeface="Arial"/>
                <a:sym typeface="Arial"/>
              </a:defRPr>
            </a:lvl7pPr>
            <a:lvl8pPr marL="3497323" marR="0" lvl="7" indent="182243" algn="l" rtl="0">
              <a:lnSpc>
                <a:spcPct val="90000"/>
              </a:lnSpc>
              <a:spcBef>
                <a:spcPts val="510"/>
              </a:spcBef>
              <a:spcAft>
                <a:spcPts val="0"/>
              </a:spcAft>
              <a:buClr>
                <a:schemeClr val="dk1"/>
              </a:buClr>
              <a:buSzPct val="86460"/>
              <a:buFont typeface="Arial"/>
              <a:buChar char="•"/>
              <a:defRPr sz="1836" b="0" i="0" u="none" strike="noStrike" cap="none">
                <a:solidFill>
                  <a:schemeClr val="dk1"/>
                </a:solidFill>
                <a:latin typeface="Arial"/>
                <a:ea typeface="Arial"/>
                <a:cs typeface="Arial"/>
                <a:sym typeface="Arial"/>
              </a:defRPr>
            </a:lvl8pPr>
            <a:lvl9pPr marL="3963633" marR="0" lvl="8" indent="182243" algn="l" rtl="0">
              <a:lnSpc>
                <a:spcPct val="90000"/>
              </a:lnSpc>
              <a:spcBef>
                <a:spcPts val="510"/>
              </a:spcBef>
              <a:spcAft>
                <a:spcPts val="0"/>
              </a:spcAft>
              <a:buClr>
                <a:schemeClr val="dk1"/>
              </a:buClr>
              <a:buSzPct val="86460"/>
              <a:buFont typeface="Arial"/>
              <a:buChar char="•"/>
              <a:defRPr sz="1836" b="0" i="0" u="none" strike="noStrike" cap="none">
                <a:solidFill>
                  <a:schemeClr val="dk1"/>
                </a:solidFill>
                <a:latin typeface="Arial"/>
                <a:ea typeface="Arial"/>
                <a:cs typeface="Arial"/>
                <a:sym typeface="Arial"/>
              </a:defRPr>
            </a:lvl9pPr>
          </a:lstStyle>
          <a:p>
            <a:endParaRPr/>
          </a:p>
        </p:txBody>
      </p:sp>
      <p:sp>
        <p:nvSpPr>
          <p:cNvPr id="486" name="Shape 486"/>
          <p:cNvSpPr txBox="1">
            <a:spLocks noGrp="1"/>
          </p:cNvSpPr>
          <p:nvPr>
            <p:ph type="body" idx="2"/>
          </p:nvPr>
        </p:nvSpPr>
        <p:spPr>
          <a:xfrm>
            <a:off x="310912" y="1042702"/>
            <a:ext cx="11814651" cy="636830"/>
          </a:xfrm>
          <a:prstGeom prst="rect">
            <a:avLst/>
          </a:prstGeom>
          <a:noFill/>
          <a:ln>
            <a:noFill/>
          </a:ln>
        </p:spPr>
        <p:txBody>
          <a:bodyPr lIns="91425" tIns="91425" rIns="91425" bIns="91425" anchor="t" anchorCtr="0"/>
          <a:lstStyle>
            <a:lvl1pPr marL="0" marR="0" lvl="0" indent="0" algn="l" rtl="0">
              <a:lnSpc>
                <a:spcPct val="90000"/>
              </a:lnSpc>
              <a:spcBef>
                <a:spcPts val="1020"/>
              </a:spcBef>
              <a:spcAft>
                <a:spcPts val="0"/>
              </a:spcAft>
              <a:buClr>
                <a:schemeClr val="dk2"/>
              </a:buClr>
              <a:buFont typeface="Arial"/>
              <a:buChar char="●"/>
              <a:defRPr sz="2856" b="0" i="0" u="none" strike="noStrike" cap="none">
                <a:solidFill>
                  <a:schemeClr val="dk2"/>
                </a:solidFill>
                <a:latin typeface="Arial"/>
                <a:ea typeface="Arial"/>
                <a:cs typeface="Arial"/>
                <a:sym typeface="Arial"/>
              </a:defRPr>
            </a:lvl1pPr>
            <a:lvl2pPr marL="699465" marR="0" lvl="1" indent="388591" algn="l" rtl="0">
              <a:lnSpc>
                <a:spcPct val="90000"/>
              </a:lnSpc>
              <a:spcBef>
                <a:spcPts val="510"/>
              </a:spcBef>
              <a:spcAft>
                <a:spcPts val="0"/>
              </a:spcAft>
              <a:buClr>
                <a:schemeClr val="dk1"/>
              </a:buClr>
              <a:buSzPct val="100000"/>
              <a:buFont typeface="Arial"/>
              <a:buChar char="•"/>
              <a:defRPr sz="2448" b="0" i="0" u="none" strike="noStrike" cap="none">
                <a:solidFill>
                  <a:schemeClr val="dk1"/>
                </a:solidFill>
                <a:latin typeface="Arial"/>
                <a:ea typeface="Arial"/>
                <a:cs typeface="Arial"/>
                <a:sym typeface="Arial"/>
              </a:defRPr>
            </a:lvl2pPr>
            <a:lvl3pPr marL="1165774" marR="0" lvl="2" indent="259061" algn="l" rtl="0">
              <a:lnSpc>
                <a:spcPct val="90000"/>
              </a:lnSpc>
              <a:spcBef>
                <a:spcPts val="510"/>
              </a:spcBef>
              <a:spcAft>
                <a:spcPts val="0"/>
              </a:spcAft>
              <a:buClr>
                <a:schemeClr val="dk1"/>
              </a:buClr>
              <a:buSzPct val="100000"/>
              <a:buFont typeface="Arial"/>
              <a:buChar char="•"/>
              <a:defRPr sz="2040" b="0" i="0" u="none" strike="noStrike" cap="none">
                <a:solidFill>
                  <a:schemeClr val="dk1"/>
                </a:solidFill>
                <a:latin typeface="Arial"/>
                <a:ea typeface="Arial"/>
                <a:cs typeface="Arial"/>
                <a:sym typeface="Arial"/>
              </a:defRPr>
            </a:lvl3pPr>
            <a:lvl4pPr marL="1632084" marR="0" lvl="3" indent="182246" algn="l" rtl="0">
              <a:lnSpc>
                <a:spcPct val="90000"/>
              </a:lnSpc>
              <a:spcBef>
                <a:spcPts val="510"/>
              </a:spcBef>
              <a:spcAft>
                <a:spcPts val="0"/>
              </a:spcAft>
              <a:buClr>
                <a:schemeClr val="dk1"/>
              </a:buClr>
              <a:buSzPct val="86460"/>
              <a:buFont typeface="Arial"/>
              <a:buChar char="•"/>
              <a:defRPr sz="1836" b="0" i="0" u="none" strike="noStrike" cap="none">
                <a:solidFill>
                  <a:schemeClr val="dk1"/>
                </a:solidFill>
                <a:latin typeface="Arial"/>
                <a:ea typeface="Arial"/>
                <a:cs typeface="Arial"/>
                <a:sym typeface="Arial"/>
              </a:defRPr>
            </a:lvl4pPr>
            <a:lvl5pPr marL="2098394" marR="0" lvl="4" indent="182243" algn="l" rtl="0">
              <a:lnSpc>
                <a:spcPct val="90000"/>
              </a:lnSpc>
              <a:spcBef>
                <a:spcPts val="510"/>
              </a:spcBef>
              <a:spcAft>
                <a:spcPts val="0"/>
              </a:spcAft>
              <a:buClr>
                <a:schemeClr val="dk1"/>
              </a:buClr>
              <a:buSzPct val="86460"/>
              <a:buFont typeface="Arial"/>
              <a:buChar char="•"/>
              <a:defRPr sz="1836" b="0" i="0" u="none" strike="noStrike" cap="none">
                <a:solidFill>
                  <a:schemeClr val="dk1"/>
                </a:solidFill>
                <a:latin typeface="Arial"/>
                <a:ea typeface="Arial"/>
                <a:cs typeface="Arial"/>
                <a:sym typeface="Arial"/>
              </a:defRPr>
            </a:lvl5pPr>
            <a:lvl6pPr marL="2564703" marR="0" lvl="5" indent="182243" algn="l" rtl="0">
              <a:lnSpc>
                <a:spcPct val="90000"/>
              </a:lnSpc>
              <a:spcBef>
                <a:spcPts val="510"/>
              </a:spcBef>
              <a:spcAft>
                <a:spcPts val="0"/>
              </a:spcAft>
              <a:buClr>
                <a:schemeClr val="dk1"/>
              </a:buClr>
              <a:buSzPct val="86460"/>
              <a:buFont typeface="Arial"/>
              <a:buChar char="•"/>
              <a:defRPr sz="1836" b="0" i="0" u="none" strike="noStrike" cap="none">
                <a:solidFill>
                  <a:schemeClr val="dk1"/>
                </a:solidFill>
                <a:latin typeface="Arial"/>
                <a:ea typeface="Arial"/>
                <a:cs typeface="Arial"/>
                <a:sym typeface="Arial"/>
              </a:defRPr>
            </a:lvl6pPr>
            <a:lvl7pPr marL="3031013" marR="0" lvl="6" indent="182243" algn="l" rtl="0">
              <a:lnSpc>
                <a:spcPct val="90000"/>
              </a:lnSpc>
              <a:spcBef>
                <a:spcPts val="510"/>
              </a:spcBef>
              <a:spcAft>
                <a:spcPts val="0"/>
              </a:spcAft>
              <a:buClr>
                <a:schemeClr val="dk1"/>
              </a:buClr>
              <a:buSzPct val="86460"/>
              <a:buFont typeface="Arial"/>
              <a:buChar char="•"/>
              <a:defRPr sz="1836" b="0" i="0" u="none" strike="noStrike" cap="none">
                <a:solidFill>
                  <a:schemeClr val="dk1"/>
                </a:solidFill>
                <a:latin typeface="Arial"/>
                <a:ea typeface="Arial"/>
                <a:cs typeface="Arial"/>
                <a:sym typeface="Arial"/>
              </a:defRPr>
            </a:lvl7pPr>
            <a:lvl8pPr marL="3497323" marR="0" lvl="7" indent="182243" algn="l" rtl="0">
              <a:lnSpc>
                <a:spcPct val="90000"/>
              </a:lnSpc>
              <a:spcBef>
                <a:spcPts val="510"/>
              </a:spcBef>
              <a:spcAft>
                <a:spcPts val="0"/>
              </a:spcAft>
              <a:buClr>
                <a:schemeClr val="dk1"/>
              </a:buClr>
              <a:buSzPct val="86460"/>
              <a:buFont typeface="Arial"/>
              <a:buChar char="•"/>
              <a:defRPr sz="1836" b="0" i="0" u="none" strike="noStrike" cap="none">
                <a:solidFill>
                  <a:schemeClr val="dk1"/>
                </a:solidFill>
                <a:latin typeface="Arial"/>
                <a:ea typeface="Arial"/>
                <a:cs typeface="Arial"/>
                <a:sym typeface="Arial"/>
              </a:defRPr>
            </a:lvl8pPr>
            <a:lvl9pPr marL="3963633" marR="0" lvl="8" indent="182243" algn="l" rtl="0">
              <a:lnSpc>
                <a:spcPct val="90000"/>
              </a:lnSpc>
              <a:spcBef>
                <a:spcPts val="510"/>
              </a:spcBef>
              <a:spcAft>
                <a:spcPts val="0"/>
              </a:spcAft>
              <a:buClr>
                <a:schemeClr val="dk1"/>
              </a:buClr>
              <a:buSzPct val="86460"/>
              <a:buFont typeface="Arial"/>
              <a:buChar char="•"/>
              <a:defRPr sz="1836" b="0" i="0" u="none" strike="noStrike" cap="none">
                <a:solidFill>
                  <a:schemeClr val="dk1"/>
                </a:solidFill>
                <a:latin typeface="Arial"/>
                <a:ea typeface="Arial"/>
                <a:cs typeface="Arial"/>
                <a:sym typeface="Arial"/>
              </a:defRPr>
            </a:lvl9pPr>
          </a:lstStyle>
          <a:p>
            <a:endParaRPr/>
          </a:p>
        </p:txBody>
      </p:sp>
      <p:pic>
        <p:nvPicPr>
          <p:cNvPr id="487" name="Shape 487"/>
          <p:cNvPicPr preferRelativeResize="0"/>
          <p:nvPr/>
        </p:nvPicPr>
        <p:blipFill rotWithShape="1">
          <a:blip r:embed="rId2">
            <a:alphaModFix/>
          </a:blip>
          <a:srcRect/>
          <a:stretch/>
        </p:blipFill>
        <p:spPr>
          <a:xfrm>
            <a:off x="10934146" y="6515338"/>
            <a:ext cx="1191421" cy="310868"/>
          </a:xfrm>
          <a:prstGeom prst="rect">
            <a:avLst/>
          </a:prstGeom>
          <a:noFill/>
          <a:ln>
            <a:noFill/>
          </a:ln>
        </p:spPr>
      </p:pic>
    </p:spTree>
    <p:extLst>
      <p:ext uri="{BB962C8B-B14F-4D97-AF65-F5344CB8AC3E}">
        <p14:creationId xmlns:p14="http://schemas.microsoft.com/office/powerpoint/2010/main" val="2198238732"/>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488"/>
        <p:cNvGrpSpPr/>
        <p:nvPr/>
      </p:nvGrpSpPr>
      <p:grpSpPr>
        <a:xfrm>
          <a:off x="0" y="0"/>
          <a:ext cx="0" cy="0"/>
          <a:chOff x="0" y="0"/>
          <a:chExt cx="0" cy="0"/>
        </a:xfrm>
      </p:grpSpPr>
      <p:sp>
        <p:nvSpPr>
          <p:cNvPr id="489" name="Shape 489"/>
          <p:cNvSpPr txBox="1">
            <a:spLocks noGrp="1"/>
          </p:cNvSpPr>
          <p:nvPr>
            <p:ph type="title"/>
          </p:nvPr>
        </p:nvSpPr>
        <p:spPr>
          <a:xfrm>
            <a:off x="330343" y="282830"/>
            <a:ext cx="11756304" cy="833876"/>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chemeClr val="dk2"/>
              </a:buClr>
              <a:buFont typeface="Arial"/>
              <a:buNone/>
              <a:defRPr sz="4352" b="0" i="0" u="none" strike="noStrike" cap="none">
                <a:solidFill>
                  <a:schemeClr val="dk2"/>
                </a:solidFill>
                <a:latin typeface="Arial"/>
                <a:ea typeface="Arial"/>
                <a:cs typeface="Arial"/>
                <a:sym typeface="Arial"/>
              </a:defRPr>
            </a:lvl1pPr>
            <a:lvl2pPr lvl="1" indent="0" rtl="0">
              <a:spcBef>
                <a:spcPts val="0"/>
              </a:spcBef>
              <a:buFont typeface="Arial"/>
              <a:buNone/>
              <a:defRPr sz="2448"/>
            </a:lvl2pPr>
            <a:lvl3pPr lvl="2" indent="0" rtl="0">
              <a:spcBef>
                <a:spcPts val="0"/>
              </a:spcBef>
              <a:buFont typeface="Arial"/>
              <a:buNone/>
              <a:defRPr sz="2448"/>
            </a:lvl3pPr>
            <a:lvl4pPr lvl="3" indent="0" rtl="0">
              <a:spcBef>
                <a:spcPts val="0"/>
              </a:spcBef>
              <a:buFont typeface="Arial"/>
              <a:buNone/>
              <a:defRPr sz="2448"/>
            </a:lvl4pPr>
            <a:lvl5pPr lvl="4" indent="0" rtl="0">
              <a:spcBef>
                <a:spcPts val="0"/>
              </a:spcBef>
              <a:buFont typeface="Arial"/>
              <a:buNone/>
              <a:defRPr sz="2448"/>
            </a:lvl5pPr>
            <a:lvl6pPr lvl="5" indent="0" rtl="0">
              <a:spcBef>
                <a:spcPts val="0"/>
              </a:spcBef>
              <a:buFont typeface="Arial"/>
              <a:buNone/>
              <a:defRPr sz="2448"/>
            </a:lvl6pPr>
            <a:lvl7pPr lvl="6" indent="0" rtl="0">
              <a:spcBef>
                <a:spcPts val="0"/>
              </a:spcBef>
              <a:buFont typeface="Arial"/>
              <a:buNone/>
              <a:defRPr sz="2448"/>
            </a:lvl7pPr>
            <a:lvl8pPr lvl="7" indent="0" rtl="0">
              <a:spcBef>
                <a:spcPts val="0"/>
              </a:spcBef>
              <a:buFont typeface="Arial"/>
              <a:buNone/>
              <a:defRPr sz="2448"/>
            </a:lvl8pPr>
            <a:lvl9pPr lvl="8" indent="0" rtl="0">
              <a:spcBef>
                <a:spcPts val="0"/>
              </a:spcBef>
              <a:buFont typeface="Arial"/>
              <a:buNone/>
              <a:defRPr sz="2448"/>
            </a:lvl9pPr>
          </a:lstStyle>
          <a:p>
            <a:endParaRPr/>
          </a:p>
        </p:txBody>
      </p:sp>
      <p:sp>
        <p:nvSpPr>
          <p:cNvPr id="490" name="Shape 490"/>
          <p:cNvSpPr txBox="1">
            <a:spLocks noGrp="1"/>
          </p:cNvSpPr>
          <p:nvPr>
            <p:ph type="body" idx="1"/>
          </p:nvPr>
        </p:nvSpPr>
        <p:spPr>
          <a:xfrm>
            <a:off x="330343" y="1321188"/>
            <a:ext cx="11756304" cy="4929824"/>
          </a:xfrm>
          <a:prstGeom prst="rect">
            <a:avLst/>
          </a:prstGeom>
          <a:noFill/>
          <a:ln>
            <a:noFill/>
          </a:ln>
        </p:spPr>
        <p:txBody>
          <a:bodyPr lIns="91425" tIns="91425" rIns="91425" bIns="91425" anchor="t" anchorCtr="0"/>
          <a:lstStyle>
            <a:lvl1pPr marL="466310" marR="0" lvl="0" indent="224519" algn="l" rtl="0">
              <a:lnSpc>
                <a:spcPct val="100000"/>
              </a:lnSpc>
              <a:spcBef>
                <a:spcPts val="544"/>
              </a:spcBef>
              <a:spcAft>
                <a:spcPts val="0"/>
              </a:spcAft>
              <a:buClr>
                <a:schemeClr val="accent5"/>
              </a:buClr>
              <a:buSzPct val="100000"/>
              <a:buFont typeface="Arial"/>
              <a:buChar char="•"/>
              <a:defRPr sz="2720" b="0" i="0" u="none" strike="noStrike" cap="none">
                <a:solidFill>
                  <a:schemeClr val="dk2"/>
                </a:solidFill>
                <a:latin typeface="Arial"/>
                <a:ea typeface="Arial"/>
                <a:cs typeface="Arial"/>
                <a:sym typeface="Arial"/>
              </a:defRPr>
            </a:lvl1pPr>
            <a:lvl2pPr marL="1010338" marR="0" lvl="1" indent="233155" algn="l" rtl="0">
              <a:lnSpc>
                <a:spcPct val="100000"/>
              </a:lnSpc>
              <a:spcBef>
                <a:spcPts val="490"/>
              </a:spcBef>
              <a:spcAft>
                <a:spcPts val="0"/>
              </a:spcAft>
              <a:buClr>
                <a:schemeClr val="accent5"/>
              </a:buClr>
              <a:buSzPct val="100000"/>
              <a:buFont typeface="Arial"/>
              <a:buChar char="–"/>
              <a:defRPr sz="2448" b="0" i="0" u="none" strike="noStrike" cap="none">
                <a:solidFill>
                  <a:schemeClr val="dk2"/>
                </a:solidFill>
                <a:latin typeface="Arial"/>
                <a:ea typeface="Arial"/>
                <a:cs typeface="Arial"/>
                <a:sym typeface="Arial"/>
              </a:defRPr>
            </a:lvl2pPr>
            <a:lvl3pPr marL="1554366" marR="0" lvl="2" indent="241790" algn="l" rtl="0">
              <a:lnSpc>
                <a:spcPct val="100000"/>
              </a:lnSpc>
              <a:spcBef>
                <a:spcPts val="435"/>
              </a:spcBef>
              <a:spcAft>
                <a:spcPts val="0"/>
              </a:spcAft>
              <a:buClr>
                <a:schemeClr val="accent5"/>
              </a:buClr>
              <a:buSzPct val="100000"/>
              <a:buFont typeface="Arial"/>
              <a:buChar char="•"/>
              <a:defRPr sz="2176" b="0" i="0" u="none" strike="noStrike" cap="none">
                <a:solidFill>
                  <a:schemeClr val="dk2"/>
                </a:solidFill>
                <a:latin typeface="Arial"/>
                <a:ea typeface="Arial"/>
                <a:cs typeface="Arial"/>
                <a:sym typeface="Arial"/>
              </a:defRPr>
            </a:lvl3pPr>
            <a:lvl4pPr marL="2176112" marR="0" lvl="3" indent="172707" algn="l" rtl="0">
              <a:lnSpc>
                <a:spcPct val="100000"/>
              </a:lnSpc>
              <a:spcBef>
                <a:spcPts val="381"/>
              </a:spcBef>
              <a:spcAft>
                <a:spcPts val="0"/>
              </a:spcAft>
              <a:buClr>
                <a:schemeClr val="accent5"/>
              </a:buClr>
              <a:buSzPct val="100000"/>
              <a:buFont typeface="Arial"/>
              <a:buChar char="–"/>
              <a:defRPr sz="1904" b="0" i="0" u="none" strike="noStrike" cap="none">
                <a:solidFill>
                  <a:schemeClr val="dk2"/>
                </a:solidFill>
                <a:latin typeface="Arial"/>
                <a:ea typeface="Arial"/>
                <a:cs typeface="Arial"/>
                <a:sym typeface="Arial"/>
              </a:defRPr>
            </a:lvl4pPr>
            <a:lvl5pPr marL="2797858" marR="0" lvl="4" indent="172707" algn="l" rtl="0">
              <a:lnSpc>
                <a:spcPct val="100000"/>
              </a:lnSpc>
              <a:spcBef>
                <a:spcPts val="381"/>
              </a:spcBef>
              <a:spcAft>
                <a:spcPts val="0"/>
              </a:spcAft>
              <a:buClr>
                <a:schemeClr val="accent5"/>
              </a:buClr>
              <a:buSzPct val="100000"/>
              <a:buFont typeface="Arial"/>
              <a:buChar char="»"/>
              <a:defRPr sz="1904" b="0" i="0" u="none" strike="noStrike" cap="none">
                <a:solidFill>
                  <a:schemeClr val="dk2"/>
                </a:solidFill>
                <a:latin typeface="Arial"/>
                <a:ea typeface="Arial"/>
                <a:cs typeface="Arial"/>
                <a:sym typeface="Arial"/>
              </a:defRPr>
            </a:lvl5pPr>
            <a:lvl6pPr marL="3419605" marR="0" lvl="5" indent="379956" algn="l" rtl="0">
              <a:lnSpc>
                <a:spcPct val="100000"/>
              </a:lnSpc>
              <a:spcBef>
                <a:spcPts val="544"/>
              </a:spcBef>
              <a:spcAft>
                <a:spcPts val="0"/>
              </a:spcAft>
              <a:buClr>
                <a:schemeClr val="dk1"/>
              </a:buClr>
              <a:buSzPct val="100000"/>
              <a:buFont typeface="Arial"/>
              <a:buChar char="•"/>
              <a:defRPr sz="2720" b="0" i="0" u="none" strike="noStrike" cap="none">
                <a:solidFill>
                  <a:schemeClr val="dk1"/>
                </a:solidFill>
                <a:latin typeface="Calibri"/>
                <a:ea typeface="Calibri"/>
                <a:cs typeface="Calibri"/>
                <a:sym typeface="Calibri"/>
              </a:defRPr>
            </a:lvl6pPr>
            <a:lvl7pPr marL="4041351" marR="0" lvl="6" indent="379956" algn="l" rtl="0">
              <a:lnSpc>
                <a:spcPct val="100000"/>
              </a:lnSpc>
              <a:spcBef>
                <a:spcPts val="544"/>
              </a:spcBef>
              <a:spcAft>
                <a:spcPts val="0"/>
              </a:spcAft>
              <a:buClr>
                <a:schemeClr val="dk1"/>
              </a:buClr>
              <a:buSzPct val="100000"/>
              <a:buFont typeface="Arial"/>
              <a:buChar char="•"/>
              <a:defRPr sz="2720" b="0" i="0" u="none" strike="noStrike" cap="none">
                <a:solidFill>
                  <a:schemeClr val="dk1"/>
                </a:solidFill>
                <a:latin typeface="Calibri"/>
                <a:ea typeface="Calibri"/>
                <a:cs typeface="Calibri"/>
                <a:sym typeface="Calibri"/>
              </a:defRPr>
            </a:lvl7pPr>
            <a:lvl8pPr marL="4663097" marR="0" lvl="7" indent="379956" algn="l" rtl="0">
              <a:lnSpc>
                <a:spcPct val="100000"/>
              </a:lnSpc>
              <a:spcBef>
                <a:spcPts val="544"/>
              </a:spcBef>
              <a:spcAft>
                <a:spcPts val="0"/>
              </a:spcAft>
              <a:buClr>
                <a:schemeClr val="dk1"/>
              </a:buClr>
              <a:buSzPct val="100000"/>
              <a:buFont typeface="Arial"/>
              <a:buChar char="•"/>
              <a:defRPr sz="2720" b="0" i="0" u="none" strike="noStrike" cap="none">
                <a:solidFill>
                  <a:schemeClr val="dk1"/>
                </a:solidFill>
                <a:latin typeface="Calibri"/>
                <a:ea typeface="Calibri"/>
                <a:cs typeface="Calibri"/>
                <a:sym typeface="Calibri"/>
              </a:defRPr>
            </a:lvl8pPr>
            <a:lvl9pPr marL="5284843" marR="0" lvl="8" indent="379956" algn="l" rtl="0">
              <a:lnSpc>
                <a:spcPct val="100000"/>
              </a:lnSpc>
              <a:spcBef>
                <a:spcPts val="544"/>
              </a:spcBef>
              <a:spcAft>
                <a:spcPts val="0"/>
              </a:spcAft>
              <a:buClr>
                <a:schemeClr val="dk1"/>
              </a:buClr>
              <a:buSzPct val="100000"/>
              <a:buFont typeface="Arial"/>
              <a:buChar char="•"/>
              <a:defRPr sz="2720" b="0" i="0" u="none" strike="noStrike" cap="none">
                <a:solidFill>
                  <a:schemeClr val="dk1"/>
                </a:solidFill>
                <a:latin typeface="Calibri"/>
                <a:ea typeface="Calibri"/>
                <a:cs typeface="Calibri"/>
                <a:sym typeface="Calibri"/>
              </a:defRPr>
            </a:lvl9pPr>
          </a:lstStyle>
          <a:p>
            <a:endParaRPr/>
          </a:p>
        </p:txBody>
      </p:sp>
      <p:sp>
        <p:nvSpPr>
          <p:cNvPr id="491" name="Shape 491"/>
          <p:cNvSpPr txBox="1">
            <a:spLocks noGrp="1"/>
          </p:cNvSpPr>
          <p:nvPr>
            <p:ph type="sldNum" idx="12"/>
          </p:nvPr>
        </p:nvSpPr>
        <p:spPr>
          <a:xfrm>
            <a:off x="330343" y="6485614"/>
            <a:ext cx="2901844" cy="372878"/>
          </a:xfrm>
          <a:prstGeom prst="rect">
            <a:avLst/>
          </a:prstGeom>
          <a:noFill/>
          <a:ln>
            <a:noFill/>
          </a:ln>
        </p:spPr>
        <p:txBody>
          <a:bodyPr lIns="91425" tIns="45700" rIns="91425" bIns="45700" anchor="ctr" anchorCtr="0">
            <a:noAutofit/>
          </a:bodyPr>
          <a:lstStyle/>
          <a:p>
            <a:pPr>
              <a:buClr>
                <a:srgbClr val="797979"/>
              </a:buClr>
              <a:buSzPct val="25000"/>
            </a:pPr>
            <a:fld id="{00000000-1234-1234-1234-123412341234}" type="slidenum">
              <a:rPr lang="en-US" sz="1224" smtClean="0">
                <a:solidFill>
                  <a:srgbClr val="797979"/>
                </a:solidFill>
                <a:ea typeface="Arial"/>
                <a:cs typeface="Arial"/>
                <a:sym typeface="Arial"/>
              </a:rPr>
              <a:pPr>
                <a:buClr>
                  <a:srgbClr val="797979"/>
                </a:buClr>
                <a:buSzPct val="25000"/>
              </a:pPr>
              <a:t>‹#›</a:t>
            </a:fld>
            <a:endParaRPr lang="en-US" sz="1224">
              <a:solidFill>
                <a:srgbClr val="797979"/>
              </a:solidFill>
              <a:ea typeface="Arial"/>
              <a:cs typeface="Arial"/>
              <a:sym typeface="Arial"/>
            </a:endParaRPr>
          </a:p>
        </p:txBody>
      </p:sp>
    </p:spTree>
    <p:extLst>
      <p:ext uri="{BB962C8B-B14F-4D97-AF65-F5344CB8AC3E}">
        <p14:creationId xmlns:p14="http://schemas.microsoft.com/office/powerpoint/2010/main" val="2717234496"/>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p:cSld name="Closing - Dark">
    <p:spTree>
      <p:nvGrpSpPr>
        <p:cNvPr id="1" name="Shape 492"/>
        <p:cNvGrpSpPr/>
        <p:nvPr/>
      </p:nvGrpSpPr>
      <p:grpSpPr>
        <a:xfrm>
          <a:off x="0" y="0"/>
          <a:ext cx="0" cy="0"/>
          <a:chOff x="0" y="0"/>
          <a:chExt cx="0" cy="0"/>
        </a:xfrm>
      </p:grpSpPr>
      <p:sp>
        <p:nvSpPr>
          <p:cNvPr id="493" name="Shape 493"/>
          <p:cNvSpPr/>
          <p:nvPr/>
        </p:nvSpPr>
        <p:spPr>
          <a:xfrm>
            <a:off x="0" y="0"/>
            <a:ext cx="12436475" cy="6994525"/>
          </a:xfrm>
          <a:prstGeom prst="rect">
            <a:avLst/>
          </a:prstGeom>
          <a:gradFill>
            <a:gsLst>
              <a:gs pos="0">
                <a:schemeClr val="accent1"/>
              </a:gs>
              <a:gs pos="100000">
                <a:srgbClr val="124B6A"/>
              </a:gs>
            </a:gsLst>
            <a:lin ang="5400012" scaled="0"/>
          </a:gradFill>
          <a:ln>
            <a:noFill/>
          </a:ln>
        </p:spPr>
        <p:txBody>
          <a:bodyPr lIns="124327" tIns="62146" rIns="124327" bIns="62146" anchor="ctr" anchorCtr="0">
            <a:noAutofit/>
          </a:bodyPr>
          <a:lstStyle/>
          <a:p>
            <a:pPr marL="0" marR="0" lvl="0" indent="0" algn="ctr" rtl="0">
              <a:lnSpc>
                <a:spcPct val="100000"/>
              </a:lnSpc>
              <a:spcBef>
                <a:spcPts val="0"/>
              </a:spcBef>
              <a:spcAft>
                <a:spcPts val="0"/>
              </a:spcAft>
              <a:buClr>
                <a:srgbClr val="000000"/>
              </a:buClr>
              <a:buFont typeface="Arial"/>
              <a:buNone/>
            </a:pPr>
            <a:endParaRPr sz="2448" b="1" i="0" u="none" strike="noStrike" cap="none">
              <a:solidFill>
                <a:schemeClr val="lt1"/>
              </a:solidFill>
              <a:latin typeface="Arial"/>
              <a:ea typeface="Arial"/>
              <a:cs typeface="Arial"/>
              <a:sym typeface="Arial"/>
            </a:endParaRPr>
          </a:p>
        </p:txBody>
      </p:sp>
      <p:pic>
        <p:nvPicPr>
          <p:cNvPr id="494" name="Shape 494"/>
          <p:cNvPicPr preferRelativeResize="0"/>
          <p:nvPr/>
        </p:nvPicPr>
        <p:blipFill rotWithShape="1">
          <a:blip r:embed="rId2">
            <a:alphaModFix/>
          </a:blip>
          <a:srcRect l="1526" t="1343" b="2668"/>
          <a:stretch/>
        </p:blipFill>
        <p:spPr>
          <a:xfrm>
            <a:off x="0" y="0"/>
            <a:ext cx="5679650" cy="6994525"/>
          </a:xfrm>
          <a:prstGeom prst="rect">
            <a:avLst/>
          </a:prstGeom>
          <a:noFill/>
          <a:ln>
            <a:noFill/>
          </a:ln>
        </p:spPr>
      </p:pic>
      <p:pic>
        <p:nvPicPr>
          <p:cNvPr id="495" name="Shape 495"/>
          <p:cNvPicPr preferRelativeResize="0"/>
          <p:nvPr/>
        </p:nvPicPr>
        <p:blipFill rotWithShape="1">
          <a:blip r:embed="rId3">
            <a:alphaModFix/>
          </a:blip>
          <a:srcRect/>
          <a:stretch/>
        </p:blipFill>
        <p:spPr>
          <a:xfrm>
            <a:off x="4217052" y="1570782"/>
            <a:ext cx="4002276" cy="3357126"/>
          </a:xfrm>
          <a:prstGeom prst="rect">
            <a:avLst/>
          </a:prstGeom>
          <a:noFill/>
          <a:ln>
            <a:noFill/>
          </a:ln>
        </p:spPr>
      </p:pic>
    </p:spTree>
    <p:extLst>
      <p:ext uri="{BB962C8B-B14F-4D97-AF65-F5344CB8AC3E}">
        <p14:creationId xmlns:p14="http://schemas.microsoft.com/office/powerpoint/2010/main" val="2411059210"/>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p:cSld name="2_Title and Content - White">
    <p:spTree>
      <p:nvGrpSpPr>
        <p:cNvPr id="1" name="Shape 496"/>
        <p:cNvGrpSpPr/>
        <p:nvPr/>
      </p:nvGrpSpPr>
      <p:grpSpPr>
        <a:xfrm>
          <a:off x="0" y="0"/>
          <a:ext cx="0" cy="0"/>
          <a:chOff x="0" y="0"/>
          <a:chExt cx="0" cy="0"/>
        </a:xfrm>
      </p:grpSpPr>
      <p:sp>
        <p:nvSpPr>
          <p:cNvPr id="497" name="Shape 497"/>
          <p:cNvSpPr txBox="1">
            <a:spLocks noGrp="1"/>
          </p:cNvSpPr>
          <p:nvPr>
            <p:ph type="sldNum" idx="12"/>
          </p:nvPr>
        </p:nvSpPr>
        <p:spPr>
          <a:xfrm>
            <a:off x="310912" y="6484575"/>
            <a:ext cx="2940198" cy="372470"/>
          </a:xfrm>
          <a:prstGeom prst="rect">
            <a:avLst/>
          </a:prstGeom>
          <a:noFill/>
          <a:ln>
            <a:noFill/>
          </a:ln>
        </p:spPr>
        <p:txBody>
          <a:bodyPr lIns="91425" tIns="45700" rIns="91425" bIns="45700" anchor="ctr" anchorCtr="0">
            <a:noAutofit/>
          </a:bodyPr>
          <a:lstStyle/>
          <a:p>
            <a:pPr>
              <a:buClr>
                <a:schemeClr val="accent1"/>
              </a:buClr>
              <a:buSzPct val="25000"/>
            </a:pPr>
            <a:fld id="{00000000-1234-1234-1234-123412341234}" type="slidenum">
              <a:rPr lang="en-US" sz="1360" smtClean="0">
                <a:solidFill>
                  <a:schemeClr val="accent1"/>
                </a:solidFill>
                <a:ea typeface="Arial"/>
                <a:cs typeface="Arial"/>
                <a:sym typeface="Arial"/>
              </a:rPr>
              <a:pPr>
                <a:buClr>
                  <a:schemeClr val="accent1"/>
                </a:buClr>
                <a:buSzPct val="25000"/>
              </a:pPr>
              <a:t>‹#›</a:t>
            </a:fld>
            <a:endParaRPr lang="en-US" sz="1360">
              <a:solidFill>
                <a:schemeClr val="accent1"/>
              </a:solidFill>
              <a:ea typeface="Arial"/>
              <a:cs typeface="Arial"/>
              <a:sym typeface="Arial"/>
            </a:endParaRPr>
          </a:p>
        </p:txBody>
      </p:sp>
      <p:pic>
        <p:nvPicPr>
          <p:cNvPr id="498" name="Shape 498"/>
          <p:cNvPicPr preferRelativeResize="0"/>
          <p:nvPr/>
        </p:nvPicPr>
        <p:blipFill rotWithShape="1">
          <a:blip r:embed="rId2">
            <a:alphaModFix/>
          </a:blip>
          <a:srcRect/>
          <a:stretch/>
        </p:blipFill>
        <p:spPr>
          <a:xfrm>
            <a:off x="10934146" y="6515338"/>
            <a:ext cx="1191421" cy="310868"/>
          </a:xfrm>
          <a:prstGeom prst="rect">
            <a:avLst/>
          </a:prstGeom>
          <a:noFill/>
          <a:ln>
            <a:noFill/>
          </a:ln>
        </p:spPr>
      </p:pic>
      <p:sp>
        <p:nvSpPr>
          <p:cNvPr id="499" name="Shape 499"/>
          <p:cNvSpPr txBox="1">
            <a:spLocks noGrp="1"/>
          </p:cNvSpPr>
          <p:nvPr>
            <p:ph type="body" idx="1"/>
          </p:nvPr>
        </p:nvSpPr>
        <p:spPr>
          <a:xfrm>
            <a:off x="310912" y="1149198"/>
            <a:ext cx="11814651" cy="5150532"/>
          </a:xfrm>
          <a:prstGeom prst="rect">
            <a:avLst/>
          </a:prstGeom>
          <a:noFill/>
          <a:ln>
            <a:noFill/>
          </a:ln>
        </p:spPr>
        <p:txBody>
          <a:bodyPr lIns="91425" tIns="91425" rIns="91425" bIns="91425" anchor="t" anchorCtr="0"/>
          <a:lstStyle>
            <a:lvl1pPr marL="233155" marR="0" lvl="0" indent="457674" algn="l" rtl="0">
              <a:lnSpc>
                <a:spcPct val="90000"/>
              </a:lnSpc>
              <a:spcBef>
                <a:spcPts val="1020"/>
              </a:spcBef>
              <a:spcAft>
                <a:spcPts val="0"/>
              </a:spcAft>
              <a:buClr>
                <a:schemeClr val="accent1"/>
              </a:buClr>
              <a:buSzPct val="100000"/>
              <a:buFont typeface="Arial"/>
              <a:buChar char="•"/>
              <a:defRPr sz="2720" b="0" i="0" u="none" strike="noStrike" cap="none">
                <a:solidFill>
                  <a:schemeClr val="dk2"/>
                </a:solidFill>
                <a:latin typeface="Arial"/>
                <a:ea typeface="Arial"/>
                <a:cs typeface="Arial"/>
                <a:sym typeface="Arial"/>
              </a:defRPr>
            </a:lvl1pPr>
            <a:lvl2pPr marL="699465" marR="0" lvl="1" indent="388591" algn="l" rtl="0">
              <a:lnSpc>
                <a:spcPct val="90000"/>
              </a:lnSpc>
              <a:spcBef>
                <a:spcPts val="510"/>
              </a:spcBef>
              <a:spcAft>
                <a:spcPts val="0"/>
              </a:spcAft>
              <a:buClr>
                <a:schemeClr val="accent1"/>
              </a:buClr>
              <a:buSzPct val="100000"/>
              <a:buFont typeface="Arial"/>
              <a:buChar char="−"/>
              <a:defRPr sz="2448" b="0" i="0" u="none" strike="noStrike" cap="none">
                <a:solidFill>
                  <a:schemeClr val="dk2"/>
                </a:solidFill>
                <a:latin typeface="Arial"/>
                <a:ea typeface="Arial"/>
                <a:cs typeface="Arial"/>
                <a:sym typeface="Arial"/>
              </a:defRPr>
            </a:lvl2pPr>
            <a:lvl3pPr marL="1165774" marR="0" lvl="2" indent="259061" algn="l" rtl="0">
              <a:lnSpc>
                <a:spcPct val="90000"/>
              </a:lnSpc>
              <a:spcBef>
                <a:spcPts val="510"/>
              </a:spcBef>
              <a:spcAft>
                <a:spcPts val="0"/>
              </a:spcAft>
              <a:buClr>
                <a:schemeClr val="accent1"/>
              </a:buClr>
              <a:buSzPct val="100000"/>
              <a:buFont typeface="Arial"/>
              <a:buChar char="•"/>
              <a:defRPr sz="2040" b="0" i="0" u="none" strike="noStrike" cap="none">
                <a:solidFill>
                  <a:schemeClr val="dk2"/>
                </a:solidFill>
                <a:latin typeface="Arial"/>
                <a:ea typeface="Arial"/>
                <a:cs typeface="Arial"/>
                <a:sym typeface="Arial"/>
              </a:defRPr>
            </a:lvl3pPr>
            <a:lvl4pPr marL="1632084" marR="0" lvl="3" indent="182246" algn="l" rtl="0">
              <a:lnSpc>
                <a:spcPct val="90000"/>
              </a:lnSpc>
              <a:spcBef>
                <a:spcPts val="510"/>
              </a:spcBef>
              <a:spcAft>
                <a:spcPts val="0"/>
              </a:spcAft>
              <a:buClr>
                <a:schemeClr val="accent1"/>
              </a:buClr>
              <a:buSzPct val="86460"/>
              <a:buFont typeface="Arial"/>
              <a:buChar char="−"/>
              <a:defRPr sz="1836" b="0" i="0" u="none" strike="noStrike" cap="none">
                <a:solidFill>
                  <a:schemeClr val="dk2"/>
                </a:solidFill>
                <a:latin typeface="Arial"/>
                <a:ea typeface="Arial"/>
                <a:cs typeface="Arial"/>
                <a:sym typeface="Arial"/>
              </a:defRPr>
            </a:lvl4pPr>
            <a:lvl5pPr marL="2098394" marR="0" lvl="4" indent="182243" algn="l" rtl="0">
              <a:lnSpc>
                <a:spcPct val="90000"/>
              </a:lnSpc>
              <a:spcBef>
                <a:spcPts val="510"/>
              </a:spcBef>
              <a:spcAft>
                <a:spcPts val="0"/>
              </a:spcAft>
              <a:buClr>
                <a:schemeClr val="accent1"/>
              </a:buClr>
              <a:buSzPct val="86460"/>
              <a:buFont typeface="Noto Sans Symbols"/>
              <a:buChar char="➢"/>
              <a:defRPr sz="1836" b="0" i="0" u="none" strike="noStrike" cap="none">
                <a:solidFill>
                  <a:schemeClr val="dk2"/>
                </a:solidFill>
                <a:latin typeface="Arial"/>
                <a:ea typeface="Arial"/>
                <a:cs typeface="Arial"/>
                <a:sym typeface="Arial"/>
              </a:defRPr>
            </a:lvl5pPr>
            <a:lvl6pPr marL="2564703" marR="0" lvl="5" indent="182243" algn="l" rtl="0">
              <a:lnSpc>
                <a:spcPct val="90000"/>
              </a:lnSpc>
              <a:spcBef>
                <a:spcPts val="510"/>
              </a:spcBef>
              <a:spcAft>
                <a:spcPts val="0"/>
              </a:spcAft>
              <a:buClr>
                <a:schemeClr val="dk1"/>
              </a:buClr>
              <a:buSzPct val="86460"/>
              <a:buFont typeface="Arial"/>
              <a:buChar char="•"/>
              <a:defRPr sz="1836" b="0" i="0" u="none" strike="noStrike" cap="none">
                <a:solidFill>
                  <a:schemeClr val="dk1"/>
                </a:solidFill>
                <a:latin typeface="Arial"/>
                <a:ea typeface="Arial"/>
                <a:cs typeface="Arial"/>
                <a:sym typeface="Arial"/>
              </a:defRPr>
            </a:lvl6pPr>
            <a:lvl7pPr marL="3031013" marR="0" lvl="6" indent="182243" algn="l" rtl="0">
              <a:lnSpc>
                <a:spcPct val="90000"/>
              </a:lnSpc>
              <a:spcBef>
                <a:spcPts val="510"/>
              </a:spcBef>
              <a:spcAft>
                <a:spcPts val="0"/>
              </a:spcAft>
              <a:buClr>
                <a:schemeClr val="dk1"/>
              </a:buClr>
              <a:buSzPct val="86460"/>
              <a:buFont typeface="Arial"/>
              <a:buChar char="•"/>
              <a:defRPr sz="1836" b="0" i="0" u="none" strike="noStrike" cap="none">
                <a:solidFill>
                  <a:schemeClr val="dk1"/>
                </a:solidFill>
                <a:latin typeface="Arial"/>
                <a:ea typeface="Arial"/>
                <a:cs typeface="Arial"/>
                <a:sym typeface="Arial"/>
              </a:defRPr>
            </a:lvl7pPr>
            <a:lvl8pPr marL="3497323" marR="0" lvl="7" indent="182243" algn="l" rtl="0">
              <a:lnSpc>
                <a:spcPct val="90000"/>
              </a:lnSpc>
              <a:spcBef>
                <a:spcPts val="510"/>
              </a:spcBef>
              <a:spcAft>
                <a:spcPts val="0"/>
              </a:spcAft>
              <a:buClr>
                <a:schemeClr val="dk1"/>
              </a:buClr>
              <a:buSzPct val="86460"/>
              <a:buFont typeface="Arial"/>
              <a:buChar char="•"/>
              <a:defRPr sz="1836" b="0" i="0" u="none" strike="noStrike" cap="none">
                <a:solidFill>
                  <a:schemeClr val="dk1"/>
                </a:solidFill>
                <a:latin typeface="Arial"/>
                <a:ea typeface="Arial"/>
                <a:cs typeface="Arial"/>
                <a:sym typeface="Arial"/>
              </a:defRPr>
            </a:lvl8pPr>
            <a:lvl9pPr marL="3963633" marR="0" lvl="8" indent="182243" algn="l" rtl="0">
              <a:lnSpc>
                <a:spcPct val="90000"/>
              </a:lnSpc>
              <a:spcBef>
                <a:spcPts val="510"/>
              </a:spcBef>
              <a:spcAft>
                <a:spcPts val="0"/>
              </a:spcAft>
              <a:buClr>
                <a:schemeClr val="dk1"/>
              </a:buClr>
              <a:buSzPct val="86460"/>
              <a:buFont typeface="Arial"/>
              <a:buChar char="•"/>
              <a:defRPr sz="1836" b="0" i="0" u="none" strike="noStrike" cap="none">
                <a:solidFill>
                  <a:schemeClr val="dk1"/>
                </a:solidFill>
                <a:latin typeface="Arial"/>
                <a:ea typeface="Arial"/>
                <a:cs typeface="Arial"/>
                <a:sym typeface="Arial"/>
              </a:defRPr>
            </a:lvl9pPr>
          </a:lstStyle>
          <a:p>
            <a:endParaRPr/>
          </a:p>
        </p:txBody>
      </p:sp>
      <p:sp>
        <p:nvSpPr>
          <p:cNvPr id="500" name="Shape 500"/>
          <p:cNvSpPr txBox="1">
            <a:spLocks noGrp="1"/>
          </p:cNvSpPr>
          <p:nvPr>
            <p:ph type="title"/>
          </p:nvPr>
        </p:nvSpPr>
        <p:spPr>
          <a:xfrm>
            <a:off x="310912" y="372388"/>
            <a:ext cx="11814651" cy="652741"/>
          </a:xfrm>
          <a:prstGeom prst="rect">
            <a:avLst/>
          </a:prstGeom>
          <a:noFill/>
          <a:ln>
            <a:noFill/>
          </a:ln>
        </p:spPr>
        <p:txBody>
          <a:bodyPr lIns="91425" tIns="91425" rIns="91425" bIns="91425" anchor="t" anchorCtr="0"/>
          <a:lstStyle>
            <a:lvl1pPr marL="0" marR="0" lvl="0" indent="0" algn="l" rtl="0">
              <a:lnSpc>
                <a:spcPct val="90000"/>
              </a:lnSpc>
              <a:spcBef>
                <a:spcPts val="0"/>
              </a:spcBef>
              <a:spcAft>
                <a:spcPts val="0"/>
              </a:spcAft>
              <a:buClr>
                <a:srgbClr val="53636C"/>
              </a:buClr>
              <a:buFont typeface="Arial"/>
              <a:buNone/>
              <a:defRPr sz="4352" b="0" i="0" u="none" strike="noStrike" cap="none">
                <a:solidFill>
                  <a:srgbClr val="53636C"/>
                </a:solidFill>
                <a:latin typeface="Arial"/>
                <a:ea typeface="Arial"/>
                <a:cs typeface="Arial"/>
                <a:sym typeface="Arial"/>
              </a:defRPr>
            </a:lvl1pPr>
            <a:lvl2pPr lvl="1" indent="0" rtl="0">
              <a:spcBef>
                <a:spcPts val="0"/>
              </a:spcBef>
              <a:buFont typeface="Arial"/>
              <a:buNone/>
              <a:defRPr sz="2448"/>
            </a:lvl2pPr>
            <a:lvl3pPr lvl="2" indent="0" rtl="0">
              <a:spcBef>
                <a:spcPts val="0"/>
              </a:spcBef>
              <a:buFont typeface="Arial"/>
              <a:buNone/>
              <a:defRPr sz="2448"/>
            </a:lvl3pPr>
            <a:lvl4pPr lvl="3" indent="0" rtl="0">
              <a:spcBef>
                <a:spcPts val="0"/>
              </a:spcBef>
              <a:buFont typeface="Arial"/>
              <a:buNone/>
              <a:defRPr sz="2448"/>
            </a:lvl4pPr>
            <a:lvl5pPr lvl="4" indent="0" rtl="0">
              <a:spcBef>
                <a:spcPts val="0"/>
              </a:spcBef>
              <a:buFont typeface="Arial"/>
              <a:buNone/>
              <a:defRPr sz="2448"/>
            </a:lvl5pPr>
            <a:lvl6pPr lvl="5" indent="0" rtl="0">
              <a:spcBef>
                <a:spcPts val="0"/>
              </a:spcBef>
              <a:buFont typeface="Arial"/>
              <a:buNone/>
              <a:defRPr sz="2448"/>
            </a:lvl6pPr>
            <a:lvl7pPr lvl="6" indent="0" rtl="0">
              <a:spcBef>
                <a:spcPts val="0"/>
              </a:spcBef>
              <a:buFont typeface="Arial"/>
              <a:buNone/>
              <a:defRPr sz="2448"/>
            </a:lvl7pPr>
            <a:lvl8pPr lvl="7" indent="0" rtl="0">
              <a:spcBef>
                <a:spcPts val="0"/>
              </a:spcBef>
              <a:buFont typeface="Arial"/>
              <a:buNone/>
              <a:defRPr sz="2448"/>
            </a:lvl8pPr>
            <a:lvl9pPr lvl="8" indent="0" rtl="0">
              <a:spcBef>
                <a:spcPts val="0"/>
              </a:spcBef>
              <a:buFont typeface="Arial"/>
              <a:buNone/>
              <a:defRPr sz="2448"/>
            </a:lvl9pPr>
          </a:lstStyle>
          <a:p>
            <a:endParaRPr/>
          </a:p>
        </p:txBody>
      </p:sp>
    </p:spTree>
    <p:extLst>
      <p:ext uri="{BB962C8B-B14F-4D97-AF65-F5344CB8AC3E}">
        <p14:creationId xmlns:p14="http://schemas.microsoft.com/office/powerpoint/2010/main" val="4066354796"/>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p:cSld name="3_Title and Content - White">
    <p:spTree>
      <p:nvGrpSpPr>
        <p:cNvPr id="1" name="Shape 501"/>
        <p:cNvGrpSpPr/>
        <p:nvPr/>
      </p:nvGrpSpPr>
      <p:grpSpPr>
        <a:xfrm>
          <a:off x="0" y="0"/>
          <a:ext cx="0" cy="0"/>
          <a:chOff x="0" y="0"/>
          <a:chExt cx="0" cy="0"/>
        </a:xfrm>
      </p:grpSpPr>
      <p:sp>
        <p:nvSpPr>
          <p:cNvPr id="502" name="Shape 502"/>
          <p:cNvSpPr txBox="1">
            <a:spLocks noGrp="1"/>
          </p:cNvSpPr>
          <p:nvPr>
            <p:ph type="sldNum" idx="12"/>
          </p:nvPr>
        </p:nvSpPr>
        <p:spPr>
          <a:xfrm>
            <a:off x="310912" y="6484575"/>
            <a:ext cx="2940198" cy="372470"/>
          </a:xfrm>
          <a:prstGeom prst="rect">
            <a:avLst/>
          </a:prstGeom>
          <a:noFill/>
          <a:ln>
            <a:noFill/>
          </a:ln>
        </p:spPr>
        <p:txBody>
          <a:bodyPr lIns="91425" tIns="45700" rIns="91425" bIns="45700" anchor="ctr" anchorCtr="0">
            <a:noAutofit/>
          </a:bodyPr>
          <a:lstStyle/>
          <a:p>
            <a:pPr>
              <a:buClr>
                <a:schemeClr val="accent1"/>
              </a:buClr>
              <a:buSzPct val="25000"/>
            </a:pPr>
            <a:fld id="{00000000-1234-1234-1234-123412341234}" type="slidenum">
              <a:rPr lang="en-US" sz="1360" smtClean="0">
                <a:solidFill>
                  <a:schemeClr val="accent1"/>
                </a:solidFill>
                <a:ea typeface="Arial"/>
                <a:cs typeface="Arial"/>
                <a:sym typeface="Arial"/>
              </a:rPr>
              <a:pPr>
                <a:buClr>
                  <a:schemeClr val="accent1"/>
                </a:buClr>
                <a:buSzPct val="25000"/>
              </a:pPr>
              <a:t>‹#›</a:t>
            </a:fld>
            <a:endParaRPr lang="en-US" sz="1360">
              <a:solidFill>
                <a:schemeClr val="accent1"/>
              </a:solidFill>
              <a:ea typeface="Arial"/>
              <a:cs typeface="Arial"/>
              <a:sym typeface="Arial"/>
            </a:endParaRPr>
          </a:p>
        </p:txBody>
      </p:sp>
      <p:pic>
        <p:nvPicPr>
          <p:cNvPr id="503" name="Shape 503"/>
          <p:cNvPicPr preferRelativeResize="0"/>
          <p:nvPr/>
        </p:nvPicPr>
        <p:blipFill rotWithShape="1">
          <a:blip r:embed="rId2">
            <a:alphaModFix/>
          </a:blip>
          <a:srcRect/>
          <a:stretch/>
        </p:blipFill>
        <p:spPr>
          <a:xfrm>
            <a:off x="10934146" y="6515338"/>
            <a:ext cx="1191421" cy="310868"/>
          </a:xfrm>
          <a:prstGeom prst="rect">
            <a:avLst/>
          </a:prstGeom>
          <a:noFill/>
          <a:ln>
            <a:noFill/>
          </a:ln>
        </p:spPr>
      </p:pic>
      <p:sp>
        <p:nvSpPr>
          <p:cNvPr id="504" name="Shape 504"/>
          <p:cNvSpPr txBox="1">
            <a:spLocks noGrp="1"/>
          </p:cNvSpPr>
          <p:nvPr>
            <p:ph type="title"/>
          </p:nvPr>
        </p:nvSpPr>
        <p:spPr>
          <a:xfrm>
            <a:off x="310912" y="372388"/>
            <a:ext cx="11814651" cy="652741"/>
          </a:xfrm>
          <a:prstGeom prst="rect">
            <a:avLst/>
          </a:prstGeom>
          <a:noFill/>
          <a:ln>
            <a:noFill/>
          </a:ln>
        </p:spPr>
        <p:txBody>
          <a:bodyPr lIns="91425" tIns="91425" rIns="91425" bIns="91425" anchor="t" anchorCtr="0"/>
          <a:lstStyle>
            <a:lvl1pPr marL="0" marR="0" lvl="0" indent="0" algn="l" rtl="0">
              <a:lnSpc>
                <a:spcPct val="90000"/>
              </a:lnSpc>
              <a:spcBef>
                <a:spcPts val="0"/>
              </a:spcBef>
              <a:spcAft>
                <a:spcPts val="0"/>
              </a:spcAft>
              <a:buClr>
                <a:srgbClr val="53636C"/>
              </a:buClr>
              <a:buFont typeface="Arial"/>
              <a:buNone/>
              <a:defRPr sz="4352" b="0" i="0" u="none" strike="noStrike" cap="none">
                <a:solidFill>
                  <a:srgbClr val="53636C"/>
                </a:solidFill>
                <a:latin typeface="Arial"/>
                <a:ea typeface="Arial"/>
                <a:cs typeface="Arial"/>
                <a:sym typeface="Arial"/>
              </a:defRPr>
            </a:lvl1pPr>
            <a:lvl2pPr lvl="1" indent="0" rtl="0">
              <a:spcBef>
                <a:spcPts val="0"/>
              </a:spcBef>
              <a:buFont typeface="Arial"/>
              <a:buNone/>
              <a:defRPr sz="2448"/>
            </a:lvl2pPr>
            <a:lvl3pPr lvl="2" indent="0" rtl="0">
              <a:spcBef>
                <a:spcPts val="0"/>
              </a:spcBef>
              <a:buFont typeface="Arial"/>
              <a:buNone/>
              <a:defRPr sz="2448"/>
            </a:lvl3pPr>
            <a:lvl4pPr lvl="3" indent="0" rtl="0">
              <a:spcBef>
                <a:spcPts val="0"/>
              </a:spcBef>
              <a:buFont typeface="Arial"/>
              <a:buNone/>
              <a:defRPr sz="2448"/>
            </a:lvl4pPr>
            <a:lvl5pPr lvl="4" indent="0" rtl="0">
              <a:spcBef>
                <a:spcPts val="0"/>
              </a:spcBef>
              <a:buFont typeface="Arial"/>
              <a:buNone/>
              <a:defRPr sz="2448"/>
            </a:lvl5pPr>
            <a:lvl6pPr lvl="5" indent="0" rtl="0">
              <a:spcBef>
                <a:spcPts val="0"/>
              </a:spcBef>
              <a:buFont typeface="Arial"/>
              <a:buNone/>
              <a:defRPr sz="2448"/>
            </a:lvl6pPr>
            <a:lvl7pPr lvl="6" indent="0" rtl="0">
              <a:spcBef>
                <a:spcPts val="0"/>
              </a:spcBef>
              <a:buFont typeface="Arial"/>
              <a:buNone/>
              <a:defRPr sz="2448"/>
            </a:lvl7pPr>
            <a:lvl8pPr lvl="7" indent="0" rtl="0">
              <a:spcBef>
                <a:spcPts val="0"/>
              </a:spcBef>
              <a:buFont typeface="Arial"/>
              <a:buNone/>
              <a:defRPr sz="2448"/>
            </a:lvl8pPr>
            <a:lvl9pPr lvl="8" indent="0" rtl="0">
              <a:spcBef>
                <a:spcPts val="0"/>
              </a:spcBef>
              <a:buFont typeface="Arial"/>
              <a:buNone/>
              <a:defRPr sz="2448"/>
            </a:lvl9pPr>
          </a:lstStyle>
          <a:p>
            <a:endParaRPr/>
          </a:p>
        </p:txBody>
      </p:sp>
      <p:sp>
        <p:nvSpPr>
          <p:cNvPr id="505" name="Shape 505"/>
          <p:cNvSpPr txBox="1">
            <a:spLocks noGrp="1"/>
          </p:cNvSpPr>
          <p:nvPr>
            <p:ph type="body" idx="1"/>
          </p:nvPr>
        </p:nvSpPr>
        <p:spPr>
          <a:xfrm>
            <a:off x="310912" y="1042702"/>
            <a:ext cx="11814651" cy="636830"/>
          </a:xfrm>
          <a:prstGeom prst="rect">
            <a:avLst/>
          </a:prstGeom>
          <a:noFill/>
          <a:ln>
            <a:noFill/>
          </a:ln>
        </p:spPr>
        <p:txBody>
          <a:bodyPr lIns="91425" tIns="91425" rIns="91425" bIns="91425" anchor="t" anchorCtr="0"/>
          <a:lstStyle>
            <a:lvl1pPr marL="0" marR="0" lvl="0" indent="0" algn="l" rtl="0">
              <a:lnSpc>
                <a:spcPct val="90000"/>
              </a:lnSpc>
              <a:spcBef>
                <a:spcPts val="1020"/>
              </a:spcBef>
              <a:spcAft>
                <a:spcPts val="0"/>
              </a:spcAft>
              <a:buClr>
                <a:schemeClr val="dk2"/>
              </a:buClr>
              <a:buFont typeface="Arial"/>
              <a:buChar char="●"/>
              <a:defRPr sz="2856" b="0" i="0" u="none" strike="noStrike" cap="none">
                <a:solidFill>
                  <a:schemeClr val="dk2"/>
                </a:solidFill>
                <a:latin typeface="Arial"/>
                <a:ea typeface="Arial"/>
                <a:cs typeface="Arial"/>
                <a:sym typeface="Arial"/>
              </a:defRPr>
            </a:lvl1pPr>
            <a:lvl2pPr marL="699465" marR="0" lvl="1" indent="388591" algn="l" rtl="0">
              <a:lnSpc>
                <a:spcPct val="90000"/>
              </a:lnSpc>
              <a:spcBef>
                <a:spcPts val="510"/>
              </a:spcBef>
              <a:spcAft>
                <a:spcPts val="0"/>
              </a:spcAft>
              <a:buClr>
                <a:schemeClr val="dk1"/>
              </a:buClr>
              <a:buSzPct val="100000"/>
              <a:buFont typeface="Arial"/>
              <a:buChar char="•"/>
              <a:defRPr sz="2448" b="0" i="0" u="none" strike="noStrike" cap="none">
                <a:solidFill>
                  <a:schemeClr val="dk1"/>
                </a:solidFill>
                <a:latin typeface="Arial"/>
                <a:ea typeface="Arial"/>
                <a:cs typeface="Arial"/>
                <a:sym typeface="Arial"/>
              </a:defRPr>
            </a:lvl2pPr>
            <a:lvl3pPr marL="1165774" marR="0" lvl="2" indent="259061" algn="l" rtl="0">
              <a:lnSpc>
                <a:spcPct val="90000"/>
              </a:lnSpc>
              <a:spcBef>
                <a:spcPts val="510"/>
              </a:spcBef>
              <a:spcAft>
                <a:spcPts val="0"/>
              </a:spcAft>
              <a:buClr>
                <a:schemeClr val="dk1"/>
              </a:buClr>
              <a:buSzPct val="100000"/>
              <a:buFont typeface="Arial"/>
              <a:buChar char="•"/>
              <a:defRPr sz="2040" b="0" i="0" u="none" strike="noStrike" cap="none">
                <a:solidFill>
                  <a:schemeClr val="dk1"/>
                </a:solidFill>
                <a:latin typeface="Arial"/>
                <a:ea typeface="Arial"/>
                <a:cs typeface="Arial"/>
                <a:sym typeface="Arial"/>
              </a:defRPr>
            </a:lvl3pPr>
            <a:lvl4pPr marL="1632084" marR="0" lvl="3" indent="182246" algn="l" rtl="0">
              <a:lnSpc>
                <a:spcPct val="90000"/>
              </a:lnSpc>
              <a:spcBef>
                <a:spcPts val="510"/>
              </a:spcBef>
              <a:spcAft>
                <a:spcPts val="0"/>
              </a:spcAft>
              <a:buClr>
                <a:schemeClr val="dk1"/>
              </a:buClr>
              <a:buSzPct val="86460"/>
              <a:buFont typeface="Arial"/>
              <a:buChar char="•"/>
              <a:defRPr sz="1836" b="0" i="0" u="none" strike="noStrike" cap="none">
                <a:solidFill>
                  <a:schemeClr val="dk1"/>
                </a:solidFill>
                <a:latin typeface="Arial"/>
                <a:ea typeface="Arial"/>
                <a:cs typeface="Arial"/>
                <a:sym typeface="Arial"/>
              </a:defRPr>
            </a:lvl4pPr>
            <a:lvl5pPr marL="2098394" marR="0" lvl="4" indent="182243" algn="l" rtl="0">
              <a:lnSpc>
                <a:spcPct val="90000"/>
              </a:lnSpc>
              <a:spcBef>
                <a:spcPts val="510"/>
              </a:spcBef>
              <a:spcAft>
                <a:spcPts val="0"/>
              </a:spcAft>
              <a:buClr>
                <a:schemeClr val="dk1"/>
              </a:buClr>
              <a:buSzPct val="86460"/>
              <a:buFont typeface="Arial"/>
              <a:buChar char="•"/>
              <a:defRPr sz="1836" b="0" i="0" u="none" strike="noStrike" cap="none">
                <a:solidFill>
                  <a:schemeClr val="dk1"/>
                </a:solidFill>
                <a:latin typeface="Arial"/>
                <a:ea typeface="Arial"/>
                <a:cs typeface="Arial"/>
                <a:sym typeface="Arial"/>
              </a:defRPr>
            </a:lvl5pPr>
            <a:lvl6pPr marL="2564703" marR="0" lvl="5" indent="182243" algn="l" rtl="0">
              <a:lnSpc>
                <a:spcPct val="90000"/>
              </a:lnSpc>
              <a:spcBef>
                <a:spcPts val="510"/>
              </a:spcBef>
              <a:spcAft>
                <a:spcPts val="0"/>
              </a:spcAft>
              <a:buClr>
                <a:schemeClr val="dk1"/>
              </a:buClr>
              <a:buSzPct val="86460"/>
              <a:buFont typeface="Arial"/>
              <a:buChar char="•"/>
              <a:defRPr sz="1836" b="0" i="0" u="none" strike="noStrike" cap="none">
                <a:solidFill>
                  <a:schemeClr val="dk1"/>
                </a:solidFill>
                <a:latin typeface="Arial"/>
                <a:ea typeface="Arial"/>
                <a:cs typeface="Arial"/>
                <a:sym typeface="Arial"/>
              </a:defRPr>
            </a:lvl6pPr>
            <a:lvl7pPr marL="3031013" marR="0" lvl="6" indent="182243" algn="l" rtl="0">
              <a:lnSpc>
                <a:spcPct val="90000"/>
              </a:lnSpc>
              <a:spcBef>
                <a:spcPts val="510"/>
              </a:spcBef>
              <a:spcAft>
                <a:spcPts val="0"/>
              </a:spcAft>
              <a:buClr>
                <a:schemeClr val="dk1"/>
              </a:buClr>
              <a:buSzPct val="86460"/>
              <a:buFont typeface="Arial"/>
              <a:buChar char="•"/>
              <a:defRPr sz="1836" b="0" i="0" u="none" strike="noStrike" cap="none">
                <a:solidFill>
                  <a:schemeClr val="dk1"/>
                </a:solidFill>
                <a:latin typeface="Arial"/>
                <a:ea typeface="Arial"/>
                <a:cs typeface="Arial"/>
                <a:sym typeface="Arial"/>
              </a:defRPr>
            </a:lvl7pPr>
            <a:lvl8pPr marL="3497323" marR="0" lvl="7" indent="182243" algn="l" rtl="0">
              <a:lnSpc>
                <a:spcPct val="90000"/>
              </a:lnSpc>
              <a:spcBef>
                <a:spcPts val="510"/>
              </a:spcBef>
              <a:spcAft>
                <a:spcPts val="0"/>
              </a:spcAft>
              <a:buClr>
                <a:schemeClr val="dk1"/>
              </a:buClr>
              <a:buSzPct val="86460"/>
              <a:buFont typeface="Arial"/>
              <a:buChar char="•"/>
              <a:defRPr sz="1836" b="0" i="0" u="none" strike="noStrike" cap="none">
                <a:solidFill>
                  <a:schemeClr val="dk1"/>
                </a:solidFill>
                <a:latin typeface="Arial"/>
                <a:ea typeface="Arial"/>
                <a:cs typeface="Arial"/>
                <a:sym typeface="Arial"/>
              </a:defRPr>
            </a:lvl8pPr>
            <a:lvl9pPr marL="3963633" marR="0" lvl="8" indent="182243" algn="l" rtl="0">
              <a:lnSpc>
                <a:spcPct val="90000"/>
              </a:lnSpc>
              <a:spcBef>
                <a:spcPts val="510"/>
              </a:spcBef>
              <a:spcAft>
                <a:spcPts val="0"/>
              </a:spcAft>
              <a:buClr>
                <a:schemeClr val="dk1"/>
              </a:buClr>
              <a:buSzPct val="86460"/>
              <a:buFont typeface="Arial"/>
              <a:buChar char="•"/>
              <a:defRPr sz="1836"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167213295"/>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p:cSld name="4_Title Slide">
    <p:spTree>
      <p:nvGrpSpPr>
        <p:cNvPr id="1" name="Shape 506"/>
        <p:cNvGrpSpPr/>
        <p:nvPr/>
      </p:nvGrpSpPr>
      <p:grpSpPr>
        <a:xfrm>
          <a:off x="0" y="0"/>
          <a:ext cx="0" cy="0"/>
          <a:chOff x="0" y="0"/>
          <a:chExt cx="0" cy="0"/>
        </a:xfrm>
      </p:grpSpPr>
      <p:pic>
        <p:nvPicPr>
          <p:cNvPr id="507" name="Shape 507"/>
          <p:cNvPicPr preferRelativeResize="0"/>
          <p:nvPr/>
        </p:nvPicPr>
        <p:blipFill rotWithShape="1">
          <a:blip r:embed="rId2">
            <a:alphaModFix/>
          </a:blip>
          <a:srcRect/>
          <a:stretch/>
        </p:blipFill>
        <p:spPr>
          <a:xfrm>
            <a:off x="1837" y="0"/>
            <a:ext cx="12432803" cy="5587461"/>
          </a:xfrm>
          <a:prstGeom prst="rect">
            <a:avLst/>
          </a:prstGeom>
          <a:noFill/>
          <a:ln>
            <a:noFill/>
          </a:ln>
        </p:spPr>
      </p:pic>
      <p:pic>
        <p:nvPicPr>
          <p:cNvPr id="508" name="Shape 508"/>
          <p:cNvPicPr preferRelativeResize="0"/>
          <p:nvPr/>
        </p:nvPicPr>
        <p:blipFill rotWithShape="1">
          <a:blip r:embed="rId3">
            <a:alphaModFix/>
          </a:blip>
          <a:srcRect l="1526" t="1343" b="2668"/>
          <a:stretch/>
        </p:blipFill>
        <p:spPr>
          <a:xfrm>
            <a:off x="0" y="0"/>
            <a:ext cx="5679650" cy="6994525"/>
          </a:xfrm>
          <a:prstGeom prst="rect">
            <a:avLst/>
          </a:prstGeom>
          <a:noFill/>
          <a:ln>
            <a:noFill/>
          </a:ln>
        </p:spPr>
      </p:pic>
      <p:sp>
        <p:nvSpPr>
          <p:cNvPr id="509" name="Shape 509"/>
          <p:cNvSpPr txBox="1">
            <a:spLocks noGrp="1"/>
          </p:cNvSpPr>
          <p:nvPr>
            <p:ph type="body" idx="1"/>
          </p:nvPr>
        </p:nvSpPr>
        <p:spPr>
          <a:xfrm>
            <a:off x="932736" y="1799608"/>
            <a:ext cx="10102596" cy="1597583"/>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lt1"/>
              </a:buClr>
              <a:buFont typeface="Arial"/>
              <a:buChar char="●"/>
              <a:defRPr sz="5440" b="0" i="0" u="none" strike="noStrike" cap="none">
                <a:solidFill>
                  <a:schemeClr val="lt1"/>
                </a:solidFill>
                <a:latin typeface="Arial"/>
                <a:ea typeface="Arial"/>
                <a:cs typeface="Arial"/>
                <a:sym typeface="Arial"/>
              </a:defRPr>
            </a:lvl1pPr>
            <a:lvl2pPr marL="699465" marR="0" lvl="1" indent="388591" algn="l" rtl="0">
              <a:lnSpc>
                <a:spcPct val="90000"/>
              </a:lnSpc>
              <a:spcBef>
                <a:spcPts val="510"/>
              </a:spcBef>
              <a:spcAft>
                <a:spcPts val="0"/>
              </a:spcAft>
              <a:buClr>
                <a:schemeClr val="dk1"/>
              </a:buClr>
              <a:buSzPct val="100000"/>
              <a:buFont typeface="Arial"/>
              <a:buChar char="•"/>
              <a:defRPr sz="2448" b="0" i="0" u="none" strike="noStrike" cap="none">
                <a:solidFill>
                  <a:schemeClr val="dk1"/>
                </a:solidFill>
                <a:latin typeface="Arial"/>
                <a:ea typeface="Arial"/>
                <a:cs typeface="Arial"/>
                <a:sym typeface="Arial"/>
              </a:defRPr>
            </a:lvl2pPr>
            <a:lvl3pPr marL="1165774" marR="0" lvl="2" indent="259061" algn="l" rtl="0">
              <a:lnSpc>
                <a:spcPct val="90000"/>
              </a:lnSpc>
              <a:spcBef>
                <a:spcPts val="510"/>
              </a:spcBef>
              <a:spcAft>
                <a:spcPts val="0"/>
              </a:spcAft>
              <a:buClr>
                <a:schemeClr val="dk1"/>
              </a:buClr>
              <a:buSzPct val="100000"/>
              <a:buFont typeface="Arial"/>
              <a:buChar char="•"/>
              <a:defRPr sz="2040" b="0" i="0" u="none" strike="noStrike" cap="none">
                <a:solidFill>
                  <a:schemeClr val="dk1"/>
                </a:solidFill>
                <a:latin typeface="Arial"/>
                <a:ea typeface="Arial"/>
                <a:cs typeface="Arial"/>
                <a:sym typeface="Arial"/>
              </a:defRPr>
            </a:lvl3pPr>
            <a:lvl4pPr marL="1632084" marR="0" lvl="3" indent="182246" algn="l" rtl="0">
              <a:lnSpc>
                <a:spcPct val="90000"/>
              </a:lnSpc>
              <a:spcBef>
                <a:spcPts val="510"/>
              </a:spcBef>
              <a:spcAft>
                <a:spcPts val="0"/>
              </a:spcAft>
              <a:buClr>
                <a:schemeClr val="dk1"/>
              </a:buClr>
              <a:buSzPct val="86460"/>
              <a:buFont typeface="Arial"/>
              <a:buChar char="•"/>
              <a:defRPr sz="1836" b="0" i="0" u="none" strike="noStrike" cap="none">
                <a:solidFill>
                  <a:schemeClr val="dk1"/>
                </a:solidFill>
                <a:latin typeface="Arial"/>
                <a:ea typeface="Arial"/>
                <a:cs typeface="Arial"/>
                <a:sym typeface="Arial"/>
              </a:defRPr>
            </a:lvl4pPr>
            <a:lvl5pPr marL="2098394" marR="0" lvl="4" indent="182243" algn="l" rtl="0">
              <a:lnSpc>
                <a:spcPct val="90000"/>
              </a:lnSpc>
              <a:spcBef>
                <a:spcPts val="510"/>
              </a:spcBef>
              <a:spcAft>
                <a:spcPts val="0"/>
              </a:spcAft>
              <a:buClr>
                <a:schemeClr val="dk1"/>
              </a:buClr>
              <a:buSzPct val="86460"/>
              <a:buFont typeface="Arial"/>
              <a:buChar char="•"/>
              <a:defRPr sz="1836" b="0" i="0" u="none" strike="noStrike" cap="none">
                <a:solidFill>
                  <a:schemeClr val="dk1"/>
                </a:solidFill>
                <a:latin typeface="Arial"/>
                <a:ea typeface="Arial"/>
                <a:cs typeface="Arial"/>
                <a:sym typeface="Arial"/>
              </a:defRPr>
            </a:lvl5pPr>
            <a:lvl6pPr marL="2564703" marR="0" lvl="5" indent="182243" algn="l" rtl="0">
              <a:lnSpc>
                <a:spcPct val="90000"/>
              </a:lnSpc>
              <a:spcBef>
                <a:spcPts val="510"/>
              </a:spcBef>
              <a:spcAft>
                <a:spcPts val="0"/>
              </a:spcAft>
              <a:buClr>
                <a:schemeClr val="dk1"/>
              </a:buClr>
              <a:buSzPct val="86460"/>
              <a:buFont typeface="Arial"/>
              <a:buChar char="•"/>
              <a:defRPr sz="1836" b="0" i="0" u="none" strike="noStrike" cap="none">
                <a:solidFill>
                  <a:schemeClr val="dk1"/>
                </a:solidFill>
                <a:latin typeface="Arial"/>
                <a:ea typeface="Arial"/>
                <a:cs typeface="Arial"/>
                <a:sym typeface="Arial"/>
              </a:defRPr>
            </a:lvl6pPr>
            <a:lvl7pPr marL="3031013" marR="0" lvl="6" indent="182243" algn="l" rtl="0">
              <a:lnSpc>
                <a:spcPct val="90000"/>
              </a:lnSpc>
              <a:spcBef>
                <a:spcPts val="510"/>
              </a:spcBef>
              <a:spcAft>
                <a:spcPts val="0"/>
              </a:spcAft>
              <a:buClr>
                <a:schemeClr val="dk1"/>
              </a:buClr>
              <a:buSzPct val="86460"/>
              <a:buFont typeface="Arial"/>
              <a:buChar char="•"/>
              <a:defRPr sz="1836" b="0" i="0" u="none" strike="noStrike" cap="none">
                <a:solidFill>
                  <a:schemeClr val="dk1"/>
                </a:solidFill>
                <a:latin typeface="Arial"/>
                <a:ea typeface="Arial"/>
                <a:cs typeface="Arial"/>
                <a:sym typeface="Arial"/>
              </a:defRPr>
            </a:lvl7pPr>
            <a:lvl8pPr marL="3497323" marR="0" lvl="7" indent="182243" algn="l" rtl="0">
              <a:lnSpc>
                <a:spcPct val="90000"/>
              </a:lnSpc>
              <a:spcBef>
                <a:spcPts val="510"/>
              </a:spcBef>
              <a:spcAft>
                <a:spcPts val="0"/>
              </a:spcAft>
              <a:buClr>
                <a:schemeClr val="dk1"/>
              </a:buClr>
              <a:buSzPct val="86460"/>
              <a:buFont typeface="Arial"/>
              <a:buChar char="•"/>
              <a:defRPr sz="1836" b="0" i="0" u="none" strike="noStrike" cap="none">
                <a:solidFill>
                  <a:schemeClr val="dk1"/>
                </a:solidFill>
                <a:latin typeface="Arial"/>
                <a:ea typeface="Arial"/>
                <a:cs typeface="Arial"/>
                <a:sym typeface="Arial"/>
              </a:defRPr>
            </a:lvl8pPr>
            <a:lvl9pPr marL="3963633" marR="0" lvl="8" indent="182243" algn="l" rtl="0">
              <a:lnSpc>
                <a:spcPct val="90000"/>
              </a:lnSpc>
              <a:spcBef>
                <a:spcPts val="510"/>
              </a:spcBef>
              <a:spcAft>
                <a:spcPts val="0"/>
              </a:spcAft>
              <a:buClr>
                <a:schemeClr val="dk1"/>
              </a:buClr>
              <a:buSzPct val="86460"/>
              <a:buFont typeface="Arial"/>
              <a:buChar char="•"/>
              <a:defRPr sz="1836" b="0" i="0" u="none" strike="noStrike" cap="none">
                <a:solidFill>
                  <a:schemeClr val="dk1"/>
                </a:solidFill>
                <a:latin typeface="Arial"/>
                <a:ea typeface="Arial"/>
                <a:cs typeface="Arial"/>
                <a:sym typeface="Arial"/>
              </a:defRPr>
            </a:lvl9pPr>
          </a:lstStyle>
          <a:p>
            <a:endParaRPr/>
          </a:p>
        </p:txBody>
      </p:sp>
      <p:sp>
        <p:nvSpPr>
          <p:cNvPr id="510" name="Shape 510"/>
          <p:cNvSpPr txBox="1">
            <a:spLocks noGrp="1"/>
          </p:cNvSpPr>
          <p:nvPr>
            <p:ph type="body" idx="2"/>
          </p:nvPr>
        </p:nvSpPr>
        <p:spPr>
          <a:xfrm>
            <a:off x="932736" y="3728361"/>
            <a:ext cx="10102596" cy="666204"/>
          </a:xfrm>
          <a:prstGeom prst="rect">
            <a:avLst/>
          </a:prstGeom>
          <a:noFill/>
          <a:ln>
            <a:noFill/>
          </a:ln>
        </p:spPr>
        <p:txBody>
          <a:bodyPr lIns="91425" tIns="91425" rIns="91425" bIns="91425" anchor="t" anchorCtr="0"/>
          <a:lstStyle>
            <a:lvl1pPr marL="0" marR="0" lvl="0" indent="0" algn="l" rtl="0">
              <a:lnSpc>
                <a:spcPct val="90000"/>
              </a:lnSpc>
              <a:spcBef>
                <a:spcPts val="1020"/>
              </a:spcBef>
              <a:spcAft>
                <a:spcPts val="0"/>
              </a:spcAft>
              <a:buClr>
                <a:schemeClr val="lt1"/>
              </a:buClr>
              <a:buFont typeface="Arial"/>
              <a:buChar char="●"/>
              <a:defRPr sz="2720" b="0" i="0" u="none" strike="noStrike" cap="none">
                <a:solidFill>
                  <a:schemeClr val="lt1"/>
                </a:solidFill>
                <a:latin typeface="Arial"/>
                <a:ea typeface="Arial"/>
                <a:cs typeface="Arial"/>
                <a:sym typeface="Arial"/>
              </a:defRPr>
            </a:lvl1pPr>
            <a:lvl2pPr marL="699465" marR="0" lvl="1" indent="388591" algn="l" rtl="0">
              <a:lnSpc>
                <a:spcPct val="90000"/>
              </a:lnSpc>
              <a:spcBef>
                <a:spcPts val="510"/>
              </a:spcBef>
              <a:spcAft>
                <a:spcPts val="0"/>
              </a:spcAft>
              <a:buClr>
                <a:schemeClr val="dk1"/>
              </a:buClr>
              <a:buSzPct val="100000"/>
              <a:buFont typeface="Arial"/>
              <a:buChar char="•"/>
              <a:defRPr sz="2448" b="0" i="0" u="none" strike="noStrike" cap="none">
                <a:solidFill>
                  <a:schemeClr val="dk1"/>
                </a:solidFill>
                <a:latin typeface="Arial"/>
                <a:ea typeface="Arial"/>
                <a:cs typeface="Arial"/>
                <a:sym typeface="Arial"/>
              </a:defRPr>
            </a:lvl2pPr>
            <a:lvl3pPr marL="1165774" marR="0" lvl="2" indent="259061" algn="l" rtl="0">
              <a:lnSpc>
                <a:spcPct val="90000"/>
              </a:lnSpc>
              <a:spcBef>
                <a:spcPts val="510"/>
              </a:spcBef>
              <a:spcAft>
                <a:spcPts val="0"/>
              </a:spcAft>
              <a:buClr>
                <a:schemeClr val="dk1"/>
              </a:buClr>
              <a:buSzPct val="100000"/>
              <a:buFont typeface="Arial"/>
              <a:buChar char="•"/>
              <a:defRPr sz="2040" b="0" i="0" u="none" strike="noStrike" cap="none">
                <a:solidFill>
                  <a:schemeClr val="dk1"/>
                </a:solidFill>
                <a:latin typeface="Arial"/>
                <a:ea typeface="Arial"/>
                <a:cs typeface="Arial"/>
                <a:sym typeface="Arial"/>
              </a:defRPr>
            </a:lvl3pPr>
            <a:lvl4pPr marL="1632084" marR="0" lvl="3" indent="182246" algn="l" rtl="0">
              <a:lnSpc>
                <a:spcPct val="90000"/>
              </a:lnSpc>
              <a:spcBef>
                <a:spcPts val="510"/>
              </a:spcBef>
              <a:spcAft>
                <a:spcPts val="0"/>
              </a:spcAft>
              <a:buClr>
                <a:schemeClr val="dk1"/>
              </a:buClr>
              <a:buSzPct val="86460"/>
              <a:buFont typeface="Arial"/>
              <a:buChar char="•"/>
              <a:defRPr sz="1836" b="0" i="0" u="none" strike="noStrike" cap="none">
                <a:solidFill>
                  <a:schemeClr val="dk1"/>
                </a:solidFill>
                <a:latin typeface="Arial"/>
                <a:ea typeface="Arial"/>
                <a:cs typeface="Arial"/>
                <a:sym typeface="Arial"/>
              </a:defRPr>
            </a:lvl4pPr>
            <a:lvl5pPr marL="2098394" marR="0" lvl="4" indent="182243" algn="l" rtl="0">
              <a:lnSpc>
                <a:spcPct val="90000"/>
              </a:lnSpc>
              <a:spcBef>
                <a:spcPts val="510"/>
              </a:spcBef>
              <a:spcAft>
                <a:spcPts val="0"/>
              </a:spcAft>
              <a:buClr>
                <a:schemeClr val="dk1"/>
              </a:buClr>
              <a:buSzPct val="86460"/>
              <a:buFont typeface="Arial"/>
              <a:buChar char="•"/>
              <a:defRPr sz="1836" b="0" i="0" u="none" strike="noStrike" cap="none">
                <a:solidFill>
                  <a:schemeClr val="dk1"/>
                </a:solidFill>
                <a:latin typeface="Arial"/>
                <a:ea typeface="Arial"/>
                <a:cs typeface="Arial"/>
                <a:sym typeface="Arial"/>
              </a:defRPr>
            </a:lvl5pPr>
            <a:lvl6pPr marL="2564703" marR="0" lvl="5" indent="182243" algn="l" rtl="0">
              <a:lnSpc>
                <a:spcPct val="90000"/>
              </a:lnSpc>
              <a:spcBef>
                <a:spcPts val="510"/>
              </a:spcBef>
              <a:spcAft>
                <a:spcPts val="0"/>
              </a:spcAft>
              <a:buClr>
                <a:schemeClr val="dk1"/>
              </a:buClr>
              <a:buSzPct val="86460"/>
              <a:buFont typeface="Arial"/>
              <a:buChar char="•"/>
              <a:defRPr sz="1836" b="0" i="0" u="none" strike="noStrike" cap="none">
                <a:solidFill>
                  <a:schemeClr val="dk1"/>
                </a:solidFill>
                <a:latin typeface="Arial"/>
                <a:ea typeface="Arial"/>
                <a:cs typeface="Arial"/>
                <a:sym typeface="Arial"/>
              </a:defRPr>
            </a:lvl6pPr>
            <a:lvl7pPr marL="3031013" marR="0" lvl="6" indent="182243" algn="l" rtl="0">
              <a:lnSpc>
                <a:spcPct val="90000"/>
              </a:lnSpc>
              <a:spcBef>
                <a:spcPts val="510"/>
              </a:spcBef>
              <a:spcAft>
                <a:spcPts val="0"/>
              </a:spcAft>
              <a:buClr>
                <a:schemeClr val="dk1"/>
              </a:buClr>
              <a:buSzPct val="86460"/>
              <a:buFont typeface="Arial"/>
              <a:buChar char="•"/>
              <a:defRPr sz="1836" b="0" i="0" u="none" strike="noStrike" cap="none">
                <a:solidFill>
                  <a:schemeClr val="dk1"/>
                </a:solidFill>
                <a:latin typeface="Arial"/>
                <a:ea typeface="Arial"/>
                <a:cs typeface="Arial"/>
                <a:sym typeface="Arial"/>
              </a:defRPr>
            </a:lvl7pPr>
            <a:lvl8pPr marL="3497323" marR="0" lvl="7" indent="182243" algn="l" rtl="0">
              <a:lnSpc>
                <a:spcPct val="90000"/>
              </a:lnSpc>
              <a:spcBef>
                <a:spcPts val="510"/>
              </a:spcBef>
              <a:spcAft>
                <a:spcPts val="0"/>
              </a:spcAft>
              <a:buClr>
                <a:schemeClr val="dk1"/>
              </a:buClr>
              <a:buSzPct val="86460"/>
              <a:buFont typeface="Arial"/>
              <a:buChar char="•"/>
              <a:defRPr sz="1836" b="0" i="0" u="none" strike="noStrike" cap="none">
                <a:solidFill>
                  <a:schemeClr val="dk1"/>
                </a:solidFill>
                <a:latin typeface="Arial"/>
                <a:ea typeface="Arial"/>
                <a:cs typeface="Arial"/>
                <a:sym typeface="Arial"/>
              </a:defRPr>
            </a:lvl8pPr>
            <a:lvl9pPr marL="3963633" marR="0" lvl="8" indent="182243" algn="l" rtl="0">
              <a:lnSpc>
                <a:spcPct val="90000"/>
              </a:lnSpc>
              <a:spcBef>
                <a:spcPts val="510"/>
              </a:spcBef>
              <a:spcAft>
                <a:spcPts val="0"/>
              </a:spcAft>
              <a:buClr>
                <a:schemeClr val="dk1"/>
              </a:buClr>
              <a:buSzPct val="86460"/>
              <a:buFont typeface="Arial"/>
              <a:buChar char="•"/>
              <a:defRPr sz="1836" b="0" i="0" u="none" strike="noStrike" cap="none">
                <a:solidFill>
                  <a:schemeClr val="dk1"/>
                </a:solidFill>
                <a:latin typeface="Arial"/>
                <a:ea typeface="Arial"/>
                <a:cs typeface="Arial"/>
                <a:sym typeface="Arial"/>
              </a:defRPr>
            </a:lvl9pPr>
          </a:lstStyle>
          <a:p>
            <a:endParaRPr/>
          </a:p>
        </p:txBody>
      </p:sp>
      <p:pic>
        <p:nvPicPr>
          <p:cNvPr id="511" name="Shape 511"/>
          <p:cNvPicPr preferRelativeResize="0"/>
          <p:nvPr/>
        </p:nvPicPr>
        <p:blipFill rotWithShape="1">
          <a:blip r:embed="rId4">
            <a:alphaModFix/>
          </a:blip>
          <a:srcRect/>
          <a:stretch/>
        </p:blipFill>
        <p:spPr>
          <a:xfrm>
            <a:off x="11143082" y="5882929"/>
            <a:ext cx="982514" cy="821229"/>
          </a:xfrm>
          <a:prstGeom prst="rect">
            <a:avLst/>
          </a:prstGeom>
          <a:noFill/>
          <a:ln>
            <a:noFill/>
          </a:ln>
        </p:spPr>
      </p:pic>
    </p:spTree>
    <p:extLst>
      <p:ext uri="{BB962C8B-B14F-4D97-AF65-F5344CB8AC3E}">
        <p14:creationId xmlns:p14="http://schemas.microsoft.com/office/powerpoint/2010/main" val="53357749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p:cSld name="1_Title and Content - Blue">
    <p:spTree>
      <p:nvGrpSpPr>
        <p:cNvPr id="1" name="Shape 512"/>
        <p:cNvGrpSpPr/>
        <p:nvPr/>
      </p:nvGrpSpPr>
      <p:grpSpPr>
        <a:xfrm>
          <a:off x="0" y="0"/>
          <a:ext cx="0" cy="0"/>
          <a:chOff x="0" y="0"/>
          <a:chExt cx="0" cy="0"/>
        </a:xfrm>
      </p:grpSpPr>
      <p:sp>
        <p:nvSpPr>
          <p:cNvPr id="513" name="Shape 513"/>
          <p:cNvSpPr/>
          <p:nvPr/>
        </p:nvSpPr>
        <p:spPr>
          <a:xfrm>
            <a:off x="0" y="0"/>
            <a:ext cx="12436475" cy="6994525"/>
          </a:xfrm>
          <a:prstGeom prst="rect">
            <a:avLst/>
          </a:prstGeom>
          <a:gradFill>
            <a:gsLst>
              <a:gs pos="0">
                <a:srgbClr val="116B91"/>
              </a:gs>
              <a:gs pos="100000">
                <a:srgbClr val="2194CA"/>
              </a:gs>
            </a:gsLst>
            <a:lin ang="5400012" scaled="0"/>
          </a:gradFill>
          <a:ln>
            <a:noFill/>
          </a:ln>
        </p:spPr>
        <p:txBody>
          <a:bodyPr lIns="124327" tIns="62146" rIns="124327" bIns="62146" anchor="ctr" anchorCtr="0">
            <a:noAutofit/>
          </a:bodyPr>
          <a:lstStyle/>
          <a:p>
            <a:pPr marL="0" marR="0" lvl="0" indent="0" algn="ctr" rtl="0">
              <a:lnSpc>
                <a:spcPct val="100000"/>
              </a:lnSpc>
              <a:spcBef>
                <a:spcPts val="0"/>
              </a:spcBef>
              <a:spcAft>
                <a:spcPts val="0"/>
              </a:spcAft>
              <a:buClr>
                <a:schemeClr val="dk1"/>
              </a:buClr>
              <a:buFont typeface="Arial"/>
              <a:buNone/>
            </a:pPr>
            <a:endParaRPr sz="2448" b="0" i="0" u="none" strike="noStrike" cap="none">
              <a:solidFill>
                <a:srgbClr val="FFFFFF"/>
              </a:solidFill>
              <a:latin typeface="Arial"/>
              <a:ea typeface="Arial"/>
              <a:cs typeface="Arial"/>
              <a:sym typeface="Arial"/>
            </a:endParaRPr>
          </a:p>
        </p:txBody>
      </p:sp>
      <p:pic>
        <p:nvPicPr>
          <p:cNvPr id="514" name="Shape 514"/>
          <p:cNvPicPr preferRelativeResize="0"/>
          <p:nvPr/>
        </p:nvPicPr>
        <p:blipFill rotWithShape="1">
          <a:blip r:embed="rId2">
            <a:alphaModFix/>
          </a:blip>
          <a:srcRect/>
          <a:stretch/>
        </p:blipFill>
        <p:spPr>
          <a:xfrm>
            <a:off x="10995637" y="6553885"/>
            <a:ext cx="1060854" cy="233763"/>
          </a:xfrm>
          <a:prstGeom prst="rect">
            <a:avLst/>
          </a:prstGeom>
          <a:noFill/>
          <a:ln>
            <a:noFill/>
          </a:ln>
        </p:spPr>
      </p:pic>
      <p:sp>
        <p:nvSpPr>
          <p:cNvPr id="515" name="Shape 515"/>
          <p:cNvSpPr txBox="1">
            <a:spLocks noGrp="1"/>
          </p:cNvSpPr>
          <p:nvPr>
            <p:ph type="sldNum" idx="12"/>
          </p:nvPr>
        </p:nvSpPr>
        <p:spPr>
          <a:xfrm>
            <a:off x="310912" y="6484575"/>
            <a:ext cx="2940198" cy="372470"/>
          </a:xfrm>
          <a:prstGeom prst="rect">
            <a:avLst/>
          </a:prstGeom>
          <a:noFill/>
          <a:ln>
            <a:noFill/>
          </a:ln>
        </p:spPr>
        <p:txBody>
          <a:bodyPr lIns="91425" tIns="45700" rIns="91425" bIns="45700" anchor="ctr" anchorCtr="0">
            <a:noAutofit/>
          </a:bodyPr>
          <a:lstStyle/>
          <a:p>
            <a:pPr>
              <a:buClr>
                <a:schemeClr val="lt1"/>
              </a:buClr>
              <a:buSzPct val="25000"/>
            </a:pPr>
            <a:fld id="{00000000-1234-1234-1234-123412341234}" type="slidenum">
              <a:rPr lang="en-US" sz="1360" smtClean="0">
                <a:solidFill>
                  <a:schemeClr val="lt1"/>
                </a:solidFill>
                <a:ea typeface="Arial"/>
                <a:cs typeface="Arial"/>
                <a:sym typeface="Arial"/>
              </a:rPr>
              <a:pPr>
                <a:buClr>
                  <a:schemeClr val="lt1"/>
                </a:buClr>
                <a:buSzPct val="25000"/>
              </a:pPr>
              <a:t>‹#›</a:t>
            </a:fld>
            <a:endParaRPr lang="en-US" sz="1360">
              <a:solidFill>
                <a:schemeClr val="lt1"/>
              </a:solidFill>
              <a:ea typeface="Arial"/>
              <a:cs typeface="Arial"/>
              <a:sym typeface="Arial"/>
            </a:endParaRPr>
          </a:p>
        </p:txBody>
      </p:sp>
      <p:sp>
        <p:nvSpPr>
          <p:cNvPr id="516" name="Shape 516"/>
          <p:cNvSpPr txBox="1">
            <a:spLocks noGrp="1"/>
          </p:cNvSpPr>
          <p:nvPr>
            <p:ph type="title"/>
          </p:nvPr>
        </p:nvSpPr>
        <p:spPr>
          <a:xfrm>
            <a:off x="310912" y="372388"/>
            <a:ext cx="11814651" cy="652741"/>
          </a:xfrm>
          <a:prstGeom prst="rect">
            <a:avLst/>
          </a:prstGeom>
          <a:noFill/>
          <a:ln>
            <a:noFill/>
          </a:ln>
        </p:spPr>
        <p:txBody>
          <a:bodyPr lIns="91425" tIns="91425" rIns="91425" bIns="91425" anchor="t" anchorCtr="0"/>
          <a:lstStyle>
            <a:lvl1pPr marL="0" marR="0" lvl="0" indent="0" algn="l" rtl="0">
              <a:lnSpc>
                <a:spcPct val="90000"/>
              </a:lnSpc>
              <a:spcBef>
                <a:spcPts val="0"/>
              </a:spcBef>
              <a:spcAft>
                <a:spcPts val="0"/>
              </a:spcAft>
              <a:buClr>
                <a:schemeClr val="lt1"/>
              </a:buClr>
              <a:buFont typeface="Arial"/>
              <a:buNone/>
              <a:defRPr sz="4352" b="0" i="0" u="none" strike="noStrike" cap="none">
                <a:solidFill>
                  <a:schemeClr val="lt1"/>
                </a:solidFill>
                <a:latin typeface="Arial"/>
                <a:ea typeface="Arial"/>
                <a:cs typeface="Arial"/>
                <a:sym typeface="Arial"/>
              </a:defRPr>
            </a:lvl1pPr>
            <a:lvl2pPr lvl="1" indent="0" rtl="0">
              <a:spcBef>
                <a:spcPts val="0"/>
              </a:spcBef>
              <a:buFont typeface="Arial"/>
              <a:buNone/>
              <a:defRPr sz="2448"/>
            </a:lvl2pPr>
            <a:lvl3pPr lvl="2" indent="0" rtl="0">
              <a:spcBef>
                <a:spcPts val="0"/>
              </a:spcBef>
              <a:buFont typeface="Arial"/>
              <a:buNone/>
              <a:defRPr sz="2448"/>
            </a:lvl3pPr>
            <a:lvl4pPr lvl="3" indent="0" rtl="0">
              <a:spcBef>
                <a:spcPts val="0"/>
              </a:spcBef>
              <a:buFont typeface="Arial"/>
              <a:buNone/>
              <a:defRPr sz="2448"/>
            </a:lvl4pPr>
            <a:lvl5pPr lvl="4" indent="0" rtl="0">
              <a:spcBef>
                <a:spcPts val="0"/>
              </a:spcBef>
              <a:buFont typeface="Arial"/>
              <a:buNone/>
              <a:defRPr sz="2448"/>
            </a:lvl5pPr>
            <a:lvl6pPr lvl="5" indent="0" rtl="0">
              <a:spcBef>
                <a:spcPts val="0"/>
              </a:spcBef>
              <a:buFont typeface="Arial"/>
              <a:buNone/>
              <a:defRPr sz="2448"/>
            </a:lvl6pPr>
            <a:lvl7pPr lvl="6" indent="0" rtl="0">
              <a:spcBef>
                <a:spcPts val="0"/>
              </a:spcBef>
              <a:buFont typeface="Arial"/>
              <a:buNone/>
              <a:defRPr sz="2448"/>
            </a:lvl7pPr>
            <a:lvl8pPr lvl="7" indent="0" rtl="0">
              <a:spcBef>
                <a:spcPts val="0"/>
              </a:spcBef>
              <a:buFont typeface="Arial"/>
              <a:buNone/>
              <a:defRPr sz="2448"/>
            </a:lvl8pPr>
            <a:lvl9pPr lvl="8" indent="0" rtl="0">
              <a:spcBef>
                <a:spcPts val="0"/>
              </a:spcBef>
              <a:buFont typeface="Arial"/>
              <a:buNone/>
              <a:defRPr sz="2448"/>
            </a:lvl9pPr>
          </a:lstStyle>
          <a:p>
            <a:endParaRPr/>
          </a:p>
        </p:txBody>
      </p:sp>
      <p:sp>
        <p:nvSpPr>
          <p:cNvPr id="517" name="Shape 517"/>
          <p:cNvSpPr txBox="1">
            <a:spLocks noGrp="1"/>
          </p:cNvSpPr>
          <p:nvPr>
            <p:ph type="body" idx="1"/>
          </p:nvPr>
        </p:nvSpPr>
        <p:spPr>
          <a:xfrm>
            <a:off x="310912" y="1042702"/>
            <a:ext cx="11814651" cy="636830"/>
          </a:xfrm>
          <a:prstGeom prst="rect">
            <a:avLst/>
          </a:prstGeom>
          <a:noFill/>
          <a:ln>
            <a:noFill/>
          </a:ln>
        </p:spPr>
        <p:txBody>
          <a:bodyPr lIns="91425" tIns="91425" rIns="91425" bIns="91425" anchor="t" anchorCtr="0"/>
          <a:lstStyle>
            <a:lvl1pPr marL="0" marR="0" lvl="0" indent="0" algn="l" rtl="0">
              <a:lnSpc>
                <a:spcPct val="90000"/>
              </a:lnSpc>
              <a:spcBef>
                <a:spcPts val="1020"/>
              </a:spcBef>
              <a:spcAft>
                <a:spcPts val="0"/>
              </a:spcAft>
              <a:buClr>
                <a:schemeClr val="lt1"/>
              </a:buClr>
              <a:buFont typeface="Arial"/>
              <a:buChar char="●"/>
              <a:defRPr sz="2856" b="0" i="0" u="none" strike="noStrike" cap="none">
                <a:solidFill>
                  <a:schemeClr val="lt1"/>
                </a:solidFill>
                <a:latin typeface="Arial"/>
                <a:ea typeface="Arial"/>
                <a:cs typeface="Arial"/>
                <a:sym typeface="Arial"/>
              </a:defRPr>
            </a:lvl1pPr>
            <a:lvl2pPr marL="699465" marR="0" lvl="1" indent="388591" algn="l" rtl="0">
              <a:lnSpc>
                <a:spcPct val="90000"/>
              </a:lnSpc>
              <a:spcBef>
                <a:spcPts val="510"/>
              </a:spcBef>
              <a:spcAft>
                <a:spcPts val="0"/>
              </a:spcAft>
              <a:buClr>
                <a:schemeClr val="dk1"/>
              </a:buClr>
              <a:buSzPct val="100000"/>
              <a:buFont typeface="Arial"/>
              <a:buChar char="•"/>
              <a:defRPr sz="2448" b="0" i="0" u="none" strike="noStrike" cap="none">
                <a:solidFill>
                  <a:schemeClr val="dk1"/>
                </a:solidFill>
                <a:latin typeface="Arial"/>
                <a:ea typeface="Arial"/>
                <a:cs typeface="Arial"/>
                <a:sym typeface="Arial"/>
              </a:defRPr>
            </a:lvl2pPr>
            <a:lvl3pPr marL="1165774" marR="0" lvl="2" indent="259061" algn="l" rtl="0">
              <a:lnSpc>
                <a:spcPct val="90000"/>
              </a:lnSpc>
              <a:spcBef>
                <a:spcPts val="510"/>
              </a:spcBef>
              <a:spcAft>
                <a:spcPts val="0"/>
              </a:spcAft>
              <a:buClr>
                <a:schemeClr val="dk1"/>
              </a:buClr>
              <a:buSzPct val="100000"/>
              <a:buFont typeface="Arial"/>
              <a:buChar char="•"/>
              <a:defRPr sz="2040" b="0" i="0" u="none" strike="noStrike" cap="none">
                <a:solidFill>
                  <a:schemeClr val="dk1"/>
                </a:solidFill>
                <a:latin typeface="Arial"/>
                <a:ea typeface="Arial"/>
                <a:cs typeface="Arial"/>
                <a:sym typeface="Arial"/>
              </a:defRPr>
            </a:lvl3pPr>
            <a:lvl4pPr marL="1632084" marR="0" lvl="3" indent="182246" algn="l" rtl="0">
              <a:lnSpc>
                <a:spcPct val="90000"/>
              </a:lnSpc>
              <a:spcBef>
                <a:spcPts val="510"/>
              </a:spcBef>
              <a:spcAft>
                <a:spcPts val="0"/>
              </a:spcAft>
              <a:buClr>
                <a:schemeClr val="dk1"/>
              </a:buClr>
              <a:buSzPct val="86460"/>
              <a:buFont typeface="Arial"/>
              <a:buChar char="•"/>
              <a:defRPr sz="1836" b="0" i="0" u="none" strike="noStrike" cap="none">
                <a:solidFill>
                  <a:schemeClr val="dk1"/>
                </a:solidFill>
                <a:latin typeface="Arial"/>
                <a:ea typeface="Arial"/>
                <a:cs typeface="Arial"/>
                <a:sym typeface="Arial"/>
              </a:defRPr>
            </a:lvl4pPr>
            <a:lvl5pPr marL="2098394" marR="0" lvl="4" indent="182243" algn="l" rtl="0">
              <a:lnSpc>
                <a:spcPct val="90000"/>
              </a:lnSpc>
              <a:spcBef>
                <a:spcPts val="510"/>
              </a:spcBef>
              <a:spcAft>
                <a:spcPts val="0"/>
              </a:spcAft>
              <a:buClr>
                <a:schemeClr val="dk1"/>
              </a:buClr>
              <a:buSzPct val="86460"/>
              <a:buFont typeface="Arial"/>
              <a:buChar char="•"/>
              <a:defRPr sz="1836" b="0" i="0" u="none" strike="noStrike" cap="none">
                <a:solidFill>
                  <a:schemeClr val="dk1"/>
                </a:solidFill>
                <a:latin typeface="Arial"/>
                <a:ea typeface="Arial"/>
                <a:cs typeface="Arial"/>
                <a:sym typeface="Arial"/>
              </a:defRPr>
            </a:lvl5pPr>
            <a:lvl6pPr marL="2564703" marR="0" lvl="5" indent="182243" algn="l" rtl="0">
              <a:lnSpc>
                <a:spcPct val="90000"/>
              </a:lnSpc>
              <a:spcBef>
                <a:spcPts val="510"/>
              </a:spcBef>
              <a:spcAft>
                <a:spcPts val="0"/>
              </a:spcAft>
              <a:buClr>
                <a:schemeClr val="dk1"/>
              </a:buClr>
              <a:buSzPct val="86460"/>
              <a:buFont typeface="Arial"/>
              <a:buChar char="•"/>
              <a:defRPr sz="1836" b="0" i="0" u="none" strike="noStrike" cap="none">
                <a:solidFill>
                  <a:schemeClr val="dk1"/>
                </a:solidFill>
                <a:latin typeface="Arial"/>
                <a:ea typeface="Arial"/>
                <a:cs typeface="Arial"/>
                <a:sym typeface="Arial"/>
              </a:defRPr>
            </a:lvl6pPr>
            <a:lvl7pPr marL="3031013" marR="0" lvl="6" indent="182243" algn="l" rtl="0">
              <a:lnSpc>
                <a:spcPct val="90000"/>
              </a:lnSpc>
              <a:spcBef>
                <a:spcPts val="510"/>
              </a:spcBef>
              <a:spcAft>
                <a:spcPts val="0"/>
              </a:spcAft>
              <a:buClr>
                <a:schemeClr val="dk1"/>
              </a:buClr>
              <a:buSzPct val="86460"/>
              <a:buFont typeface="Arial"/>
              <a:buChar char="•"/>
              <a:defRPr sz="1836" b="0" i="0" u="none" strike="noStrike" cap="none">
                <a:solidFill>
                  <a:schemeClr val="dk1"/>
                </a:solidFill>
                <a:latin typeface="Arial"/>
                <a:ea typeface="Arial"/>
                <a:cs typeface="Arial"/>
                <a:sym typeface="Arial"/>
              </a:defRPr>
            </a:lvl7pPr>
            <a:lvl8pPr marL="3497323" marR="0" lvl="7" indent="182243" algn="l" rtl="0">
              <a:lnSpc>
                <a:spcPct val="90000"/>
              </a:lnSpc>
              <a:spcBef>
                <a:spcPts val="510"/>
              </a:spcBef>
              <a:spcAft>
                <a:spcPts val="0"/>
              </a:spcAft>
              <a:buClr>
                <a:schemeClr val="dk1"/>
              </a:buClr>
              <a:buSzPct val="86460"/>
              <a:buFont typeface="Arial"/>
              <a:buChar char="•"/>
              <a:defRPr sz="1836" b="0" i="0" u="none" strike="noStrike" cap="none">
                <a:solidFill>
                  <a:schemeClr val="dk1"/>
                </a:solidFill>
                <a:latin typeface="Arial"/>
                <a:ea typeface="Arial"/>
                <a:cs typeface="Arial"/>
                <a:sym typeface="Arial"/>
              </a:defRPr>
            </a:lvl8pPr>
            <a:lvl9pPr marL="3963633" marR="0" lvl="8" indent="182243" algn="l" rtl="0">
              <a:lnSpc>
                <a:spcPct val="90000"/>
              </a:lnSpc>
              <a:spcBef>
                <a:spcPts val="510"/>
              </a:spcBef>
              <a:spcAft>
                <a:spcPts val="0"/>
              </a:spcAft>
              <a:buClr>
                <a:schemeClr val="dk1"/>
              </a:buClr>
              <a:buSzPct val="86460"/>
              <a:buFont typeface="Arial"/>
              <a:buChar char="•"/>
              <a:defRPr sz="1836" b="0" i="0" u="none" strike="noStrike" cap="none">
                <a:solidFill>
                  <a:schemeClr val="dk1"/>
                </a:solidFill>
                <a:latin typeface="Arial"/>
                <a:ea typeface="Arial"/>
                <a:cs typeface="Arial"/>
                <a:sym typeface="Arial"/>
              </a:defRPr>
            </a:lvl9pPr>
          </a:lstStyle>
          <a:p>
            <a:endParaRPr/>
          </a:p>
        </p:txBody>
      </p:sp>
      <p:sp>
        <p:nvSpPr>
          <p:cNvPr id="518" name="Shape 518"/>
          <p:cNvSpPr txBox="1">
            <a:spLocks noGrp="1"/>
          </p:cNvSpPr>
          <p:nvPr>
            <p:ph type="body" idx="2"/>
          </p:nvPr>
        </p:nvSpPr>
        <p:spPr>
          <a:xfrm>
            <a:off x="310912" y="1861965"/>
            <a:ext cx="11814651" cy="4485145"/>
          </a:xfrm>
          <a:prstGeom prst="rect">
            <a:avLst/>
          </a:prstGeom>
          <a:noFill/>
          <a:ln>
            <a:noFill/>
          </a:ln>
        </p:spPr>
        <p:txBody>
          <a:bodyPr lIns="91425" tIns="91425" rIns="91425" bIns="91425" anchor="t" anchorCtr="0"/>
          <a:lstStyle>
            <a:lvl1pPr marL="233155" marR="0" lvl="0" indent="457674" algn="l" rtl="0">
              <a:lnSpc>
                <a:spcPct val="90000"/>
              </a:lnSpc>
              <a:spcBef>
                <a:spcPts val="1020"/>
              </a:spcBef>
              <a:spcAft>
                <a:spcPts val="0"/>
              </a:spcAft>
              <a:buClr>
                <a:schemeClr val="accent1"/>
              </a:buClr>
              <a:buSzPct val="100000"/>
              <a:buFont typeface="Arial"/>
              <a:buChar char="•"/>
              <a:defRPr sz="2720" b="0" i="0" u="none" strike="noStrike" cap="none">
                <a:solidFill>
                  <a:schemeClr val="lt1"/>
                </a:solidFill>
                <a:latin typeface="Arial"/>
                <a:ea typeface="Arial"/>
                <a:cs typeface="Arial"/>
                <a:sym typeface="Arial"/>
              </a:defRPr>
            </a:lvl1pPr>
            <a:lvl2pPr marL="699465" marR="0" lvl="1" indent="388591" algn="l" rtl="0">
              <a:lnSpc>
                <a:spcPct val="90000"/>
              </a:lnSpc>
              <a:spcBef>
                <a:spcPts val="510"/>
              </a:spcBef>
              <a:spcAft>
                <a:spcPts val="0"/>
              </a:spcAft>
              <a:buClr>
                <a:schemeClr val="accent1"/>
              </a:buClr>
              <a:buSzPct val="100000"/>
              <a:buFont typeface="Arial"/>
              <a:buChar char="−"/>
              <a:defRPr sz="2448" b="0" i="0" u="none" strike="noStrike" cap="none">
                <a:solidFill>
                  <a:schemeClr val="lt1"/>
                </a:solidFill>
                <a:latin typeface="Arial"/>
                <a:ea typeface="Arial"/>
                <a:cs typeface="Arial"/>
                <a:sym typeface="Arial"/>
              </a:defRPr>
            </a:lvl2pPr>
            <a:lvl3pPr marL="1165774" marR="0" lvl="2" indent="259061" algn="l" rtl="0">
              <a:lnSpc>
                <a:spcPct val="90000"/>
              </a:lnSpc>
              <a:spcBef>
                <a:spcPts val="510"/>
              </a:spcBef>
              <a:spcAft>
                <a:spcPts val="0"/>
              </a:spcAft>
              <a:buClr>
                <a:schemeClr val="accent1"/>
              </a:buClr>
              <a:buSzPct val="100000"/>
              <a:buFont typeface="Arial"/>
              <a:buChar char="•"/>
              <a:defRPr sz="2040" b="0" i="0" u="none" strike="noStrike" cap="none">
                <a:solidFill>
                  <a:schemeClr val="lt1"/>
                </a:solidFill>
                <a:latin typeface="Arial"/>
                <a:ea typeface="Arial"/>
                <a:cs typeface="Arial"/>
                <a:sym typeface="Arial"/>
              </a:defRPr>
            </a:lvl3pPr>
            <a:lvl4pPr marL="1632084" marR="0" lvl="3" indent="182246" algn="l" rtl="0">
              <a:lnSpc>
                <a:spcPct val="90000"/>
              </a:lnSpc>
              <a:spcBef>
                <a:spcPts val="510"/>
              </a:spcBef>
              <a:spcAft>
                <a:spcPts val="0"/>
              </a:spcAft>
              <a:buClr>
                <a:schemeClr val="accent1"/>
              </a:buClr>
              <a:buSzPct val="86460"/>
              <a:buFont typeface="Arial"/>
              <a:buChar char="−"/>
              <a:defRPr sz="1836" b="0" i="0" u="none" strike="noStrike" cap="none">
                <a:solidFill>
                  <a:schemeClr val="lt1"/>
                </a:solidFill>
                <a:latin typeface="Arial"/>
                <a:ea typeface="Arial"/>
                <a:cs typeface="Arial"/>
                <a:sym typeface="Arial"/>
              </a:defRPr>
            </a:lvl4pPr>
            <a:lvl5pPr marL="2098394" marR="0" lvl="4" indent="182243" algn="l" rtl="0">
              <a:lnSpc>
                <a:spcPct val="90000"/>
              </a:lnSpc>
              <a:spcBef>
                <a:spcPts val="510"/>
              </a:spcBef>
              <a:spcAft>
                <a:spcPts val="0"/>
              </a:spcAft>
              <a:buClr>
                <a:schemeClr val="accent1"/>
              </a:buClr>
              <a:buSzPct val="86460"/>
              <a:buFont typeface="Noto Sans Symbols"/>
              <a:buChar char="➢"/>
              <a:defRPr sz="1836" b="0" i="0" u="none" strike="noStrike" cap="none">
                <a:solidFill>
                  <a:schemeClr val="lt1"/>
                </a:solidFill>
                <a:latin typeface="Arial"/>
                <a:ea typeface="Arial"/>
                <a:cs typeface="Arial"/>
                <a:sym typeface="Arial"/>
              </a:defRPr>
            </a:lvl5pPr>
            <a:lvl6pPr marL="2564703" marR="0" lvl="5" indent="182243" algn="l" rtl="0">
              <a:lnSpc>
                <a:spcPct val="90000"/>
              </a:lnSpc>
              <a:spcBef>
                <a:spcPts val="510"/>
              </a:spcBef>
              <a:spcAft>
                <a:spcPts val="0"/>
              </a:spcAft>
              <a:buClr>
                <a:schemeClr val="dk1"/>
              </a:buClr>
              <a:buSzPct val="86460"/>
              <a:buFont typeface="Arial"/>
              <a:buChar char="•"/>
              <a:defRPr sz="1836" b="0" i="0" u="none" strike="noStrike" cap="none">
                <a:solidFill>
                  <a:schemeClr val="dk1"/>
                </a:solidFill>
                <a:latin typeface="Arial"/>
                <a:ea typeface="Arial"/>
                <a:cs typeface="Arial"/>
                <a:sym typeface="Arial"/>
              </a:defRPr>
            </a:lvl6pPr>
            <a:lvl7pPr marL="3031013" marR="0" lvl="6" indent="182243" algn="l" rtl="0">
              <a:lnSpc>
                <a:spcPct val="90000"/>
              </a:lnSpc>
              <a:spcBef>
                <a:spcPts val="510"/>
              </a:spcBef>
              <a:spcAft>
                <a:spcPts val="0"/>
              </a:spcAft>
              <a:buClr>
                <a:schemeClr val="dk1"/>
              </a:buClr>
              <a:buSzPct val="86460"/>
              <a:buFont typeface="Arial"/>
              <a:buChar char="•"/>
              <a:defRPr sz="1836" b="0" i="0" u="none" strike="noStrike" cap="none">
                <a:solidFill>
                  <a:schemeClr val="dk1"/>
                </a:solidFill>
                <a:latin typeface="Arial"/>
                <a:ea typeface="Arial"/>
                <a:cs typeface="Arial"/>
                <a:sym typeface="Arial"/>
              </a:defRPr>
            </a:lvl7pPr>
            <a:lvl8pPr marL="3497323" marR="0" lvl="7" indent="182243" algn="l" rtl="0">
              <a:lnSpc>
                <a:spcPct val="90000"/>
              </a:lnSpc>
              <a:spcBef>
                <a:spcPts val="510"/>
              </a:spcBef>
              <a:spcAft>
                <a:spcPts val="0"/>
              </a:spcAft>
              <a:buClr>
                <a:schemeClr val="dk1"/>
              </a:buClr>
              <a:buSzPct val="86460"/>
              <a:buFont typeface="Arial"/>
              <a:buChar char="•"/>
              <a:defRPr sz="1836" b="0" i="0" u="none" strike="noStrike" cap="none">
                <a:solidFill>
                  <a:schemeClr val="dk1"/>
                </a:solidFill>
                <a:latin typeface="Arial"/>
                <a:ea typeface="Arial"/>
                <a:cs typeface="Arial"/>
                <a:sym typeface="Arial"/>
              </a:defRPr>
            </a:lvl8pPr>
            <a:lvl9pPr marL="3963633" marR="0" lvl="8" indent="182243" algn="l" rtl="0">
              <a:lnSpc>
                <a:spcPct val="90000"/>
              </a:lnSpc>
              <a:spcBef>
                <a:spcPts val="510"/>
              </a:spcBef>
              <a:spcAft>
                <a:spcPts val="0"/>
              </a:spcAft>
              <a:buClr>
                <a:schemeClr val="dk1"/>
              </a:buClr>
              <a:buSzPct val="86460"/>
              <a:buFont typeface="Arial"/>
              <a:buChar char="•"/>
              <a:defRPr sz="1836"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2632823453"/>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p:cSld name="2_Title and Content - Blue">
    <p:spTree>
      <p:nvGrpSpPr>
        <p:cNvPr id="1" name="Shape 519"/>
        <p:cNvGrpSpPr/>
        <p:nvPr/>
      </p:nvGrpSpPr>
      <p:grpSpPr>
        <a:xfrm>
          <a:off x="0" y="0"/>
          <a:ext cx="0" cy="0"/>
          <a:chOff x="0" y="0"/>
          <a:chExt cx="0" cy="0"/>
        </a:xfrm>
      </p:grpSpPr>
      <p:sp>
        <p:nvSpPr>
          <p:cNvPr id="520" name="Shape 520"/>
          <p:cNvSpPr/>
          <p:nvPr/>
        </p:nvSpPr>
        <p:spPr>
          <a:xfrm>
            <a:off x="0" y="0"/>
            <a:ext cx="12436475" cy="6994525"/>
          </a:xfrm>
          <a:prstGeom prst="rect">
            <a:avLst/>
          </a:prstGeom>
          <a:gradFill>
            <a:gsLst>
              <a:gs pos="0">
                <a:srgbClr val="116B91"/>
              </a:gs>
              <a:gs pos="100000">
                <a:srgbClr val="2194CA"/>
              </a:gs>
            </a:gsLst>
            <a:lin ang="5400012" scaled="0"/>
          </a:gradFill>
          <a:ln>
            <a:noFill/>
          </a:ln>
        </p:spPr>
        <p:txBody>
          <a:bodyPr lIns="124327" tIns="62146" rIns="124327" bIns="62146" anchor="ctr" anchorCtr="0">
            <a:noAutofit/>
          </a:bodyPr>
          <a:lstStyle/>
          <a:p>
            <a:pPr marL="0" marR="0" lvl="0" indent="0" algn="ctr" rtl="0">
              <a:lnSpc>
                <a:spcPct val="100000"/>
              </a:lnSpc>
              <a:spcBef>
                <a:spcPts val="0"/>
              </a:spcBef>
              <a:spcAft>
                <a:spcPts val="0"/>
              </a:spcAft>
              <a:buClr>
                <a:schemeClr val="dk1"/>
              </a:buClr>
              <a:buFont typeface="Arial"/>
              <a:buNone/>
            </a:pPr>
            <a:endParaRPr sz="2448" b="0" i="0" u="none" strike="noStrike" cap="none">
              <a:solidFill>
                <a:srgbClr val="FFFFFF"/>
              </a:solidFill>
              <a:latin typeface="Arial"/>
              <a:ea typeface="Arial"/>
              <a:cs typeface="Arial"/>
              <a:sym typeface="Arial"/>
            </a:endParaRPr>
          </a:p>
        </p:txBody>
      </p:sp>
      <p:sp>
        <p:nvSpPr>
          <p:cNvPr id="521" name="Shape 521"/>
          <p:cNvSpPr txBox="1">
            <a:spLocks noGrp="1"/>
          </p:cNvSpPr>
          <p:nvPr>
            <p:ph type="sldNum" idx="12"/>
          </p:nvPr>
        </p:nvSpPr>
        <p:spPr>
          <a:xfrm>
            <a:off x="310912" y="6484575"/>
            <a:ext cx="2940198" cy="372470"/>
          </a:xfrm>
          <a:prstGeom prst="rect">
            <a:avLst/>
          </a:prstGeom>
          <a:noFill/>
          <a:ln>
            <a:noFill/>
          </a:ln>
        </p:spPr>
        <p:txBody>
          <a:bodyPr lIns="91425" tIns="45700" rIns="91425" bIns="45700" anchor="ctr" anchorCtr="0">
            <a:noAutofit/>
          </a:bodyPr>
          <a:lstStyle/>
          <a:p>
            <a:pPr>
              <a:buClr>
                <a:schemeClr val="lt1"/>
              </a:buClr>
              <a:buSzPct val="25000"/>
            </a:pPr>
            <a:fld id="{00000000-1234-1234-1234-123412341234}" type="slidenum">
              <a:rPr lang="en-US" sz="1360" smtClean="0">
                <a:solidFill>
                  <a:schemeClr val="lt1"/>
                </a:solidFill>
                <a:ea typeface="Arial"/>
                <a:cs typeface="Arial"/>
                <a:sym typeface="Arial"/>
              </a:rPr>
              <a:pPr>
                <a:buClr>
                  <a:schemeClr val="lt1"/>
                </a:buClr>
                <a:buSzPct val="25000"/>
              </a:pPr>
              <a:t>‹#›</a:t>
            </a:fld>
            <a:endParaRPr lang="en-US" sz="1360">
              <a:solidFill>
                <a:schemeClr val="lt1"/>
              </a:solidFill>
              <a:ea typeface="Arial"/>
              <a:cs typeface="Arial"/>
              <a:sym typeface="Arial"/>
            </a:endParaRPr>
          </a:p>
        </p:txBody>
      </p:sp>
      <p:sp>
        <p:nvSpPr>
          <p:cNvPr id="522" name="Shape 522"/>
          <p:cNvSpPr txBox="1">
            <a:spLocks noGrp="1"/>
          </p:cNvSpPr>
          <p:nvPr>
            <p:ph type="title"/>
          </p:nvPr>
        </p:nvSpPr>
        <p:spPr>
          <a:xfrm>
            <a:off x="310912" y="372388"/>
            <a:ext cx="11814651" cy="652741"/>
          </a:xfrm>
          <a:prstGeom prst="rect">
            <a:avLst/>
          </a:prstGeom>
          <a:noFill/>
          <a:ln>
            <a:noFill/>
          </a:ln>
        </p:spPr>
        <p:txBody>
          <a:bodyPr lIns="91425" tIns="91425" rIns="91425" bIns="91425" anchor="t" anchorCtr="0"/>
          <a:lstStyle>
            <a:lvl1pPr marL="0" marR="0" lvl="0" indent="0" algn="l" rtl="0">
              <a:lnSpc>
                <a:spcPct val="90000"/>
              </a:lnSpc>
              <a:spcBef>
                <a:spcPts val="0"/>
              </a:spcBef>
              <a:spcAft>
                <a:spcPts val="0"/>
              </a:spcAft>
              <a:buClr>
                <a:schemeClr val="lt1"/>
              </a:buClr>
              <a:buFont typeface="Arial"/>
              <a:buNone/>
              <a:defRPr sz="4352" b="0" i="0" u="none" strike="noStrike" cap="none">
                <a:solidFill>
                  <a:schemeClr val="lt1"/>
                </a:solidFill>
                <a:latin typeface="Arial"/>
                <a:ea typeface="Arial"/>
                <a:cs typeface="Arial"/>
                <a:sym typeface="Arial"/>
              </a:defRPr>
            </a:lvl1pPr>
            <a:lvl2pPr lvl="1" indent="0" rtl="0">
              <a:spcBef>
                <a:spcPts val="0"/>
              </a:spcBef>
              <a:buFont typeface="Arial"/>
              <a:buNone/>
              <a:defRPr sz="2448"/>
            </a:lvl2pPr>
            <a:lvl3pPr lvl="2" indent="0" rtl="0">
              <a:spcBef>
                <a:spcPts val="0"/>
              </a:spcBef>
              <a:buFont typeface="Arial"/>
              <a:buNone/>
              <a:defRPr sz="2448"/>
            </a:lvl3pPr>
            <a:lvl4pPr lvl="3" indent="0" rtl="0">
              <a:spcBef>
                <a:spcPts val="0"/>
              </a:spcBef>
              <a:buFont typeface="Arial"/>
              <a:buNone/>
              <a:defRPr sz="2448"/>
            </a:lvl4pPr>
            <a:lvl5pPr lvl="4" indent="0" rtl="0">
              <a:spcBef>
                <a:spcPts val="0"/>
              </a:spcBef>
              <a:buFont typeface="Arial"/>
              <a:buNone/>
              <a:defRPr sz="2448"/>
            </a:lvl5pPr>
            <a:lvl6pPr lvl="5" indent="0" rtl="0">
              <a:spcBef>
                <a:spcPts val="0"/>
              </a:spcBef>
              <a:buFont typeface="Arial"/>
              <a:buNone/>
              <a:defRPr sz="2448"/>
            </a:lvl6pPr>
            <a:lvl7pPr lvl="6" indent="0" rtl="0">
              <a:spcBef>
                <a:spcPts val="0"/>
              </a:spcBef>
              <a:buFont typeface="Arial"/>
              <a:buNone/>
              <a:defRPr sz="2448"/>
            </a:lvl7pPr>
            <a:lvl8pPr lvl="7" indent="0" rtl="0">
              <a:spcBef>
                <a:spcPts val="0"/>
              </a:spcBef>
              <a:buFont typeface="Arial"/>
              <a:buNone/>
              <a:defRPr sz="2448"/>
            </a:lvl8pPr>
            <a:lvl9pPr lvl="8" indent="0" rtl="0">
              <a:spcBef>
                <a:spcPts val="0"/>
              </a:spcBef>
              <a:buFont typeface="Arial"/>
              <a:buNone/>
              <a:defRPr sz="2448"/>
            </a:lvl9pPr>
          </a:lstStyle>
          <a:p>
            <a:endParaRPr/>
          </a:p>
        </p:txBody>
      </p:sp>
      <p:pic>
        <p:nvPicPr>
          <p:cNvPr id="523" name="Shape 523"/>
          <p:cNvPicPr preferRelativeResize="0"/>
          <p:nvPr/>
        </p:nvPicPr>
        <p:blipFill rotWithShape="1">
          <a:blip r:embed="rId2">
            <a:alphaModFix/>
          </a:blip>
          <a:srcRect/>
          <a:stretch/>
        </p:blipFill>
        <p:spPr>
          <a:xfrm>
            <a:off x="10995637" y="6553885"/>
            <a:ext cx="1060854" cy="233763"/>
          </a:xfrm>
          <a:prstGeom prst="rect">
            <a:avLst/>
          </a:prstGeom>
          <a:noFill/>
          <a:ln>
            <a:noFill/>
          </a:ln>
        </p:spPr>
      </p:pic>
      <p:sp>
        <p:nvSpPr>
          <p:cNvPr id="524" name="Shape 524"/>
          <p:cNvSpPr txBox="1">
            <a:spLocks noGrp="1"/>
          </p:cNvSpPr>
          <p:nvPr>
            <p:ph type="body" idx="1"/>
          </p:nvPr>
        </p:nvSpPr>
        <p:spPr>
          <a:xfrm>
            <a:off x="310912" y="1138600"/>
            <a:ext cx="11814651" cy="5208463"/>
          </a:xfrm>
          <a:prstGeom prst="rect">
            <a:avLst/>
          </a:prstGeom>
          <a:noFill/>
          <a:ln>
            <a:noFill/>
          </a:ln>
        </p:spPr>
        <p:txBody>
          <a:bodyPr lIns="91425" tIns="91425" rIns="91425" bIns="91425" anchor="t" anchorCtr="0"/>
          <a:lstStyle>
            <a:lvl1pPr marL="233155" marR="0" lvl="0" indent="457674" algn="l" rtl="0">
              <a:lnSpc>
                <a:spcPct val="90000"/>
              </a:lnSpc>
              <a:spcBef>
                <a:spcPts val="1020"/>
              </a:spcBef>
              <a:spcAft>
                <a:spcPts val="0"/>
              </a:spcAft>
              <a:buClr>
                <a:schemeClr val="accent1"/>
              </a:buClr>
              <a:buSzPct val="100000"/>
              <a:buFont typeface="Arial"/>
              <a:buChar char="•"/>
              <a:defRPr sz="2720" b="0" i="0" u="none" strike="noStrike" cap="none">
                <a:solidFill>
                  <a:schemeClr val="lt1"/>
                </a:solidFill>
                <a:latin typeface="Arial"/>
                <a:ea typeface="Arial"/>
                <a:cs typeface="Arial"/>
                <a:sym typeface="Arial"/>
              </a:defRPr>
            </a:lvl1pPr>
            <a:lvl2pPr marL="699465" marR="0" lvl="1" indent="388591" algn="l" rtl="0">
              <a:lnSpc>
                <a:spcPct val="90000"/>
              </a:lnSpc>
              <a:spcBef>
                <a:spcPts val="510"/>
              </a:spcBef>
              <a:spcAft>
                <a:spcPts val="0"/>
              </a:spcAft>
              <a:buClr>
                <a:schemeClr val="accent1"/>
              </a:buClr>
              <a:buSzPct val="100000"/>
              <a:buFont typeface="Arial"/>
              <a:buChar char="−"/>
              <a:defRPr sz="2448" b="0" i="0" u="none" strike="noStrike" cap="none">
                <a:solidFill>
                  <a:schemeClr val="lt1"/>
                </a:solidFill>
                <a:latin typeface="Arial"/>
                <a:ea typeface="Arial"/>
                <a:cs typeface="Arial"/>
                <a:sym typeface="Arial"/>
              </a:defRPr>
            </a:lvl2pPr>
            <a:lvl3pPr marL="1165774" marR="0" lvl="2" indent="259061" algn="l" rtl="0">
              <a:lnSpc>
                <a:spcPct val="90000"/>
              </a:lnSpc>
              <a:spcBef>
                <a:spcPts val="510"/>
              </a:spcBef>
              <a:spcAft>
                <a:spcPts val="0"/>
              </a:spcAft>
              <a:buClr>
                <a:schemeClr val="accent1"/>
              </a:buClr>
              <a:buSzPct val="100000"/>
              <a:buFont typeface="Arial"/>
              <a:buChar char="•"/>
              <a:defRPr sz="2040" b="0" i="0" u="none" strike="noStrike" cap="none">
                <a:solidFill>
                  <a:schemeClr val="lt1"/>
                </a:solidFill>
                <a:latin typeface="Arial"/>
                <a:ea typeface="Arial"/>
                <a:cs typeface="Arial"/>
                <a:sym typeface="Arial"/>
              </a:defRPr>
            </a:lvl3pPr>
            <a:lvl4pPr marL="1632084" marR="0" lvl="3" indent="182246" algn="l" rtl="0">
              <a:lnSpc>
                <a:spcPct val="90000"/>
              </a:lnSpc>
              <a:spcBef>
                <a:spcPts val="510"/>
              </a:spcBef>
              <a:spcAft>
                <a:spcPts val="0"/>
              </a:spcAft>
              <a:buClr>
                <a:schemeClr val="accent1"/>
              </a:buClr>
              <a:buSzPct val="86460"/>
              <a:buFont typeface="Arial"/>
              <a:buChar char="−"/>
              <a:defRPr sz="1836" b="0" i="0" u="none" strike="noStrike" cap="none">
                <a:solidFill>
                  <a:schemeClr val="lt1"/>
                </a:solidFill>
                <a:latin typeface="Arial"/>
                <a:ea typeface="Arial"/>
                <a:cs typeface="Arial"/>
                <a:sym typeface="Arial"/>
              </a:defRPr>
            </a:lvl4pPr>
            <a:lvl5pPr marL="2098394" marR="0" lvl="4" indent="182243" algn="l" rtl="0">
              <a:lnSpc>
                <a:spcPct val="90000"/>
              </a:lnSpc>
              <a:spcBef>
                <a:spcPts val="510"/>
              </a:spcBef>
              <a:spcAft>
                <a:spcPts val="0"/>
              </a:spcAft>
              <a:buClr>
                <a:schemeClr val="accent1"/>
              </a:buClr>
              <a:buSzPct val="86460"/>
              <a:buFont typeface="Noto Sans Symbols"/>
              <a:buChar char="➢"/>
              <a:defRPr sz="1836" b="0" i="0" u="none" strike="noStrike" cap="none">
                <a:solidFill>
                  <a:schemeClr val="lt1"/>
                </a:solidFill>
                <a:latin typeface="Arial"/>
                <a:ea typeface="Arial"/>
                <a:cs typeface="Arial"/>
                <a:sym typeface="Arial"/>
              </a:defRPr>
            </a:lvl5pPr>
            <a:lvl6pPr marL="2564703" marR="0" lvl="5" indent="182243" algn="l" rtl="0">
              <a:lnSpc>
                <a:spcPct val="90000"/>
              </a:lnSpc>
              <a:spcBef>
                <a:spcPts val="510"/>
              </a:spcBef>
              <a:spcAft>
                <a:spcPts val="0"/>
              </a:spcAft>
              <a:buClr>
                <a:schemeClr val="dk1"/>
              </a:buClr>
              <a:buSzPct val="86460"/>
              <a:buFont typeface="Arial"/>
              <a:buChar char="•"/>
              <a:defRPr sz="1836" b="0" i="0" u="none" strike="noStrike" cap="none">
                <a:solidFill>
                  <a:schemeClr val="dk1"/>
                </a:solidFill>
                <a:latin typeface="Arial"/>
                <a:ea typeface="Arial"/>
                <a:cs typeface="Arial"/>
                <a:sym typeface="Arial"/>
              </a:defRPr>
            </a:lvl6pPr>
            <a:lvl7pPr marL="3031013" marR="0" lvl="6" indent="182243" algn="l" rtl="0">
              <a:lnSpc>
                <a:spcPct val="90000"/>
              </a:lnSpc>
              <a:spcBef>
                <a:spcPts val="510"/>
              </a:spcBef>
              <a:spcAft>
                <a:spcPts val="0"/>
              </a:spcAft>
              <a:buClr>
                <a:schemeClr val="dk1"/>
              </a:buClr>
              <a:buSzPct val="86460"/>
              <a:buFont typeface="Arial"/>
              <a:buChar char="•"/>
              <a:defRPr sz="1836" b="0" i="0" u="none" strike="noStrike" cap="none">
                <a:solidFill>
                  <a:schemeClr val="dk1"/>
                </a:solidFill>
                <a:latin typeface="Arial"/>
                <a:ea typeface="Arial"/>
                <a:cs typeface="Arial"/>
                <a:sym typeface="Arial"/>
              </a:defRPr>
            </a:lvl7pPr>
            <a:lvl8pPr marL="3497323" marR="0" lvl="7" indent="182243" algn="l" rtl="0">
              <a:lnSpc>
                <a:spcPct val="90000"/>
              </a:lnSpc>
              <a:spcBef>
                <a:spcPts val="510"/>
              </a:spcBef>
              <a:spcAft>
                <a:spcPts val="0"/>
              </a:spcAft>
              <a:buClr>
                <a:schemeClr val="dk1"/>
              </a:buClr>
              <a:buSzPct val="86460"/>
              <a:buFont typeface="Arial"/>
              <a:buChar char="•"/>
              <a:defRPr sz="1836" b="0" i="0" u="none" strike="noStrike" cap="none">
                <a:solidFill>
                  <a:schemeClr val="dk1"/>
                </a:solidFill>
                <a:latin typeface="Arial"/>
                <a:ea typeface="Arial"/>
                <a:cs typeface="Arial"/>
                <a:sym typeface="Arial"/>
              </a:defRPr>
            </a:lvl8pPr>
            <a:lvl9pPr marL="3963633" marR="0" lvl="8" indent="182243" algn="l" rtl="0">
              <a:lnSpc>
                <a:spcPct val="90000"/>
              </a:lnSpc>
              <a:spcBef>
                <a:spcPts val="510"/>
              </a:spcBef>
              <a:spcAft>
                <a:spcPts val="0"/>
              </a:spcAft>
              <a:buClr>
                <a:schemeClr val="dk1"/>
              </a:buClr>
              <a:buSzPct val="86460"/>
              <a:buFont typeface="Arial"/>
              <a:buChar char="•"/>
              <a:defRPr sz="1836"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3809429469"/>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p:cSld name="3_Title and Content - Blue">
    <p:spTree>
      <p:nvGrpSpPr>
        <p:cNvPr id="1" name="Shape 525"/>
        <p:cNvGrpSpPr/>
        <p:nvPr/>
      </p:nvGrpSpPr>
      <p:grpSpPr>
        <a:xfrm>
          <a:off x="0" y="0"/>
          <a:ext cx="0" cy="0"/>
          <a:chOff x="0" y="0"/>
          <a:chExt cx="0" cy="0"/>
        </a:xfrm>
      </p:grpSpPr>
      <p:sp>
        <p:nvSpPr>
          <p:cNvPr id="526" name="Shape 526"/>
          <p:cNvSpPr/>
          <p:nvPr/>
        </p:nvSpPr>
        <p:spPr>
          <a:xfrm>
            <a:off x="0" y="0"/>
            <a:ext cx="12436475" cy="6994525"/>
          </a:xfrm>
          <a:prstGeom prst="rect">
            <a:avLst/>
          </a:prstGeom>
          <a:gradFill>
            <a:gsLst>
              <a:gs pos="0">
                <a:srgbClr val="116B91"/>
              </a:gs>
              <a:gs pos="100000">
                <a:srgbClr val="2194CA"/>
              </a:gs>
            </a:gsLst>
            <a:lin ang="5400012" scaled="0"/>
          </a:gradFill>
          <a:ln>
            <a:noFill/>
          </a:ln>
        </p:spPr>
        <p:txBody>
          <a:bodyPr lIns="124327" tIns="62146" rIns="124327" bIns="62146" anchor="ctr" anchorCtr="0">
            <a:noAutofit/>
          </a:bodyPr>
          <a:lstStyle/>
          <a:p>
            <a:pPr marL="0" marR="0" lvl="0" indent="0" algn="ctr" rtl="0">
              <a:lnSpc>
                <a:spcPct val="100000"/>
              </a:lnSpc>
              <a:spcBef>
                <a:spcPts val="0"/>
              </a:spcBef>
              <a:spcAft>
                <a:spcPts val="0"/>
              </a:spcAft>
              <a:buClr>
                <a:schemeClr val="dk1"/>
              </a:buClr>
              <a:buFont typeface="Arial"/>
              <a:buNone/>
            </a:pPr>
            <a:endParaRPr sz="2448" b="0" i="0" u="none" strike="noStrike" cap="none">
              <a:solidFill>
                <a:srgbClr val="FFFFFF"/>
              </a:solidFill>
              <a:latin typeface="Arial"/>
              <a:ea typeface="Arial"/>
              <a:cs typeface="Arial"/>
              <a:sym typeface="Arial"/>
            </a:endParaRPr>
          </a:p>
        </p:txBody>
      </p:sp>
      <p:sp>
        <p:nvSpPr>
          <p:cNvPr id="527" name="Shape 527"/>
          <p:cNvSpPr txBox="1">
            <a:spLocks noGrp="1"/>
          </p:cNvSpPr>
          <p:nvPr>
            <p:ph type="sldNum" idx="12"/>
          </p:nvPr>
        </p:nvSpPr>
        <p:spPr>
          <a:xfrm>
            <a:off x="310912" y="6484575"/>
            <a:ext cx="2940198" cy="372470"/>
          </a:xfrm>
          <a:prstGeom prst="rect">
            <a:avLst/>
          </a:prstGeom>
          <a:noFill/>
          <a:ln>
            <a:noFill/>
          </a:ln>
        </p:spPr>
        <p:txBody>
          <a:bodyPr lIns="91425" tIns="45700" rIns="91425" bIns="45700" anchor="ctr" anchorCtr="0">
            <a:noAutofit/>
          </a:bodyPr>
          <a:lstStyle/>
          <a:p>
            <a:pPr>
              <a:buClr>
                <a:schemeClr val="lt1"/>
              </a:buClr>
              <a:buSzPct val="25000"/>
            </a:pPr>
            <a:fld id="{00000000-1234-1234-1234-123412341234}" type="slidenum">
              <a:rPr lang="en-US" sz="1360" smtClean="0">
                <a:solidFill>
                  <a:schemeClr val="lt1"/>
                </a:solidFill>
                <a:ea typeface="Arial"/>
                <a:cs typeface="Arial"/>
                <a:sym typeface="Arial"/>
              </a:rPr>
              <a:pPr>
                <a:buClr>
                  <a:schemeClr val="lt1"/>
                </a:buClr>
                <a:buSzPct val="25000"/>
              </a:pPr>
              <a:t>‹#›</a:t>
            </a:fld>
            <a:endParaRPr lang="en-US" sz="1360">
              <a:solidFill>
                <a:schemeClr val="lt1"/>
              </a:solidFill>
              <a:ea typeface="Arial"/>
              <a:cs typeface="Arial"/>
              <a:sym typeface="Arial"/>
            </a:endParaRPr>
          </a:p>
        </p:txBody>
      </p:sp>
      <p:sp>
        <p:nvSpPr>
          <p:cNvPr id="528" name="Shape 528"/>
          <p:cNvSpPr txBox="1">
            <a:spLocks noGrp="1"/>
          </p:cNvSpPr>
          <p:nvPr>
            <p:ph type="title"/>
          </p:nvPr>
        </p:nvSpPr>
        <p:spPr>
          <a:xfrm>
            <a:off x="310912" y="372388"/>
            <a:ext cx="11814651" cy="652741"/>
          </a:xfrm>
          <a:prstGeom prst="rect">
            <a:avLst/>
          </a:prstGeom>
          <a:noFill/>
          <a:ln>
            <a:noFill/>
          </a:ln>
        </p:spPr>
        <p:txBody>
          <a:bodyPr lIns="91425" tIns="91425" rIns="91425" bIns="91425" anchor="t" anchorCtr="0"/>
          <a:lstStyle>
            <a:lvl1pPr marL="0" marR="0" lvl="0" indent="0" algn="l" rtl="0">
              <a:lnSpc>
                <a:spcPct val="90000"/>
              </a:lnSpc>
              <a:spcBef>
                <a:spcPts val="0"/>
              </a:spcBef>
              <a:spcAft>
                <a:spcPts val="0"/>
              </a:spcAft>
              <a:buClr>
                <a:schemeClr val="lt1"/>
              </a:buClr>
              <a:buFont typeface="Arial"/>
              <a:buNone/>
              <a:defRPr sz="4352" b="0" i="0" u="none" strike="noStrike" cap="none">
                <a:solidFill>
                  <a:schemeClr val="lt1"/>
                </a:solidFill>
                <a:latin typeface="Arial"/>
                <a:ea typeface="Arial"/>
                <a:cs typeface="Arial"/>
                <a:sym typeface="Arial"/>
              </a:defRPr>
            </a:lvl1pPr>
            <a:lvl2pPr lvl="1" indent="0" rtl="0">
              <a:spcBef>
                <a:spcPts val="0"/>
              </a:spcBef>
              <a:buFont typeface="Arial"/>
              <a:buNone/>
              <a:defRPr sz="2448"/>
            </a:lvl2pPr>
            <a:lvl3pPr lvl="2" indent="0" rtl="0">
              <a:spcBef>
                <a:spcPts val="0"/>
              </a:spcBef>
              <a:buFont typeface="Arial"/>
              <a:buNone/>
              <a:defRPr sz="2448"/>
            </a:lvl3pPr>
            <a:lvl4pPr lvl="3" indent="0" rtl="0">
              <a:spcBef>
                <a:spcPts val="0"/>
              </a:spcBef>
              <a:buFont typeface="Arial"/>
              <a:buNone/>
              <a:defRPr sz="2448"/>
            </a:lvl4pPr>
            <a:lvl5pPr lvl="4" indent="0" rtl="0">
              <a:spcBef>
                <a:spcPts val="0"/>
              </a:spcBef>
              <a:buFont typeface="Arial"/>
              <a:buNone/>
              <a:defRPr sz="2448"/>
            </a:lvl5pPr>
            <a:lvl6pPr lvl="5" indent="0" rtl="0">
              <a:spcBef>
                <a:spcPts val="0"/>
              </a:spcBef>
              <a:buFont typeface="Arial"/>
              <a:buNone/>
              <a:defRPr sz="2448"/>
            </a:lvl6pPr>
            <a:lvl7pPr lvl="6" indent="0" rtl="0">
              <a:spcBef>
                <a:spcPts val="0"/>
              </a:spcBef>
              <a:buFont typeface="Arial"/>
              <a:buNone/>
              <a:defRPr sz="2448"/>
            </a:lvl7pPr>
            <a:lvl8pPr lvl="7" indent="0" rtl="0">
              <a:spcBef>
                <a:spcPts val="0"/>
              </a:spcBef>
              <a:buFont typeface="Arial"/>
              <a:buNone/>
              <a:defRPr sz="2448"/>
            </a:lvl8pPr>
            <a:lvl9pPr lvl="8" indent="0" rtl="0">
              <a:spcBef>
                <a:spcPts val="0"/>
              </a:spcBef>
              <a:buFont typeface="Arial"/>
              <a:buNone/>
              <a:defRPr sz="2448"/>
            </a:lvl9pPr>
          </a:lstStyle>
          <a:p>
            <a:endParaRPr/>
          </a:p>
        </p:txBody>
      </p:sp>
      <p:sp>
        <p:nvSpPr>
          <p:cNvPr id="529" name="Shape 529"/>
          <p:cNvSpPr txBox="1">
            <a:spLocks noGrp="1"/>
          </p:cNvSpPr>
          <p:nvPr>
            <p:ph type="body" idx="1"/>
          </p:nvPr>
        </p:nvSpPr>
        <p:spPr>
          <a:xfrm>
            <a:off x="310912" y="1042702"/>
            <a:ext cx="11814651" cy="636830"/>
          </a:xfrm>
          <a:prstGeom prst="rect">
            <a:avLst/>
          </a:prstGeom>
          <a:noFill/>
          <a:ln>
            <a:noFill/>
          </a:ln>
        </p:spPr>
        <p:txBody>
          <a:bodyPr lIns="91425" tIns="91425" rIns="91425" bIns="91425" anchor="t" anchorCtr="0"/>
          <a:lstStyle>
            <a:lvl1pPr marL="0" marR="0" lvl="0" indent="0" algn="l" rtl="0">
              <a:lnSpc>
                <a:spcPct val="90000"/>
              </a:lnSpc>
              <a:spcBef>
                <a:spcPts val="1020"/>
              </a:spcBef>
              <a:spcAft>
                <a:spcPts val="0"/>
              </a:spcAft>
              <a:buClr>
                <a:schemeClr val="lt1"/>
              </a:buClr>
              <a:buFont typeface="Arial"/>
              <a:buChar char="●"/>
              <a:defRPr sz="2856" b="0" i="0" u="none" strike="noStrike" cap="none">
                <a:solidFill>
                  <a:schemeClr val="lt1"/>
                </a:solidFill>
                <a:latin typeface="Arial"/>
                <a:ea typeface="Arial"/>
                <a:cs typeface="Arial"/>
                <a:sym typeface="Arial"/>
              </a:defRPr>
            </a:lvl1pPr>
            <a:lvl2pPr marL="699465" marR="0" lvl="1" indent="388591" algn="l" rtl="0">
              <a:lnSpc>
                <a:spcPct val="90000"/>
              </a:lnSpc>
              <a:spcBef>
                <a:spcPts val="510"/>
              </a:spcBef>
              <a:spcAft>
                <a:spcPts val="0"/>
              </a:spcAft>
              <a:buClr>
                <a:schemeClr val="dk1"/>
              </a:buClr>
              <a:buSzPct val="100000"/>
              <a:buFont typeface="Arial"/>
              <a:buChar char="•"/>
              <a:defRPr sz="2448" b="0" i="0" u="none" strike="noStrike" cap="none">
                <a:solidFill>
                  <a:schemeClr val="dk1"/>
                </a:solidFill>
                <a:latin typeface="Arial"/>
                <a:ea typeface="Arial"/>
                <a:cs typeface="Arial"/>
                <a:sym typeface="Arial"/>
              </a:defRPr>
            </a:lvl2pPr>
            <a:lvl3pPr marL="1165774" marR="0" lvl="2" indent="259061" algn="l" rtl="0">
              <a:lnSpc>
                <a:spcPct val="90000"/>
              </a:lnSpc>
              <a:spcBef>
                <a:spcPts val="510"/>
              </a:spcBef>
              <a:spcAft>
                <a:spcPts val="0"/>
              </a:spcAft>
              <a:buClr>
                <a:schemeClr val="dk1"/>
              </a:buClr>
              <a:buSzPct val="100000"/>
              <a:buFont typeface="Arial"/>
              <a:buChar char="•"/>
              <a:defRPr sz="2040" b="0" i="0" u="none" strike="noStrike" cap="none">
                <a:solidFill>
                  <a:schemeClr val="dk1"/>
                </a:solidFill>
                <a:latin typeface="Arial"/>
                <a:ea typeface="Arial"/>
                <a:cs typeface="Arial"/>
                <a:sym typeface="Arial"/>
              </a:defRPr>
            </a:lvl3pPr>
            <a:lvl4pPr marL="1632084" marR="0" lvl="3" indent="182246" algn="l" rtl="0">
              <a:lnSpc>
                <a:spcPct val="90000"/>
              </a:lnSpc>
              <a:spcBef>
                <a:spcPts val="510"/>
              </a:spcBef>
              <a:spcAft>
                <a:spcPts val="0"/>
              </a:spcAft>
              <a:buClr>
                <a:schemeClr val="dk1"/>
              </a:buClr>
              <a:buSzPct val="86460"/>
              <a:buFont typeface="Arial"/>
              <a:buChar char="•"/>
              <a:defRPr sz="1836" b="0" i="0" u="none" strike="noStrike" cap="none">
                <a:solidFill>
                  <a:schemeClr val="dk1"/>
                </a:solidFill>
                <a:latin typeface="Arial"/>
                <a:ea typeface="Arial"/>
                <a:cs typeface="Arial"/>
                <a:sym typeface="Arial"/>
              </a:defRPr>
            </a:lvl4pPr>
            <a:lvl5pPr marL="2098394" marR="0" lvl="4" indent="182243" algn="l" rtl="0">
              <a:lnSpc>
                <a:spcPct val="90000"/>
              </a:lnSpc>
              <a:spcBef>
                <a:spcPts val="510"/>
              </a:spcBef>
              <a:spcAft>
                <a:spcPts val="0"/>
              </a:spcAft>
              <a:buClr>
                <a:schemeClr val="dk1"/>
              </a:buClr>
              <a:buSzPct val="86460"/>
              <a:buFont typeface="Arial"/>
              <a:buChar char="•"/>
              <a:defRPr sz="1836" b="0" i="0" u="none" strike="noStrike" cap="none">
                <a:solidFill>
                  <a:schemeClr val="dk1"/>
                </a:solidFill>
                <a:latin typeface="Arial"/>
                <a:ea typeface="Arial"/>
                <a:cs typeface="Arial"/>
                <a:sym typeface="Arial"/>
              </a:defRPr>
            </a:lvl5pPr>
            <a:lvl6pPr marL="2564703" marR="0" lvl="5" indent="182243" algn="l" rtl="0">
              <a:lnSpc>
                <a:spcPct val="90000"/>
              </a:lnSpc>
              <a:spcBef>
                <a:spcPts val="510"/>
              </a:spcBef>
              <a:spcAft>
                <a:spcPts val="0"/>
              </a:spcAft>
              <a:buClr>
                <a:schemeClr val="dk1"/>
              </a:buClr>
              <a:buSzPct val="86460"/>
              <a:buFont typeface="Arial"/>
              <a:buChar char="•"/>
              <a:defRPr sz="1836" b="0" i="0" u="none" strike="noStrike" cap="none">
                <a:solidFill>
                  <a:schemeClr val="dk1"/>
                </a:solidFill>
                <a:latin typeface="Arial"/>
                <a:ea typeface="Arial"/>
                <a:cs typeface="Arial"/>
                <a:sym typeface="Arial"/>
              </a:defRPr>
            </a:lvl6pPr>
            <a:lvl7pPr marL="3031013" marR="0" lvl="6" indent="182243" algn="l" rtl="0">
              <a:lnSpc>
                <a:spcPct val="90000"/>
              </a:lnSpc>
              <a:spcBef>
                <a:spcPts val="510"/>
              </a:spcBef>
              <a:spcAft>
                <a:spcPts val="0"/>
              </a:spcAft>
              <a:buClr>
                <a:schemeClr val="dk1"/>
              </a:buClr>
              <a:buSzPct val="86460"/>
              <a:buFont typeface="Arial"/>
              <a:buChar char="•"/>
              <a:defRPr sz="1836" b="0" i="0" u="none" strike="noStrike" cap="none">
                <a:solidFill>
                  <a:schemeClr val="dk1"/>
                </a:solidFill>
                <a:latin typeface="Arial"/>
                <a:ea typeface="Arial"/>
                <a:cs typeface="Arial"/>
                <a:sym typeface="Arial"/>
              </a:defRPr>
            </a:lvl7pPr>
            <a:lvl8pPr marL="3497323" marR="0" lvl="7" indent="182243" algn="l" rtl="0">
              <a:lnSpc>
                <a:spcPct val="90000"/>
              </a:lnSpc>
              <a:spcBef>
                <a:spcPts val="510"/>
              </a:spcBef>
              <a:spcAft>
                <a:spcPts val="0"/>
              </a:spcAft>
              <a:buClr>
                <a:schemeClr val="dk1"/>
              </a:buClr>
              <a:buSzPct val="86460"/>
              <a:buFont typeface="Arial"/>
              <a:buChar char="•"/>
              <a:defRPr sz="1836" b="0" i="0" u="none" strike="noStrike" cap="none">
                <a:solidFill>
                  <a:schemeClr val="dk1"/>
                </a:solidFill>
                <a:latin typeface="Arial"/>
                <a:ea typeface="Arial"/>
                <a:cs typeface="Arial"/>
                <a:sym typeface="Arial"/>
              </a:defRPr>
            </a:lvl8pPr>
            <a:lvl9pPr marL="3963633" marR="0" lvl="8" indent="182243" algn="l" rtl="0">
              <a:lnSpc>
                <a:spcPct val="90000"/>
              </a:lnSpc>
              <a:spcBef>
                <a:spcPts val="510"/>
              </a:spcBef>
              <a:spcAft>
                <a:spcPts val="0"/>
              </a:spcAft>
              <a:buClr>
                <a:schemeClr val="dk1"/>
              </a:buClr>
              <a:buSzPct val="86460"/>
              <a:buFont typeface="Arial"/>
              <a:buChar char="•"/>
              <a:defRPr sz="1836" b="0" i="0" u="none" strike="noStrike" cap="none">
                <a:solidFill>
                  <a:schemeClr val="dk1"/>
                </a:solidFill>
                <a:latin typeface="Arial"/>
                <a:ea typeface="Arial"/>
                <a:cs typeface="Arial"/>
                <a:sym typeface="Arial"/>
              </a:defRPr>
            </a:lvl9pPr>
          </a:lstStyle>
          <a:p>
            <a:endParaRPr/>
          </a:p>
        </p:txBody>
      </p:sp>
      <p:pic>
        <p:nvPicPr>
          <p:cNvPr id="530" name="Shape 530"/>
          <p:cNvPicPr preferRelativeResize="0"/>
          <p:nvPr/>
        </p:nvPicPr>
        <p:blipFill rotWithShape="1">
          <a:blip r:embed="rId2">
            <a:alphaModFix/>
          </a:blip>
          <a:srcRect/>
          <a:stretch/>
        </p:blipFill>
        <p:spPr>
          <a:xfrm>
            <a:off x="10995637" y="6553885"/>
            <a:ext cx="1060854" cy="233763"/>
          </a:xfrm>
          <a:prstGeom prst="rect">
            <a:avLst/>
          </a:prstGeom>
          <a:noFill/>
          <a:ln>
            <a:noFill/>
          </a:ln>
        </p:spPr>
      </p:pic>
    </p:spTree>
    <p:extLst>
      <p:ext uri="{BB962C8B-B14F-4D97-AF65-F5344CB8AC3E}">
        <p14:creationId xmlns:p14="http://schemas.microsoft.com/office/powerpoint/2010/main" val="1004679187"/>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p:cSld name="Section Title - Dark Blue">
    <p:spTree>
      <p:nvGrpSpPr>
        <p:cNvPr id="1" name="Shape 531"/>
        <p:cNvGrpSpPr/>
        <p:nvPr/>
      </p:nvGrpSpPr>
      <p:grpSpPr>
        <a:xfrm>
          <a:off x="0" y="0"/>
          <a:ext cx="0" cy="0"/>
          <a:chOff x="0" y="0"/>
          <a:chExt cx="0" cy="0"/>
        </a:xfrm>
      </p:grpSpPr>
      <p:pic>
        <p:nvPicPr>
          <p:cNvPr id="532" name="Shape 532"/>
          <p:cNvPicPr preferRelativeResize="0"/>
          <p:nvPr/>
        </p:nvPicPr>
        <p:blipFill rotWithShape="1">
          <a:blip r:embed="rId2">
            <a:alphaModFix/>
          </a:blip>
          <a:srcRect/>
          <a:stretch/>
        </p:blipFill>
        <p:spPr>
          <a:xfrm>
            <a:off x="1837" y="0"/>
            <a:ext cx="12432803" cy="6994525"/>
          </a:xfrm>
          <a:prstGeom prst="rect">
            <a:avLst/>
          </a:prstGeom>
          <a:noFill/>
          <a:ln>
            <a:noFill/>
          </a:ln>
        </p:spPr>
      </p:pic>
      <p:sp>
        <p:nvSpPr>
          <p:cNvPr id="533" name="Shape 533"/>
          <p:cNvSpPr txBox="1">
            <a:spLocks noGrp="1"/>
          </p:cNvSpPr>
          <p:nvPr>
            <p:ph type="body" idx="1"/>
          </p:nvPr>
        </p:nvSpPr>
        <p:spPr>
          <a:xfrm>
            <a:off x="310905" y="3469199"/>
            <a:ext cx="11775889" cy="1478866"/>
          </a:xfrm>
          <a:prstGeom prst="rect">
            <a:avLst/>
          </a:prstGeom>
          <a:noFill/>
          <a:ln>
            <a:noFill/>
          </a:ln>
        </p:spPr>
        <p:txBody>
          <a:bodyPr lIns="91425" tIns="91425" rIns="91425" bIns="91425" anchor="b" anchorCtr="0"/>
          <a:lstStyle>
            <a:lvl1pPr marL="0" marR="0" lvl="0" indent="0" algn="l" rtl="0">
              <a:lnSpc>
                <a:spcPct val="90000"/>
              </a:lnSpc>
              <a:spcBef>
                <a:spcPts val="1020"/>
              </a:spcBef>
              <a:spcAft>
                <a:spcPts val="0"/>
              </a:spcAft>
              <a:buClr>
                <a:schemeClr val="lt1"/>
              </a:buClr>
              <a:buFont typeface="Arial"/>
              <a:buChar char="●"/>
              <a:defRPr sz="4896" b="0" i="0" u="none" strike="noStrike" cap="none">
                <a:solidFill>
                  <a:schemeClr val="lt1"/>
                </a:solidFill>
                <a:latin typeface="Arial"/>
                <a:ea typeface="Arial"/>
                <a:cs typeface="Arial"/>
                <a:sym typeface="Arial"/>
              </a:defRPr>
            </a:lvl1pPr>
            <a:lvl2pPr marL="466310" marR="0" lvl="1" indent="0" algn="l" rtl="0">
              <a:lnSpc>
                <a:spcPct val="90000"/>
              </a:lnSpc>
              <a:spcBef>
                <a:spcPts val="510"/>
              </a:spcBef>
              <a:spcAft>
                <a:spcPts val="0"/>
              </a:spcAft>
              <a:buClr>
                <a:schemeClr val="lt1"/>
              </a:buClr>
              <a:buFont typeface="Arial"/>
              <a:buChar char="○"/>
              <a:defRPr sz="2448" b="0" i="0" u="none" strike="noStrike" cap="none">
                <a:solidFill>
                  <a:schemeClr val="lt1"/>
                </a:solidFill>
                <a:latin typeface="Arial"/>
                <a:ea typeface="Arial"/>
                <a:cs typeface="Arial"/>
                <a:sym typeface="Arial"/>
              </a:defRPr>
            </a:lvl2pPr>
            <a:lvl3pPr marL="932619" marR="0" lvl="2" indent="0" algn="l" rtl="0">
              <a:lnSpc>
                <a:spcPct val="90000"/>
              </a:lnSpc>
              <a:spcBef>
                <a:spcPts val="510"/>
              </a:spcBef>
              <a:spcAft>
                <a:spcPts val="0"/>
              </a:spcAft>
              <a:buClr>
                <a:schemeClr val="lt1"/>
              </a:buClr>
              <a:buFont typeface="Arial"/>
              <a:buChar char="■"/>
              <a:defRPr sz="2040" b="0" i="0" u="none" strike="noStrike" cap="none">
                <a:solidFill>
                  <a:schemeClr val="lt1"/>
                </a:solidFill>
                <a:latin typeface="Arial"/>
                <a:ea typeface="Arial"/>
                <a:cs typeface="Arial"/>
                <a:sym typeface="Arial"/>
              </a:defRPr>
            </a:lvl3pPr>
            <a:lvl4pPr marL="1398929" marR="0" lvl="3" indent="0" algn="l" rtl="0">
              <a:lnSpc>
                <a:spcPct val="90000"/>
              </a:lnSpc>
              <a:spcBef>
                <a:spcPts val="510"/>
              </a:spcBef>
              <a:spcAft>
                <a:spcPts val="0"/>
              </a:spcAft>
              <a:buClr>
                <a:schemeClr val="lt1"/>
              </a:buClr>
              <a:buFont typeface="Arial"/>
              <a:buChar char="●"/>
              <a:defRPr sz="1836" b="0" i="0" u="none" strike="noStrike" cap="none">
                <a:solidFill>
                  <a:schemeClr val="lt1"/>
                </a:solidFill>
                <a:latin typeface="Arial"/>
                <a:ea typeface="Arial"/>
                <a:cs typeface="Arial"/>
                <a:sym typeface="Arial"/>
              </a:defRPr>
            </a:lvl4pPr>
            <a:lvl5pPr marL="1865239" marR="0" lvl="4" indent="0" algn="l" rtl="0">
              <a:lnSpc>
                <a:spcPct val="90000"/>
              </a:lnSpc>
              <a:spcBef>
                <a:spcPts val="510"/>
              </a:spcBef>
              <a:spcAft>
                <a:spcPts val="0"/>
              </a:spcAft>
              <a:buClr>
                <a:schemeClr val="lt1"/>
              </a:buClr>
              <a:buFont typeface="Arial"/>
              <a:buChar char="○"/>
              <a:defRPr sz="1836" b="0" i="0" u="none" strike="noStrike" cap="none">
                <a:solidFill>
                  <a:schemeClr val="lt1"/>
                </a:solidFill>
                <a:latin typeface="Arial"/>
                <a:ea typeface="Arial"/>
                <a:cs typeface="Arial"/>
                <a:sym typeface="Arial"/>
              </a:defRPr>
            </a:lvl5pPr>
            <a:lvl6pPr marL="2564703" marR="0" lvl="5" indent="182243" algn="l" rtl="0">
              <a:lnSpc>
                <a:spcPct val="90000"/>
              </a:lnSpc>
              <a:spcBef>
                <a:spcPts val="510"/>
              </a:spcBef>
              <a:spcAft>
                <a:spcPts val="0"/>
              </a:spcAft>
              <a:buClr>
                <a:schemeClr val="dk1"/>
              </a:buClr>
              <a:buSzPct val="86460"/>
              <a:buFont typeface="Arial"/>
              <a:buChar char="•"/>
              <a:defRPr sz="1836" b="0" i="0" u="none" strike="noStrike" cap="none">
                <a:solidFill>
                  <a:schemeClr val="dk1"/>
                </a:solidFill>
                <a:latin typeface="Arial"/>
                <a:ea typeface="Arial"/>
                <a:cs typeface="Arial"/>
                <a:sym typeface="Arial"/>
              </a:defRPr>
            </a:lvl6pPr>
            <a:lvl7pPr marL="3031013" marR="0" lvl="6" indent="182243" algn="l" rtl="0">
              <a:lnSpc>
                <a:spcPct val="90000"/>
              </a:lnSpc>
              <a:spcBef>
                <a:spcPts val="510"/>
              </a:spcBef>
              <a:spcAft>
                <a:spcPts val="0"/>
              </a:spcAft>
              <a:buClr>
                <a:schemeClr val="dk1"/>
              </a:buClr>
              <a:buSzPct val="86460"/>
              <a:buFont typeface="Arial"/>
              <a:buChar char="•"/>
              <a:defRPr sz="1836" b="0" i="0" u="none" strike="noStrike" cap="none">
                <a:solidFill>
                  <a:schemeClr val="dk1"/>
                </a:solidFill>
                <a:latin typeface="Arial"/>
                <a:ea typeface="Arial"/>
                <a:cs typeface="Arial"/>
                <a:sym typeface="Arial"/>
              </a:defRPr>
            </a:lvl7pPr>
            <a:lvl8pPr marL="3497323" marR="0" lvl="7" indent="182243" algn="l" rtl="0">
              <a:lnSpc>
                <a:spcPct val="90000"/>
              </a:lnSpc>
              <a:spcBef>
                <a:spcPts val="510"/>
              </a:spcBef>
              <a:spcAft>
                <a:spcPts val="0"/>
              </a:spcAft>
              <a:buClr>
                <a:schemeClr val="dk1"/>
              </a:buClr>
              <a:buSzPct val="86460"/>
              <a:buFont typeface="Arial"/>
              <a:buChar char="•"/>
              <a:defRPr sz="1836" b="0" i="0" u="none" strike="noStrike" cap="none">
                <a:solidFill>
                  <a:schemeClr val="dk1"/>
                </a:solidFill>
                <a:latin typeface="Arial"/>
                <a:ea typeface="Arial"/>
                <a:cs typeface="Arial"/>
                <a:sym typeface="Arial"/>
              </a:defRPr>
            </a:lvl8pPr>
            <a:lvl9pPr marL="3963633" marR="0" lvl="8" indent="182243" algn="l" rtl="0">
              <a:lnSpc>
                <a:spcPct val="90000"/>
              </a:lnSpc>
              <a:spcBef>
                <a:spcPts val="510"/>
              </a:spcBef>
              <a:spcAft>
                <a:spcPts val="0"/>
              </a:spcAft>
              <a:buClr>
                <a:schemeClr val="dk1"/>
              </a:buClr>
              <a:buSzPct val="86460"/>
              <a:buFont typeface="Arial"/>
              <a:buChar char="•"/>
              <a:defRPr sz="1836" b="0" i="0" u="none" strike="noStrike" cap="none">
                <a:solidFill>
                  <a:schemeClr val="dk1"/>
                </a:solidFill>
                <a:latin typeface="Arial"/>
                <a:ea typeface="Arial"/>
                <a:cs typeface="Arial"/>
                <a:sym typeface="Arial"/>
              </a:defRPr>
            </a:lvl9pPr>
          </a:lstStyle>
          <a:p>
            <a:endParaRPr/>
          </a:p>
        </p:txBody>
      </p:sp>
      <p:pic>
        <p:nvPicPr>
          <p:cNvPr id="534" name="Shape 534"/>
          <p:cNvPicPr preferRelativeResize="0"/>
          <p:nvPr/>
        </p:nvPicPr>
        <p:blipFill rotWithShape="1">
          <a:blip r:embed="rId3">
            <a:alphaModFix/>
          </a:blip>
          <a:srcRect/>
          <a:stretch/>
        </p:blipFill>
        <p:spPr>
          <a:xfrm>
            <a:off x="10995637" y="6553885"/>
            <a:ext cx="1060854" cy="233763"/>
          </a:xfrm>
          <a:prstGeom prst="rect">
            <a:avLst/>
          </a:prstGeom>
          <a:noFill/>
          <a:ln>
            <a:noFill/>
          </a:ln>
        </p:spPr>
      </p:pic>
      <p:grpSp>
        <p:nvGrpSpPr>
          <p:cNvPr id="535" name="Shape 535"/>
          <p:cNvGrpSpPr/>
          <p:nvPr/>
        </p:nvGrpSpPr>
        <p:grpSpPr>
          <a:xfrm>
            <a:off x="7403" y="0"/>
            <a:ext cx="12421669" cy="6994525"/>
            <a:chOff x="0" y="-20352"/>
            <a:chExt cx="9133114" cy="5143500"/>
          </a:xfrm>
        </p:grpSpPr>
        <p:cxnSp>
          <p:nvCxnSpPr>
            <p:cNvPr id="536" name="Shape 536"/>
            <p:cNvCxnSpPr/>
            <p:nvPr/>
          </p:nvCxnSpPr>
          <p:spPr>
            <a:xfrm>
              <a:off x="8448135" y="-20352"/>
              <a:ext cx="0" cy="5143500"/>
            </a:xfrm>
            <a:prstGeom prst="straightConnector1">
              <a:avLst/>
            </a:prstGeom>
            <a:noFill/>
            <a:ln w="9525" cap="flat" cmpd="sng">
              <a:solidFill>
                <a:schemeClr val="lt1">
                  <a:alpha val="8630"/>
                </a:schemeClr>
              </a:solidFill>
              <a:prstDash val="solid"/>
              <a:miter lim="8000"/>
              <a:headEnd type="none" w="med" len="med"/>
              <a:tailEnd type="none" w="med" len="med"/>
            </a:ln>
          </p:spPr>
        </p:cxnSp>
        <p:cxnSp>
          <p:nvCxnSpPr>
            <p:cNvPr id="537" name="Shape 537"/>
            <p:cNvCxnSpPr/>
            <p:nvPr/>
          </p:nvCxnSpPr>
          <p:spPr>
            <a:xfrm>
              <a:off x="8676464" y="-20352"/>
              <a:ext cx="0" cy="5143500"/>
            </a:xfrm>
            <a:prstGeom prst="straightConnector1">
              <a:avLst/>
            </a:prstGeom>
            <a:noFill/>
            <a:ln w="9525" cap="flat" cmpd="sng">
              <a:solidFill>
                <a:schemeClr val="lt1">
                  <a:alpha val="8630"/>
                </a:schemeClr>
              </a:solidFill>
              <a:prstDash val="solid"/>
              <a:miter lim="8000"/>
              <a:headEnd type="none" w="med" len="med"/>
              <a:tailEnd type="none" w="med" len="med"/>
            </a:ln>
          </p:spPr>
        </p:cxnSp>
        <p:cxnSp>
          <p:nvCxnSpPr>
            <p:cNvPr id="538" name="Shape 538"/>
            <p:cNvCxnSpPr/>
            <p:nvPr/>
          </p:nvCxnSpPr>
          <p:spPr>
            <a:xfrm>
              <a:off x="8904792" y="-20352"/>
              <a:ext cx="0" cy="5143500"/>
            </a:xfrm>
            <a:prstGeom prst="straightConnector1">
              <a:avLst/>
            </a:prstGeom>
            <a:noFill/>
            <a:ln w="9525" cap="flat" cmpd="sng">
              <a:solidFill>
                <a:schemeClr val="lt1">
                  <a:alpha val="8630"/>
                </a:schemeClr>
              </a:solidFill>
              <a:prstDash val="solid"/>
              <a:miter lim="8000"/>
              <a:headEnd type="none" w="med" len="med"/>
              <a:tailEnd type="none" w="med" len="med"/>
            </a:ln>
          </p:spPr>
        </p:cxnSp>
        <p:cxnSp>
          <p:nvCxnSpPr>
            <p:cNvPr id="539" name="Shape 539"/>
            <p:cNvCxnSpPr/>
            <p:nvPr/>
          </p:nvCxnSpPr>
          <p:spPr>
            <a:xfrm>
              <a:off x="7991478" y="-20352"/>
              <a:ext cx="0" cy="5143500"/>
            </a:xfrm>
            <a:prstGeom prst="straightConnector1">
              <a:avLst/>
            </a:prstGeom>
            <a:noFill/>
            <a:ln w="9525" cap="flat" cmpd="sng">
              <a:solidFill>
                <a:schemeClr val="lt1">
                  <a:alpha val="8630"/>
                </a:schemeClr>
              </a:solidFill>
              <a:prstDash val="solid"/>
              <a:miter lim="8000"/>
              <a:headEnd type="none" w="med" len="med"/>
              <a:tailEnd type="none" w="med" len="med"/>
            </a:ln>
          </p:spPr>
        </p:cxnSp>
        <p:cxnSp>
          <p:nvCxnSpPr>
            <p:cNvPr id="540" name="Shape 540"/>
            <p:cNvCxnSpPr/>
            <p:nvPr/>
          </p:nvCxnSpPr>
          <p:spPr>
            <a:xfrm>
              <a:off x="8219807" y="-20352"/>
              <a:ext cx="0" cy="5143500"/>
            </a:xfrm>
            <a:prstGeom prst="straightConnector1">
              <a:avLst/>
            </a:prstGeom>
            <a:noFill/>
            <a:ln w="9525" cap="flat" cmpd="sng">
              <a:solidFill>
                <a:schemeClr val="lt1">
                  <a:alpha val="8630"/>
                </a:schemeClr>
              </a:solidFill>
              <a:prstDash val="solid"/>
              <a:miter lim="8000"/>
              <a:headEnd type="none" w="med" len="med"/>
              <a:tailEnd type="none" w="med" len="med"/>
            </a:ln>
          </p:spPr>
        </p:cxnSp>
        <p:cxnSp>
          <p:nvCxnSpPr>
            <p:cNvPr id="541" name="Shape 541"/>
            <p:cNvCxnSpPr/>
            <p:nvPr/>
          </p:nvCxnSpPr>
          <p:spPr>
            <a:xfrm>
              <a:off x="7763152" y="-20352"/>
              <a:ext cx="0" cy="5143500"/>
            </a:xfrm>
            <a:prstGeom prst="straightConnector1">
              <a:avLst/>
            </a:prstGeom>
            <a:noFill/>
            <a:ln w="9525" cap="flat" cmpd="sng">
              <a:solidFill>
                <a:schemeClr val="lt1">
                  <a:alpha val="8630"/>
                </a:schemeClr>
              </a:solidFill>
              <a:prstDash val="solid"/>
              <a:miter lim="8000"/>
              <a:headEnd type="none" w="med" len="med"/>
              <a:tailEnd type="none" w="med" len="med"/>
            </a:ln>
          </p:spPr>
        </p:cxnSp>
        <p:cxnSp>
          <p:nvCxnSpPr>
            <p:cNvPr id="542" name="Shape 542"/>
            <p:cNvCxnSpPr/>
            <p:nvPr/>
          </p:nvCxnSpPr>
          <p:spPr>
            <a:xfrm>
              <a:off x="7078167" y="-20352"/>
              <a:ext cx="0" cy="5143500"/>
            </a:xfrm>
            <a:prstGeom prst="straightConnector1">
              <a:avLst/>
            </a:prstGeom>
            <a:noFill/>
            <a:ln w="9525" cap="flat" cmpd="sng">
              <a:solidFill>
                <a:schemeClr val="lt1">
                  <a:alpha val="8630"/>
                </a:schemeClr>
              </a:solidFill>
              <a:prstDash val="solid"/>
              <a:miter lim="8000"/>
              <a:headEnd type="none" w="med" len="med"/>
              <a:tailEnd type="none" w="med" len="med"/>
            </a:ln>
          </p:spPr>
        </p:cxnSp>
        <p:cxnSp>
          <p:nvCxnSpPr>
            <p:cNvPr id="543" name="Shape 543"/>
            <p:cNvCxnSpPr/>
            <p:nvPr/>
          </p:nvCxnSpPr>
          <p:spPr>
            <a:xfrm>
              <a:off x="7306496" y="-20352"/>
              <a:ext cx="0" cy="5143500"/>
            </a:xfrm>
            <a:prstGeom prst="straightConnector1">
              <a:avLst/>
            </a:prstGeom>
            <a:noFill/>
            <a:ln w="9525" cap="flat" cmpd="sng">
              <a:solidFill>
                <a:schemeClr val="lt1">
                  <a:alpha val="8630"/>
                </a:schemeClr>
              </a:solidFill>
              <a:prstDash val="solid"/>
              <a:miter lim="8000"/>
              <a:headEnd type="none" w="med" len="med"/>
              <a:tailEnd type="none" w="med" len="med"/>
            </a:ln>
          </p:spPr>
        </p:cxnSp>
        <p:cxnSp>
          <p:nvCxnSpPr>
            <p:cNvPr id="544" name="Shape 544"/>
            <p:cNvCxnSpPr/>
            <p:nvPr/>
          </p:nvCxnSpPr>
          <p:spPr>
            <a:xfrm>
              <a:off x="7534824" y="-20352"/>
              <a:ext cx="0" cy="5143500"/>
            </a:xfrm>
            <a:prstGeom prst="straightConnector1">
              <a:avLst/>
            </a:prstGeom>
            <a:noFill/>
            <a:ln w="9525" cap="flat" cmpd="sng">
              <a:solidFill>
                <a:schemeClr val="lt1">
                  <a:alpha val="8630"/>
                </a:schemeClr>
              </a:solidFill>
              <a:prstDash val="solid"/>
              <a:miter lim="8000"/>
              <a:headEnd type="none" w="med" len="med"/>
              <a:tailEnd type="none" w="med" len="med"/>
            </a:ln>
          </p:spPr>
        </p:cxnSp>
        <p:cxnSp>
          <p:nvCxnSpPr>
            <p:cNvPr id="545" name="Shape 545"/>
            <p:cNvCxnSpPr/>
            <p:nvPr/>
          </p:nvCxnSpPr>
          <p:spPr>
            <a:xfrm>
              <a:off x="6621510" y="-20352"/>
              <a:ext cx="0" cy="5143500"/>
            </a:xfrm>
            <a:prstGeom prst="straightConnector1">
              <a:avLst/>
            </a:prstGeom>
            <a:noFill/>
            <a:ln w="9525" cap="flat" cmpd="sng">
              <a:solidFill>
                <a:schemeClr val="lt1">
                  <a:alpha val="8630"/>
                </a:schemeClr>
              </a:solidFill>
              <a:prstDash val="solid"/>
              <a:miter lim="8000"/>
              <a:headEnd type="none" w="med" len="med"/>
              <a:tailEnd type="none" w="med" len="med"/>
            </a:ln>
          </p:spPr>
        </p:cxnSp>
        <p:cxnSp>
          <p:nvCxnSpPr>
            <p:cNvPr id="546" name="Shape 546"/>
            <p:cNvCxnSpPr/>
            <p:nvPr/>
          </p:nvCxnSpPr>
          <p:spPr>
            <a:xfrm>
              <a:off x="6849839" y="-20352"/>
              <a:ext cx="0" cy="5143500"/>
            </a:xfrm>
            <a:prstGeom prst="straightConnector1">
              <a:avLst/>
            </a:prstGeom>
            <a:noFill/>
            <a:ln w="9525" cap="flat" cmpd="sng">
              <a:solidFill>
                <a:schemeClr val="lt1">
                  <a:alpha val="8630"/>
                </a:schemeClr>
              </a:solidFill>
              <a:prstDash val="solid"/>
              <a:miter lim="8000"/>
              <a:headEnd type="none" w="med" len="med"/>
              <a:tailEnd type="none" w="med" len="med"/>
            </a:ln>
          </p:spPr>
        </p:cxnSp>
        <p:cxnSp>
          <p:nvCxnSpPr>
            <p:cNvPr id="547" name="Shape 547"/>
            <p:cNvCxnSpPr/>
            <p:nvPr/>
          </p:nvCxnSpPr>
          <p:spPr>
            <a:xfrm>
              <a:off x="6393182" y="-20352"/>
              <a:ext cx="0" cy="5143500"/>
            </a:xfrm>
            <a:prstGeom prst="straightConnector1">
              <a:avLst/>
            </a:prstGeom>
            <a:noFill/>
            <a:ln w="9525" cap="flat" cmpd="sng">
              <a:solidFill>
                <a:schemeClr val="lt1">
                  <a:alpha val="8630"/>
                </a:schemeClr>
              </a:solidFill>
              <a:prstDash val="solid"/>
              <a:miter lim="8000"/>
              <a:headEnd type="none" w="med" len="med"/>
              <a:tailEnd type="none" w="med" len="med"/>
            </a:ln>
          </p:spPr>
        </p:cxnSp>
        <p:cxnSp>
          <p:nvCxnSpPr>
            <p:cNvPr id="548" name="Shape 548"/>
            <p:cNvCxnSpPr/>
            <p:nvPr/>
          </p:nvCxnSpPr>
          <p:spPr>
            <a:xfrm>
              <a:off x="5708200" y="-20352"/>
              <a:ext cx="0" cy="5143500"/>
            </a:xfrm>
            <a:prstGeom prst="straightConnector1">
              <a:avLst/>
            </a:prstGeom>
            <a:noFill/>
            <a:ln w="9525" cap="flat" cmpd="sng">
              <a:solidFill>
                <a:schemeClr val="lt1">
                  <a:alpha val="8630"/>
                </a:schemeClr>
              </a:solidFill>
              <a:prstDash val="solid"/>
              <a:miter lim="8000"/>
              <a:headEnd type="none" w="med" len="med"/>
              <a:tailEnd type="none" w="med" len="med"/>
            </a:ln>
          </p:spPr>
        </p:cxnSp>
        <p:cxnSp>
          <p:nvCxnSpPr>
            <p:cNvPr id="549" name="Shape 549"/>
            <p:cNvCxnSpPr/>
            <p:nvPr/>
          </p:nvCxnSpPr>
          <p:spPr>
            <a:xfrm>
              <a:off x="5936528" y="-20352"/>
              <a:ext cx="0" cy="5143500"/>
            </a:xfrm>
            <a:prstGeom prst="straightConnector1">
              <a:avLst/>
            </a:prstGeom>
            <a:noFill/>
            <a:ln w="9525" cap="flat" cmpd="sng">
              <a:solidFill>
                <a:schemeClr val="lt1">
                  <a:alpha val="8630"/>
                </a:schemeClr>
              </a:solidFill>
              <a:prstDash val="solid"/>
              <a:miter lim="8000"/>
              <a:headEnd type="none" w="med" len="med"/>
              <a:tailEnd type="none" w="med" len="med"/>
            </a:ln>
          </p:spPr>
        </p:cxnSp>
        <p:cxnSp>
          <p:nvCxnSpPr>
            <p:cNvPr id="550" name="Shape 550"/>
            <p:cNvCxnSpPr/>
            <p:nvPr/>
          </p:nvCxnSpPr>
          <p:spPr>
            <a:xfrm>
              <a:off x="6164855" y="-20352"/>
              <a:ext cx="0" cy="5143500"/>
            </a:xfrm>
            <a:prstGeom prst="straightConnector1">
              <a:avLst/>
            </a:prstGeom>
            <a:noFill/>
            <a:ln w="9525" cap="flat" cmpd="sng">
              <a:solidFill>
                <a:schemeClr val="lt1">
                  <a:alpha val="8630"/>
                </a:schemeClr>
              </a:solidFill>
              <a:prstDash val="solid"/>
              <a:miter lim="8000"/>
              <a:headEnd type="none" w="med" len="med"/>
              <a:tailEnd type="none" w="med" len="med"/>
            </a:ln>
          </p:spPr>
        </p:cxnSp>
        <p:cxnSp>
          <p:nvCxnSpPr>
            <p:cNvPr id="551" name="Shape 551"/>
            <p:cNvCxnSpPr/>
            <p:nvPr/>
          </p:nvCxnSpPr>
          <p:spPr>
            <a:xfrm>
              <a:off x="5251544" y="-20352"/>
              <a:ext cx="0" cy="5143500"/>
            </a:xfrm>
            <a:prstGeom prst="straightConnector1">
              <a:avLst/>
            </a:prstGeom>
            <a:noFill/>
            <a:ln w="9525" cap="flat" cmpd="sng">
              <a:solidFill>
                <a:schemeClr val="lt1">
                  <a:alpha val="8630"/>
                </a:schemeClr>
              </a:solidFill>
              <a:prstDash val="solid"/>
              <a:miter lim="8000"/>
              <a:headEnd type="none" w="med" len="med"/>
              <a:tailEnd type="none" w="med" len="med"/>
            </a:ln>
          </p:spPr>
        </p:cxnSp>
        <p:cxnSp>
          <p:nvCxnSpPr>
            <p:cNvPr id="552" name="Shape 552"/>
            <p:cNvCxnSpPr/>
            <p:nvPr/>
          </p:nvCxnSpPr>
          <p:spPr>
            <a:xfrm>
              <a:off x="5479871" y="-20352"/>
              <a:ext cx="0" cy="5143500"/>
            </a:xfrm>
            <a:prstGeom prst="straightConnector1">
              <a:avLst/>
            </a:prstGeom>
            <a:noFill/>
            <a:ln w="9525" cap="flat" cmpd="sng">
              <a:solidFill>
                <a:schemeClr val="lt1">
                  <a:alpha val="8630"/>
                </a:schemeClr>
              </a:solidFill>
              <a:prstDash val="solid"/>
              <a:miter lim="8000"/>
              <a:headEnd type="none" w="med" len="med"/>
              <a:tailEnd type="none" w="med" len="med"/>
            </a:ln>
          </p:spPr>
        </p:cxnSp>
        <p:cxnSp>
          <p:nvCxnSpPr>
            <p:cNvPr id="553" name="Shape 553"/>
            <p:cNvCxnSpPr/>
            <p:nvPr/>
          </p:nvCxnSpPr>
          <p:spPr>
            <a:xfrm>
              <a:off x="5023216" y="-20352"/>
              <a:ext cx="0" cy="5143500"/>
            </a:xfrm>
            <a:prstGeom prst="straightConnector1">
              <a:avLst/>
            </a:prstGeom>
            <a:noFill/>
            <a:ln w="9525" cap="flat" cmpd="sng">
              <a:solidFill>
                <a:schemeClr val="lt1">
                  <a:alpha val="8630"/>
                </a:schemeClr>
              </a:solidFill>
              <a:prstDash val="solid"/>
              <a:miter lim="8000"/>
              <a:headEnd type="none" w="med" len="med"/>
              <a:tailEnd type="none" w="med" len="med"/>
            </a:ln>
          </p:spPr>
        </p:cxnSp>
        <p:cxnSp>
          <p:nvCxnSpPr>
            <p:cNvPr id="554" name="Shape 554"/>
            <p:cNvCxnSpPr/>
            <p:nvPr/>
          </p:nvCxnSpPr>
          <p:spPr>
            <a:xfrm>
              <a:off x="4794887" y="-20352"/>
              <a:ext cx="0" cy="5143500"/>
            </a:xfrm>
            <a:prstGeom prst="straightConnector1">
              <a:avLst/>
            </a:prstGeom>
            <a:noFill/>
            <a:ln w="9525" cap="flat" cmpd="sng">
              <a:solidFill>
                <a:schemeClr val="lt1">
                  <a:alpha val="8630"/>
                </a:schemeClr>
              </a:solidFill>
              <a:prstDash val="solid"/>
              <a:miter lim="8000"/>
              <a:headEnd type="none" w="med" len="med"/>
              <a:tailEnd type="none" w="med" len="med"/>
            </a:ln>
          </p:spPr>
        </p:cxnSp>
        <p:cxnSp>
          <p:nvCxnSpPr>
            <p:cNvPr id="555" name="Shape 555"/>
            <p:cNvCxnSpPr/>
            <p:nvPr/>
          </p:nvCxnSpPr>
          <p:spPr>
            <a:xfrm>
              <a:off x="4566560" y="-20352"/>
              <a:ext cx="0" cy="5143500"/>
            </a:xfrm>
            <a:prstGeom prst="straightConnector1">
              <a:avLst/>
            </a:prstGeom>
            <a:noFill/>
            <a:ln w="9525" cap="flat" cmpd="sng">
              <a:solidFill>
                <a:schemeClr val="lt1">
                  <a:alpha val="8630"/>
                </a:schemeClr>
              </a:solidFill>
              <a:prstDash val="solid"/>
              <a:miter lim="8000"/>
              <a:headEnd type="none" w="med" len="med"/>
              <a:tailEnd type="none" w="med" len="med"/>
            </a:ln>
          </p:spPr>
        </p:cxnSp>
        <p:cxnSp>
          <p:nvCxnSpPr>
            <p:cNvPr id="556" name="Shape 556"/>
            <p:cNvCxnSpPr/>
            <p:nvPr/>
          </p:nvCxnSpPr>
          <p:spPr>
            <a:xfrm>
              <a:off x="3881576" y="-20352"/>
              <a:ext cx="0" cy="5143500"/>
            </a:xfrm>
            <a:prstGeom prst="straightConnector1">
              <a:avLst/>
            </a:prstGeom>
            <a:noFill/>
            <a:ln w="9525" cap="flat" cmpd="sng">
              <a:solidFill>
                <a:schemeClr val="lt1">
                  <a:alpha val="8630"/>
                </a:schemeClr>
              </a:solidFill>
              <a:prstDash val="solid"/>
              <a:miter lim="8000"/>
              <a:headEnd type="none" w="med" len="med"/>
              <a:tailEnd type="none" w="med" len="med"/>
            </a:ln>
          </p:spPr>
        </p:cxnSp>
        <p:cxnSp>
          <p:nvCxnSpPr>
            <p:cNvPr id="557" name="Shape 557"/>
            <p:cNvCxnSpPr/>
            <p:nvPr/>
          </p:nvCxnSpPr>
          <p:spPr>
            <a:xfrm>
              <a:off x="4109903" y="-20352"/>
              <a:ext cx="0" cy="5143500"/>
            </a:xfrm>
            <a:prstGeom prst="straightConnector1">
              <a:avLst/>
            </a:prstGeom>
            <a:noFill/>
            <a:ln w="9525" cap="flat" cmpd="sng">
              <a:solidFill>
                <a:schemeClr val="lt1">
                  <a:alpha val="8630"/>
                </a:schemeClr>
              </a:solidFill>
              <a:prstDash val="solid"/>
              <a:miter lim="8000"/>
              <a:headEnd type="none" w="med" len="med"/>
              <a:tailEnd type="none" w="med" len="med"/>
            </a:ln>
          </p:spPr>
        </p:cxnSp>
        <p:cxnSp>
          <p:nvCxnSpPr>
            <p:cNvPr id="558" name="Shape 558"/>
            <p:cNvCxnSpPr/>
            <p:nvPr/>
          </p:nvCxnSpPr>
          <p:spPr>
            <a:xfrm>
              <a:off x="4338232" y="-20352"/>
              <a:ext cx="0" cy="5143500"/>
            </a:xfrm>
            <a:prstGeom prst="straightConnector1">
              <a:avLst/>
            </a:prstGeom>
            <a:noFill/>
            <a:ln w="9525" cap="flat" cmpd="sng">
              <a:solidFill>
                <a:schemeClr val="lt1">
                  <a:alpha val="8630"/>
                </a:schemeClr>
              </a:solidFill>
              <a:prstDash val="solid"/>
              <a:miter lim="8000"/>
              <a:headEnd type="none" w="med" len="med"/>
              <a:tailEnd type="none" w="med" len="med"/>
            </a:ln>
          </p:spPr>
        </p:cxnSp>
        <p:cxnSp>
          <p:nvCxnSpPr>
            <p:cNvPr id="559" name="Shape 559"/>
            <p:cNvCxnSpPr/>
            <p:nvPr/>
          </p:nvCxnSpPr>
          <p:spPr>
            <a:xfrm>
              <a:off x="3424919" y="-20352"/>
              <a:ext cx="0" cy="5143500"/>
            </a:xfrm>
            <a:prstGeom prst="straightConnector1">
              <a:avLst/>
            </a:prstGeom>
            <a:noFill/>
            <a:ln w="9525" cap="flat" cmpd="sng">
              <a:solidFill>
                <a:schemeClr val="lt1">
                  <a:alpha val="8630"/>
                </a:schemeClr>
              </a:solidFill>
              <a:prstDash val="solid"/>
              <a:miter lim="8000"/>
              <a:headEnd type="none" w="med" len="med"/>
              <a:tailEnd type="none" w="med" len="med"/>
            </a:ln>
          </p:spPr>
        </p:cxnSp>
        <p:cxnSp>
          <p:nvCxnSpPr>
            <p:cNvPr id="560" name="Shape 560"/>
            <p:cNvCxnSpPr/>
            <p:nvPr/>
          </p:nvCxnSpPr>
          <p:spPr>
            <a:xfrm>
              <a:off x="3653248" y="-20352"/>
              <a:ext cx="0" cy="5143500"/>
            </a:xfrm>
            <a:prstGeom prst="straightConnector1">
              <a:avLst/>
            </a:prstGeom>
            <a:noFill/>
            <a:ln w="9525" cap="flat" cmpd="sng">
              <a:solidFill>
                <a:schemeClr val="lt1">
                  <a:alpha val="8630"/>
                </a:schemeClr>
              </a:solidFill>
              <a:prstDash val="solid"/>
              <a:miter lim="8000"/>
              <a:headEnd type="none" w="med" len="med"/>
              <a:tailEnd type="none" w="med" len="med"/>
            </a:ln>
          </p:spPr>
        </p:cxnSp>
        <p:cxnSp>
          <p:nvCxnSpPr>
            <p:cNvPr id="561" name="Shape 561"/>
            <p:cNvCxnSpPr/>
            <p:nvPr/>
          </p:nvCxnSpPr>
          <p:spPr>
            <a:xfrm>
              <a:off x="3196591" y="-20352"/>
              <a:ext cx="0" cy="5143500"/>
            </a:xfrm>
            <a:prstGeom prst="straightConnector1">
              <a:avLst/>
            </a:prstGeom>
            <a:noFill/>
            <a:ln w="9525" cap="flat" cmpd="sng">
              <a:solidFill>
                <a:schemeClr val="lt1">
                  <a:alpha val="8630"/>
                </a:schemeClr>
              </a:solidFill>
              <a:prstDash val="solid"/>
              <a:miter lim="8000"/>
              <a:headEnd type="none" w="med" len="med"/>
              <a:tailEnd type="none" w="med" len="med"/>
            </a:ln>
          </p:spPr>
        </p:cxnSp>
        <p:cxnSp>
          <p:nvCxnSpPr>
            <p:cNvPr id="562" name="Shape 562"/>
            <p:cNvCxnSpPr/>
            <p:nvPr/>
          </p:nvCxnSpPr>
          <p:spPr>
            <a:xfrm>
              <a:off x="2511608" y="-20352"/>
              <a:ext cx="0" cy="5143500"/>
            </a:xfrm>
            <a:prstGeom prst="straightConnector1">
              <a:avLst/>
            </a:prstGeom>
            <a:noFill/>
            <a:ln w="9525" cap="flat" cmpd="sng">
              <a:solidFill>
                <a:schemeClr val="lt1">
                  <a:alpha val="8630"/>
                </a:schemeClr>
              </a:solidFill>
              <a:prstDash val="solid"/>
              <a:miter lim="8000"/>
              <a:headEnd type="none" w="med" len="med"/>
              <a:tailEnd type="none" w="med" len="med"/>
            </a:ln>
          </p:spPr>
        </p:cxnSp>
        <p:cxnSp>
          <p:nvCxnSpPr>
            <p:cNvPr id="563" name="Shape 563"/>
            <p:cNvCxnSpPr/>
            <p:nvPr/>
          </p:nvCxnSpPr>
          <p:spPr>
            <a:xfrm>
              <a:off x="2739933" y="-20352"/>
              <a:ext cx="0" cy="5143500"/>
            </a:xfrm>
            <a:prstGeom prst="straightConnector1">
              <a:avLst/>
            </a:prstGeom>
            <a:noFill/>
            <a:ln w="9525" cap="flat" cmpd="sng">
              <a:solidFill>
                <a:schemeClr val="lt1">
                  <a:alpha val="8630"/>
                </a:schemeClr>
              </a:solidFill>
              <a:prstDash val="solid"/>
              <a:miter lim="8000"/>
              <a:headEnd type="none" w="med" len="med"/>
              <a:tailEnd type="none" w="med" len="med"/>
            </a:ln>
          </p:spPr>
        </p:cxnSp>
        <p:cxnSp>
          <p:nvCxnSpPr>
            <p:cNvPr id="564" name="Shape 564"/>
            <p:cNvCxnSpPr/>
            <p:nvPr/>
          </p:nvCxnSpPr>
          <p:spPr>
            <a:xfrm>
              <a:off x="2968264" y="-20352"/>
              <a:ext cx="0" cy="5143500"/>
            </a:xfrm>
            <a:prstGeom prst="straightConnector1">
              <a:avLst/>
            </a:prstGeom>
            <a:noFill/>
            <a:ln w="9525" cap="flat" cmpd="sng">
              <a:solidFill>
                <a:schemeClr val="lt1">
                  <a:alpha val="8630"/>
                </a:schemeClr>
              </a:solidFill>
              <a:prstDash val="solid"/>
              <a:miter lim="8000"/>
              <a:headEnd type="none" w="med" len="med"/>
              <a:tailEnd type="none" w="med" len="med"/>
            </a:ln>
          </p:spPr>
        </p:cxnSp>
        <p:cxnSp>
          <p:nvCxnSpPr>
            <p:cNvPr id="565" name="Shape 565"/>
            <p:cNvCxnSpPr/>
            <p:nvPr/>
          </p:nvCxnSpPr>
          <p:spPr>
            <a:xfrm>
              <a:off x="2054950" y="-20352"/>
              <a:ext cx="0" cy="5143500"/>
            </a:xfrm>
            <a:prstGeom prst="straightConnector1">
              <a:avLst/>
            </a:prstGeom>
            <a:noFill/>
            <a:ln w="9525" cap="flat" cmpd="sng">
              <a:solidFill>
                <a:schemeClr val="lt1">
                  <a:alpha val="8630"/>
                </a:schemeClr>
              </a:solidFill>
              <a:prstDash val="solid"/>
              <a:miter lim="8000"/>
              <a:headEnd type="none" w="med" len="med"/>
              <a:tailEnd type="none" w="med" len="med"/>
            </a:ln>
          </p:spPr>
        </p:cxnSp>
        <p:cxnSp>
          <p:nvCxnSpPr>
            <p:cNvPr id="566" name="Shape 566"/>
            <p:cNvCxnSpPr/>
            <p:nvPr/>
          </p:nvCxnSpPr>
          <p:spPr>
            <a:xfrm>
              <a:off x="2283280" y="-20352"/>
              <a:ext cx="0" cy="5143500"/>
            </a:xfrm>
            <a:prstGeom prst="straightConnector1">
              <a:avLst/>
            </a:prstGeom>
            <a:noFill/>
            <a:ln w="9525" cap="flat" cmpd="sng">
              <a:solidFill>
                <a:schemeClr val="lt1">
                  <a:alpha val="8630"/>
                </a:schemeClr>
              </a:solidFill>
              <a:prstDash val="solid"/>
              <a:miter lim="8000"/>
              <a:headEnd type="none" w="med" len="med"/>
              <a:tailEnd type="none" w="med" len="med"/>
            </a:ln>
          </p:spPr>
        </p:cxnSp>
        <p:cxnSp>
          <p:nvCxnSpPr>
            <p:cNvPr id="567" name="Shape 567"/>
            <p:cNvCxnSpPr/>
            <p:nvPr/>
          </p:nvCxnSpPr>
          <p:spPr>
            <a:xfrm>
              <a:off x="1826624" y="-20352"/>
              <a:ext cx="0" cy="5143500"/>
            </a:xfrm>
            <a:prstGeom prst="straightConnector1">
              <a:avLst/>
            </a:prstGeom>
            <a:noFill/>
            <a:ln w="9525" cap="flat" cmpd="sng">
              <a:solidFill>
                <a:schemeClr val="lt1">
                  <a:alpha val="8630"/>
                </a:schemeClr>
              </a:solidFill>
              <a:prstDash val="solid"/>
              <a:miter lim="8000"/>
              <a:headEnd type="none" w="med" len="med"/>
              <a:tailEnd type="none" w="med" len="med"/>
            </a:ln>
          </p:spPr>
        </p:cxnSp>
        <p:cxnSp>
          <p:nvCxnSpPr>
            <p:cNvPr id="568" name="Shape 568"/>
            <p:cNvCxnSpPr/>
            <p:nvPr/>
          </p:nvCxnSpPr>
          <p:spPr>
            <a:xfrm>
              <a:off x="1598295" y="-20352"/>
              <a:ext cx="0" cy="5143500"/>
            </a:xfrm>
            <a:prstGeom prst="straightConnector1">
              <a:avLst/>
            </a:prstGeom>
            <a:noFill/>
            <a:ln w="9525" cap="flat" cmpd="sng">
              <a:solidFill>
                <a:schemeClr val="lt1">
                  <a:alpha val="8630"/>
                </a:schemeClr>
              </a:solidFill>
              <a:prstDash val="solid"/>
              <a:miter lim="8000"/>
              <a:headEnd type="none" w="med" len="med"/>
              <a:tailEnd type="none" w="med" len="med"/>
            </a:ln>
          </p:spPr>
        </p:cxnSp>
        <p:cxnSp>
          <p:nvCxnSpPr>
            <p:cNvPr id="569" name="Shape 569"/>
            <p:cNvCxnSpPr/>
            <p:nvPr/>
          </p:nvCxnSpPr>
          <p:spPr>
            <a:xfrm>
              <a:off x="1369966" y="-20352"/>
              <a:ext cx="0" cy="5143500"/>
            </a:xfrm>
            <a:prstGeom prst="straightConnector1">
              <a:avLst/>
            </a:prstGeom>
            <a:noFill/>
            <a:ln w="9525" cap="flat" cmpd="sng">
              <a:solidFill>
                <a:schemeClr val="lt1">
                  <a:alpha val="8630"/>
                </a:schemeClr>
              </a:solidFill>
              <a:prstDash val="solid"/>
              <a:miter lim="8000"/>
              <a:headEnd type="none" w="med" len="med"/>
              <a:tailEnd type="none" w="med" len="med"/>
            </a:ln>
          </p:spPr>
        </p:cxnSp>
        <p:cxnSp>
          <p:nvCxnSpPr>
            <p:cNvPr id="570" name="Shape 570"/>
            <p:cNvCxnSpPr/>
            <p:nvPr/>
          </p:nvCxnSpPr>
          <p:spPr>
            <a:xfrm>
              <a:off x="684983" y="-20352"/>
              <a:ext cx="0" cy="5143500"/>
            </a:xfrm>
            <a:prstGeom prst="straightConnector1">
              <a:avLst/>
            </a:prstGeom>
            <a:noFill/>
            <a:ln w="9525" cap="flat" cmpd="sng">
              <a:solidFill>
                <a:schemeClr val="lt1">
                  <a:alpha val="8630"/>
                </a:schemeClr>
              </a:solidFill>
              <a:prstDash val="solid"/>
              <a:miter lim="8000"/>
              <a:headEnd type="none" w="med" len="med"/>
              <a:tailEnd type="none" w="med" len="med"/>
            </a:ln>
          </p:spPr>
        </p:cxnSp>
        <p:cxnSp>
          <p:nvCxnSpPr>
            <p:cNvPr id="571" name="Shape 571"/>
            <p:cNvCxnSpPr/>
            <p:nvPr/>
          </p:nvCxnSpPr>
          <p:spPr>
            <a:xfrm>
              <a:off x="913312" y="-20352"/>
              <a:ext cx="0" cy="5143500"/>
            </a:xfrm>
            <a:prstGeom prst="straightConnector1">
              <a:avLst/>
            </a:prstGeom>
            <a:noFill/>
            <a:ln w="9525" cap="flat" cmpd="sng">
              <a:solidFill>
                <a:schemeClr val="lt1">
                  <a:alpha val="8630"/>
                </a:schemeClr>
              </a:solidFill>
              <a:prstDash val="solid"/>
              <a:miter lim="8000"/>
              <a:headEnd type="none" w="med" len="med"/>
              <a:tailEnd type="none" w="med" len="med"/>
            </a:ln>
          </p:spPr>
        </p:cxnSp>
        <p:cxnSp>
          <p:nvCxnSpPr>
            <p:cNvPr id="572" name="Shape 572"/>
            <p:cNvCxnSpPr/>
            <p:nvPr/>
          </p:nvCxnSpPr>
          <p:spPr>
            <a:xfrm>
              <a:off x="1141640" y="-20352"/>
              <a:ext cx="0" cy="5143500"/>
            </a:xfrm>
            <a:prstGeom prst="straightConnector1">
              <a:avLst/>
            </a:prstGeom>
            <a:noFill/>
            <a:ln w="9525" cap="flat" cmpd="sng">
              <a:solidFill>
                <a:schemeClr val="lt1">
                  <a:alpha val="8630"/>
                </a:schemeClr>
              </a:solidFill>
              <a:prstDash val="solid"/>
              <a:miter lim="8000"/>
              <a:headEnd type="none" w="med" len="med"/>
              <a:tailEnd type="none" w="med" len="med"/>
            </a:ln>
          </p:spPr>
        </p:cxnSp>
        <p:cxnSp>
          <p:nvCxnSpPr>
            <p:cNvPr id="573" name="Shape 573"/>
            <p:cNvCxnSpPr/>
            <p:nvPr/>
          </p:nvCxnSpPr>
          <p:spPr>
            <a:xfrm>
              <a:off x="228328" y="-20352"/>
              <a:ext cx="0" cy="5143500"/>
            </a:xfrm>
            <a:prstGeom prst="straightConnector1">
              <a:avLst/>
            </a:prstGeom>
            <a:noFill/>
            <a:ln w="9525" cap="flat" cmpd="sng">
              <a:solidFill>
                <a:schemeClr val="lt1">
                  <a:alpha val="8630"/>
                </a:schemeClr>
              </a:solidFill>
              <a:prstDash val="solid"/>
              <a:miter lim="8000"/>
              <a:headEnd type="none" w="med" len="med"/>
              <a:tailEnd type="none" w="med" len="med"/>
            </a:ln>
          </p:spPr>
        </p:cxnSp>
        <p:cxnSp>
          <p:nvCxnSpPr>
            <p:cNvPr id="574" name="Shape 574"/>
            <p:cNvCxnSpPr/>
            <p:nvPr/>
          </p:nvCxnSpPr>
          <p:spPr>
            <a:xfrm>
              <a:off x="456656" y="-20352"/>
              <a:ext cx="0" cy="5143500"/>
            </a:xfrm>
            <a:prstGeom prst="straightConnector1">
              <a:avLst/>
            </a:prstGeom>
            <a:noFill/>
            <a:ln w="9525" cap="flat" cmpd="sng">
              <a:solidFill>
                <a:schemeClr val="lt1">
                  <a:alpha val="8630"/>
                </a:schemeClr>
              </a:solidFill>
              <a:prstDash val="solid"/>
              <a:miter lim="8000"/>
              <a:headEnd type="none" w="med" len="med"/>
              <a:tailEnd type="none" w="med" len="med"/>
            </a:ln>
          </p:spPr>
        </p:cxnSp>
        <p:cxnSp>
          <p:nvCxnSpPr>
            <p:cNvPr id="575" name="Shape 575"/>
            <p:cNvCxnSpPr/>
            <p:nvPr/>
          </p:nvCxnSpPr>
          <p:spPr>
            <a:xfrm>
              <a:off x="0" y="-20352"/>
              <a:ext cx="0" cy="5143500"/>
            </a:xfrm>
            <a:prstGeom prst="straightConnector1">
              <a:avLst/>
            </a:prstGeom>
            <a:noFill/>
            <a:ln w="9525" cap="flat" cmpd="sng">
              <a:solidFill>
                <a:schemeClr val="lt1">
                  <a:alpha val="8630"/>
                </a:schemeClr>
              </a:solidFill>
              <a:prstDash val="solid"/>
              <a:miter lim="8000"/>
              <a:headEnd type="none" w="med" len="med"/>
              <a:tailEnd type="none" w="med" len="med"/>
            </a:ln>
          </p:spPr>
        </p:cxnSp>
        <p:cxnSp>
          <p:nvCxnSpPr>
            <p:cNvPr id="576" name="Shape 576"/>
            <p:cNvCxnSpPr/>
            <p:nvPr/>
          </p:nvCxnSpPr>
          <p:spPr>
            <a:xfrm>
              <a:off x="9133114" y="-20352"/>
              <a:ext cx="0" cy="5143500"/>
            </a:xfrm>
            <a:prstGeom prst="straightConnector1">
              <a:avLst/>
            </a:prstGeom>
            <a:noFill/>
            <a:ln w="9525" cap="flat" cmpd="sng">
              <a:solidFill>
                <a:schemeClr val="lt1">
                  <a:alpha val="8630"/>
                </a:schemeClr>
              </a:solidFill>
              <a:prstDash val="solid"/>
              <a:miter lim="8000"/>
              <a:headEnd type="none" w="med" len="med"/>
              <a:tailEnd type="none" w="med" len="med"/>
            </a:ln>
          </p:spPr>
        </p:cxnSp>
      </p:grpSp>
      <p:grpSp>
        <p:nvGrpSpPr>
          <p:cNvPr id="577" name="Shape 577"/>
          <p:cNvGrpSpPr/>
          <p:nvPr/>
        </p:nvGrpSpPr>
        <p:grpSpPr>
          <a:xfrm>
            <a:off x="6218238" y="-6135571"/>
            <a:ext cx="0" cy="19265665"/>
            <a:chOff x="4572000" y="-4572000"/>
            <a:chExt cx="0" cy="14167216"/>
          </a:xfrm>
        </p:grpSpPr>
        <p:cxnSp>
          <p:nvCxnSpPr>
            <p:cNvPr id="578" name="Shape 578"/>
            <p:cNvCxnSpPr/>
            <p:nvPr/>
          </p:nvCxnSpPr>
          <p:spPr>
            <a:xfrm>
              <a:off x="4572000" y="451216"/>
              <a:ext cx="0" cy="9144000"/>
            </a:xfrm>
            <a:prstGeom prst="straightConnector1">
              <a:avLst/>
            </a:prstGeom>
            <a:noFill/>
            <a:ln w="9525" cap="flat" cmpd="sng">
              <a:solidFill>
                <a:schemeClr val="lt1">
                  <a:alpha val="8630"/>
                </a:schemeClr>
              </a:solidFill>
              <a:prstDash val="solid"/>
              <a:miter lim="8000"/>
              <a:headEnd type="none" w="med" len="med"/>
              <a:tailEnd type="none" w="med" len="med"/>
            </a:ln>
          </p:spPr>
        </p:cxnSp>
        <p:cxnSp>
          <p:nvCxnSpPr>
            <p:cNvPr id="579" name="Shape 579"/>
            <p:cNvCxnSpPr/>
            <p:nvPr/>
          </p:nvCxnSpPr>
          <p:spPr>
            <a:xfrm>
              <a:off x="4572000" y="222887"/>
              <a:ext cx="0" cy="9144000"/>
            </a:xfrm>
            <a:prstGeom prst="straightConnector1">
              <a:avLst/>
            </a:prstGeom>
            <a:noFill/>
            <a:ln w="9525" cap="flat" cmpd="sng">
              <a:solidFill>
                <a:schemeClr val="lt1">
                  <a:alpha val="8630"/>
                </a:schemeClr>
              </a:solidFill>
              <a:prstDash val="solid"/>
              <a:miter lim="8000"/>
              <a:headEnd type="none" w="med" len="med"/>
              <a:tailEnd type="none" w="med" len="med"/>
            </a:ln>
          </p:spPr>
        </p:cxnSp>
        <p:cxnSp>
          <p:nvCxnSpPr>
            <p:cNvPr id="580" name="Shape 580"/>
            <p:cNvCxnSpPr/>
            <p:nvPr/>
          </p:nvCxnSpPr>
          <p:spPr>
            <a:xfrm>
              <a:off x="4572000" y="-5437"/>
              <a:ext cx="0" cy="9144000"/>
            </a:xfrm>
            <a:prstGeom prst="straightConnector1">
              <a:avLst/>
            </a:prstGeom>
            <a:noFill/>
            <a:ln w="9525" cap="flat" cmpd="sng">
              <a:solidFill>
                <a:schemeClr val="lt1">
                  <a:alpha val="8630"/>
                </a:schemeClr>
              </a:solidFill>
              <a:prstDash val="solid"/>
              <a:miter lim="8000"/>
              <a:headEnd type="none" w="med" len="med"/>
              <a:tailEnd type="none" w="med" len="med"/>
            </a:ln>
          </p:spPr>
        </p:cxnSp>
        <p:cxnSp>
          <p:nvCxnSpPr>
            <p:cNvPr id="581" name="Shape 581"/>
            <p:cNvCxnSpPr/>
            <p:nvPr/>
          </p:nvCxnSpPr>
          <p:spPr>
            <a:xfrm>
              <a:off x="4572000" y="-690422"/>
              <a:ext cx="0" cy="9144000"/>
            </a:xfrm>
            <a:prstGeom prst="straightConnector1">
              <a:avLst/>
            </a:prstGeom>
            <a:noFill/>
            <a:ln w="9525" cap="flat" cmpd="sng">
              <a:solidFill>
                <a:schemeClr val="lt1">
                  <a:alpha val="8630"/>
                </a:schemeClr>
              </a:solidFill>
              <a:prstDash val="solid"/>
              <a:miter lim="8000"/>
              <a:headEnd type="none" w="med" len="med"/>
              <a:tailEnd type="none" w="med" len="med"/>
            </a:ln>
          </p:spPr>
        </p:cxnSp>
        <p:cxnSp>
          <p:nvCxnSpPr>
            <p:cNvPr id="582" name="Shape 582"/>
            <p:cNvCxnSpPr/>
            <p:nvPr/>
          </p:nvCxnSpPr>
          <p:spPr>
            <a:xfrm>
              <a:off x="4572000" y="-462095"/>
              <a:ext cx="0" cy="9144000"/>
            </a:xfrm>
            <a:prstGeom prst="straightConnector1">
              <a:avLst/>
            </a:prstGeom>
            <a:noFill/>
            <a:ln w="9525" cap="flat" cmpd="sng">
              <a:solidFill>
                <a:schemeClr val="lt1">
                  <a:alpha val="8630"/>
                </a:schemeClr>
              </a:solidFill>
              <a:prstDash val="solid"/>
              <a:miter lim="8000"/>
              <a:headEnd type="none" w="med" len="med"/>
              <a:tailEnd type="none" w="med" len="med"/>
            </a:ln>
          </p:spPr>
        </p:cxnSp>
        <p:cxnSp>
          <p:nvCxnSpPr>
            <p:cNvPr id="583" name="Shape 583"/>
            <p:cNvCxnSpPr/>
            <p:nvPr/>
          </p:nvCxnSpPr>
          <p:spPr>
            <a:xfrm>
              <a:off x="4572000" y="-233764"/>
              <a:ext cx="0" cy="9144000"/>
            </a:xfrm>
            <a:prstGeom prst="straightConnector1">
              <a:avLst/>
            </a:prstGeom>
            <a:noFill/>
            <a:ln w="9525" cap="flat" cmpd="sng">
              <a:solidFill>
                <a:schemeClr val="lt1">
                  <a:alpha val="8630"/>
                </a:schemeClr>
              </a:solidFill>
              <a:prstDash val="solid"/>
              <a:miter lim="8000"/>
              <a:headEnd type="none" w="med" len="med"/>
              <a:tailEnd type="none" w="med" len="med"/>
            </a:ln>
          </p:spPr>
        </p:cxnSp>
        <p:cxnSp>
          <p:nvCxnSpPr>
            <p:cNvPr id="584" name="Shape 584"/>
            <p:cNvCxnSpPr/>
            <p:nvPr/>
          </p:nvCxnSpPr>
          <p:spPr>
            <a:xfrm>
              <a:off x="4572000" y="-1147079"/>
              <a:ext cx="0" cy="9144000"/>
            </a:xfrm>
            <a:prstGeom prst="straightConnector1">
              <a:avLst/>
            </a:prstGeom>
            <a:noFill/>
            <a:ln w="9525" cap="flat" cmpd="sng">
              <a:solidFill>
                <a:schemeClr val="lt1">
                  <a:alpha val="8630"/>
                </a:schemeClr>
              </a:solidFill>
              <a:prstDash val="solid"/>
              <a:miter lim="8000"/>
              <a:headEnd type="none" w="med" len="med"/>
              <a:tailEnd type="none" w="med" len="med"/>
            </a:ln>
          </p:spPr>
        </p:cxnSp>
        <p:cxnSp>
          <p:nvCxnSpPr>
            <p:cNvPr id="585" name="Shape 585"/>
            <p:cNvCxnSpPr/>
            <p:nvPr/>
          </p:nvCxnSpPr>
          <p:spPr>
            <a:xfrm>
              <a:off x="4572000" y="-918750"/>
              <a:ext cx="0" cy="9144000"/>
            </a:xfrm>
            <a:prstGeom prst="straightConnector1">
              <a:avLst/>
            </a:prstGeom>
            <a:noFill/>
            <a:ln w="9525" cap="flat" cmpd="sng">
              <a:solidFill>
                <a:schemeClr val="lt1">
                  <a:alpha val="8630"/>
                </a:schemeClr>
              </a:solidFill>
              <a:prstDash val="solid"/>
              <a:miter lim="8000"/>
              <a:headEnd type="none" w="med" len="med"/>
              <a:tailEnd type="none" w="med" len="med"/>
            </a:ln>
          </p:spPr>
        </p:cxnSp>
        <p:cxnSp>
          <p:nvCxnSpPr>
            <p:cNvPr id="586" name="Shape 586"/>
            <p:cNvCxnSpPr/>
            <p:nvPr/>
          </p:nvCxnSpPr>
          <p:spPr>
            <a:xfrm>
              <a:off x="4572000" y="-1375408"/>
              <a:ext cx="0" cy="9144000"/>
            </a:xfrm>
            <a:prstGeom prst="straightConnector1">
              <a:avLst/>
            </a:prstGeom>
            <a:noFill/>
            <a:ln w="9525" cap="flat" cmpd="sng">
              <a:solidFill>
                <a:schemeClr val="lt1">
                  <a:alpha val="8630"/>
                </a:schemeClr>
              </a:solidFill>
              <a:prstDash val="solid"/>
              <a:miter lim="8000"/>
              <a:headEnd type="none" w="med" len="med"/>
              <a:tailEnd type="none" w="med" len="med"/>
            </a:ln>
          </p:spPr>
        </p:cxnSp>
        <p:cxnSp>
          <p:nvCxnSpPr>
            <p:cNvPr id="587" name="Shape 587"/>
            <p:cNvCxnSpPr/>
            <p:nvPr/>
          </p:nvCxnSpPr>
          <p:spPr>
            <a:xfrm>
              <a:off x="4572000" y="-2060391"/>
              <a:ext cx="0" cy="9144000"/>
            </a:xfrm>
            <a:prstGeom prst="straightConnector1">
              <a:avLst/>
            </a:prstGeom>
            <a:noFill/>
            <a:ln w="9525" cap="flat" cmpd="sng">
              <a:solidFill>
                <a:schemeClr val="lt1">
                  <a:alpha val="8630"/>
                </a:schemeClr>
              </a:solidFill>
              <a:prstDash val="solid"/>
              <a:miter lim="8000"/>
              <a:headEnd type="none" w="med" len="med"/>
              <a:tailEnd type="none" w="med" len="med"/>
            </a:ln>
          </p:spPr>
        </p:cxnSp>
        <p:cxnSp>
          <p:nvCxnSpPr>
            <p:cNvPr id="588" name="Shape 588"/>
            <p:cNvCxnSpPr/>
            <p:nvPr/>
          </p:nvCxnSpPr>
          <p:spPr>
            <a:xfrm>
              <a:off x="4572000" y="-1832064"/>
              <a:ext cx="0" cy="9144000"/>
            </a:xfrm>
            <a:prstGeom prst="straightConnector1">
              <a:avLst/>
            </a:prstGeom>
            <a:noFill/>
            <a:ln w="9525" cap="flat" cmpd="sng">
              <a:solidFill>
                <a:schemeClr val="lt1">
                  <a:alpha val="8630"/>
                </a:schemeClr>
              </a:solidFill>
              <a:prstDash val="solid"/>
              <a:miter lim="8000"/>
              <a:headEnd type="none" w="med" len="med"/>
              <a:tailEnd type="none" w="med" len="med"/>
            </a:ln>
          </p:spPr>
        </p:cxnSp>
        <p:cxnSp>
          <p:nvCxnSpPr>
            <p:cNvPr id="589" name="Shape 589"/>
            <p:cNvCxnSpPr/>
            <p:nvPr/>
          </p:nvCxnSpPr>
          <p:spPr>
            <a:xfrm>
              <a:off x="4572000" y="-1603733"/>
              <a:ext cx="0" cy="9144000"/>
            </a:xfrm>
            <a:prstGeom prst="straightConnector1">
              <a:avLst/>
            </a:prstGeom>
            <a:noFill/>
            <a:ln w="9525" cap="flat" cmpd="sng">
              <a:solidFill>
                <a:schemeClr val="lt1">
                  <a:alpha val="8630"/>
                </a:schemeClr>
              </a:solidFill>
              <a:prstDash val="solid"/>
              <a:miter lim="8000"/>
              <a:headEnd type="none" w="med" len="med"/>
              <a:tailEnd type="none" w="med" len="med"/>
            </a:ln>
          </p:spPr>
        </p:cxnSp>
        <p:cxnSp>
          <p:nvCxnSpPr>
            <p:cNvPr id="590" name="Shape 590"/>
            <p:cNvCxnSpPr/>
            <p:nvPr/>
          </p:nvCxnSpPr>
          <p:spPr>
            <a:xfrm>
              <a:off x="4572000" y="-2517048"/>
              <a:ext cx="0" cy="9144000"/>
            </a:xfrm>
            <a:prstGeom prst="straightConnector1">
              <a:avLst/>
            </a:prstGeom>
            <a:noFill/>
            <a:ln w="9525" cap="flat" cmpd="sng">
              <a:solidFill>
                <a:schemeClr val="lt1">
                  <a:alpha val="8630"/>
                </a:schemeClr>
              </a:solidFill>
              <a:prstDash val="solid"/>
              <a:miter lim="8000"/>
              <a:headEnd type="none" w="med" len="med"/>
              <a:tailEnd type="none" w="med" len="med"/>
            </a:ln>
          </p:spPr>
        </p:cxnSp>
        <p:cxnSp>
          <p:nvCxnSpPr>
            <p:cNvPr id="591" name="Shape 591"/>
            <p:cNvCxnSpPr/>
            <p:nvPr/>
          </p:nvCxnSpPr>
          <p:spPr>
            <a:xfrm>
              <a:off x="4572000" y="-2288716"/>
              <a:ext cx="0" cy="9144000"/>
            </a:xfrm>
            <a:prstGeom prst="straightConnector1">
              <a:avLst/>
            </a:prstGeom>
            <a:noFill/>
            <a:ln w="9525" cap="flat" cmpd="sng">
              <a:solidFill>
                <a:schemeClr val="lt1">
                  <a:alpha val="8630"/>
                </a:schemeClr>
              </a:solidFill>
              <a:prstDash val="solid"/>
              <a:miter lim="8000"/>
              <a:headEnd type="none" w="med" len="med"/>
              <a:tailEnd type="none" w="med" len="med"/>
            </a:ln>
          </p:spPr>
        </p:cxnSp>
        <p:cxnSp>
          <p:nvCxnSpPr>
            <p:cNvPr id="592" name="Shape 592"/>
            <p:cNvCxnSpPr/>
            <p:nvPr/>
          </p:nvCxnSpPr>
          <p:spPr>
            <a:xfrm>
              <a:off x="4572000" y="-2745375"/>
              <a:ext cx="0" cy="9144000"/>
            </a:xfrm>
            <a:prstGeom prst="straightConnector1">
              <a:avLst/>
            </a:prstGeom>
            <a:noFill/>
            <a:ln w="9525" cap="flat" cmpd="sng">
              <a:solidFill>
                <a:schemeClr val="lt1">
                  <a:alpha val="8630"/>
                </a:schemeClr>
              </a:solidFill>
              <a:prstDash val="solid"/>
              <a:miter lim="8000"/>
              <a:headEnd type="none" w="med" len="med"/>
              <a:tailEnd type="none" w="med" len="med"/>
            </a:ln>
          </p:spPr>
        </p:cxnSp>
        <p:cxnSp>
          <p:nvCxnSpPr>
            <p:cNvPr id="593" name="Shape 593"/>
            <p:cNvCxnSpPr/>
            <p:nvPr/>
          </p:nvCxnSpPr>
          <p:spPr>
            <a:xfrm>
              <a:off x="4572000" y="-2973701"/>
              <a:ext cx="0" cy="9144000"/>
            </a:xfrm>
            <a:prstGeom prst="straightConnector1">
              <a:avLst/>
            </a:prstGeom>
            <a:noFill/>
            <a:ln w="9525" cap="flat" cmpd="sng">
              <a:solidFill>
                <a:schemeClr val="lt1">
                  <a:alpha val="8630"/>
                </a:schemeClr>
              </a:solidFill>
              <a:prstDash val="solid"/>
              <a:miter lim="8000"/>
              <a:headEnd type="none" w="med" len="med"/>
              <a:tailEnd type="none" w="med" len="med"/>
            </a:ln>
          </p:spPr>
        </p:cxnSp>
        <p:cxnSp>
          <p:nvCxnSpPr>
            <p:cNvPr id="594" name="Shape 594"/>
            <p:cNvCxnSpPr/>
            <p:nvPr/>
          </p:nvCxnSpPr>
          <p:spPr>
            <a:xfrm>
              <a:off x="4572000" y="-3202032"/>
              <a:ext cx="0" cy="9144000"/>
            </a:xfrm>
            <a:prstGeom prst="straightConnector1">
              <a:avLst/>
            </a:prstGeom>
            <a:noFill/>
            <a:ln w="9525" cap="flat" cmpd="sng">
              <a:solidFill>
                <a:schemeClr val="lt1">
                  <a:alpha val="8630"/>
                </a:schemeClr>
              </a:solidFill>
              <a:prstDash val="solid"/>
              <a:miter lim="8000"/>
              <a:headEnd type="none" w="med" len="med"/>
              <a:tailEnd type="none" w="med" len="med"/>
            </a:ln>
          </p:spPr>
        </p:cxnSp>
        <p:cxnSp>
          <p:nvCxnSpPr>
            <p:cNvPr id="595" name="Shape 595"/>
            <p:cNvCxnSpPr/>
            <p:nvPr/>
          </p:nvCxnSpPr>
          <p:spPr>
            <a:xfrm>
              <a:off x="4572000" y="-3887016"/>
              <a:ext cx="0" cy="9144000"/>
            </a:xfrm>
            <a:prstGeom prst="straightConnector1">
              <a:avLst/>
            </a:prstGeom>
            <a:noFill/>
            <a:ln w="9525" cap="flat" cmpd="sng">
              <a:solidFill>
                <a:schemeClr val="lt1">
                  <a:alpha val="8630"/>
                </a:schemeClr>
              </a:solidFill>
              <a:prstDash val="solid"/>
              <a:miter lim="8000"/>
              <a:headEnd type="none" w="med" len="med"/>
              <a:tailEnd type="none" w="med" len="med"/>
            </a:ln>
          </p:spPr>
        </p:cxnSp>
        <p:cxnSp>
          <p:nvCxnSpPr>
            <p:cNvPr id="596" name="Shape 596"/>
            <p:cNvCxnSpPr/>
            <p:nvPr/>
          </p:nvCxnSpPr>
          <p:spPr>
            <a:xfrm>
              <a:off x="4572000" y="-3658687"/>
              <a:ext cx="0" cy="9144000"/>
            </a:xfrm>
            <a:prstGeom prst="straightConnector1">
              <a:avLst/>
            </a:prstGeom>
            <a:noFill/>
            <a:ln w="9525" cap="flat" cmpd="sng">
              <a:solidFill>
                <a:schemeClr val="lt1">
                  <a:alpha val="8630"/>
                </a:schemeClr>
              </a:solidFill>
              <a:prstDash val="solid"/>
              <a:miter lim="8000"/>
              <a:headEnd type="none" w="med" len="med"/>
              <a:tailEnd type="none" w="med" len="med"/>
            </a:ln>
          </p:spPr>
        </p:cxnSp>
        <p:cxnSp>
          <p:nvCxnSpPr>
            <p:cNvPr id="597" name="Shape 597"/>
            <p:cNvCxnSpPr/>
            <p:nvPr/>
          </p:nvCxnSpPr>
          <p:spPr>
            <a:xfrm>
              <a:off x="4572000" y="-3430357"/>
              <a:ext cx="0" cy="9144000"/>
            </a:xfrm>
            <a:prstGeom prst="straightConnector1">
              <a:avLst/>
            </a:prstGeom>
            <a:noFill/>
            <a:ln w="9525" cap="flat" cmpd="sng">
              <a:solidFill>
                <a:schemeClr val="lt1">
                  <a:alpha val="8630"/>
                </a:schemeClr>
              </a:solidFill>
              <a:prstDash val="solid"/>
              <a:miter lim="8000"/>
              <a:headEnd type="none" w="med" len="med"/>
              <a:tailEnd type="none" w="med" len="med"/>
            </a:ln>
          </p:spPr>
        </p:cxnSp>
        <p:cxnSp>
          <p:nvCxnSpPr>
            <p:cNvPr id="598" name="Shape 598"/>
            <p:cNvCxnSpPr/>
            <p:nvPr/>
          </p:nvCxnSpPr>
          <p:spPr>
            <a:xfrm>
              <a:off x="4572000" y="-4343671"/>
              <a:ext cx="0" cy="9144000"/>
            </a:xfrm>
            <a:prstGeom prst="straightConnector1">
              <a:avLst/>
            </a:prstGeom>
            <a:noFill/>
            <a:ln w="9525" cap="flat" cmpd="sng">
              <a:solidFill>
                <a:schemeClr val="lt1">
                  <a:alpha val="8630"/>
                </a:schemeClr>
              </a:solidFill>
              <a:prstDash val="solid"/>
              <a:miter lim="8000"/>
              <a:headEnd type="none" w="med" len="med"/>
              <a:tailEnd type="none" w="med" len="med"/>
            </a:ln>
          </p:spPr>
        </p:cxnSp>
        <p:cxnSp>
          <p:nvCxnSpPr>
            <p:cNvPr id="599" name="Shape 599"/>
            <p:cNvCxnSpPr/>
            <p:nvPr/>
          </p:nvCxnSpPr>
          <p:spPr>
            <a:xfrm>
              <a:off x="4572000" y="-4115342"/>
              <a:ext cx="0" cy="9144000"/>
            </a:xfrm>
            <a:prstGeom prst="straightConnector1">
              <a:avLst/>
            </a:prstGeom>
            <a:noFill/>
            <a:ln w="9525" cap="flat" cmpd="sng">
              <a:solidFill>
                <a:schemeClr val="lt1">
                  <a:alpha val="8630"/>
                </a:schemeClr>
              </a:solidFill>
              <a:prstDash val="solid"/>
              <a:miter lim="8000"/>
              <a:headEnd type="none" w="med" len="med"/>
              <a:tailEnd type="none" w="med" len="med"/>
            </a:ln>
          </p:spPr>
        </p:cxnSp>
        <p:cxnSp>
          <p:nvCxnSpPr>
            <p:cNvPr id="600" name="Shape 600"/>
            <p:cNvCxnSpPr/>
            <p:nvPr/>
          </p:nvCxnSpPr>
          <p:spPr>
            <a:xfrm>
              <a:off x="4572000" y="-4572000"/>
              <a:ext cx="0" cy="9144000"/>
            </a:xfrm>
            <a:prstGeom prst="straightConnector1">
              <a:avLst/>
            </a:prstGeom>
            <a:noFill/>
            <a:ln w="9525" cap="flat" cmpd="sng">
              <a:solidFill>
                <a:schemeClr val="lt1">
                  <a:alpha val="8630"/>
                </a:schemeClr>
              </a:solidFill>
              <a:prstDash val="solid"/>
              <a:miter lim="8000"/>
              <a:headEnd type="none" w="med" len="med"/>
              <a:tailEnd type="none" w="med" len="med"/>
            </a:ln>
          </p:spPr>
        </p:cxnSp>
      </p:grpSp>
    </p:spTree>
    <p:extLst>
      <p:ext uri="{BB962C8B-B14F-4D97-AF65-F5344CB8AC3E}">
        <p14:creationId xmlns:p14="http://schemas.microsoft.com/office/powerpoint/2010/main" val="2192808326"/>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p:cSld name="1_Closing - Light">
    <p:spTree>
      <p:nvGrpSpPr>
        <p:cNvPr id="1" name="Shape 601"/>
        <p:cNvGrpSpPr/>
        <p:nvPr/>
      </p:nvGrpSpPr>
      <p:grpSpPr>
        <a:xfrm>
          <a:off x="0" y="0"/>
          <a:ext cx="0" cy="0"/>
          <a:chOff x="0" y="0"/>
          <a:chExt cx="0" cy="0"/>
        </a:xfrm>
      </p:grpSpPr>
      <p:pic>
        <p:nvPicPr>
          <p:cNvPr id="602" name="Shape 602"/>
          <p:cNvPicPr preferRelativeResize="0"/>
          <p:nvPr/>
        </p:nvPicPr>
        <p:blipFill rotWithShape="1">
          <a:blip r:embed="rId2">
            <a:alphaModFix/>
          </a:blip>
          <a:srcRect/>
          <a:stretch/>
        </p:blipFill>
        <p:spPr>
          <a:xfrm>
            <a:off x="1837" y="0"/>
            <a:ext cx="12432803" cy="6994525"/>
          </a:xfrm>
          <a:prstGeom prst="rect">
            <a:avLst/>
          </a:prstGeom>
          <a:noFill/>
          <a:ln>
            <a:noFill/>
          </a:ln>
        </p:spPr>
      </p:pic>
      <p:pic>
        <p:nvPicPr>
          <p:cNvPr id="603" name="Shape 603"/>
          <p:cNvPicPr preferRelativeResize="0"/>
          <p:nvPr/>
        </p:nvPicPr>
        <p:blipFill rotWithShape="1">
          <a:blip r:embed="rId3">
            <a:alphaModFix/>
          </a:blip>
          <a:srcRect l="1526" t="1343" b="2668"/>
          <a:stretch/>
        </p:blipFill>
        <p:spPr>
          <a:xfrm>
            <a:off x="0" y="0"/>
            <a:ext cx="5679650" cy="6994525"/>
          </a:xfrm>
          <a:prstGeom prst="rect">
            <a:avLst/>
          </a:prstGeom>
          <a:noFill/>
          <a:ln>
            <a:noFill/>
          </a:ln>
        </p:spPr>
      </p:pic>
      <p:pic>
        <p:nvPicPr>
          <p:cNvPr id="604" name="Shape 604"/>
          <p:cNvPicPr preferRelativeResize="0"/>
          <p:nvPr/>
        </p:nvPicPr>
        <p:blipFill rotWithShape="1">
          <a:blip r:embed="rId4">
            <a:alphaModFix/>
          </a:blip>
          <a:srcRect/>
          <a:stretch/>
        </p:blipFill>
        <p:spPr>
          <a:xfrm>
            <a:off x="4217052" y="1570782"/>
            <a:ext cx="4002276" cy="3357126"/>
          </a:xfrm>
          <a:prstGeom prst="rect">
            <a:avLst/>
          </a:prstGeom>
          <a:noFill/>
          <a:ln>
            <a:noFill/>
          </a:ln>
        </p:spPr>
      </p:pic>
    </p:spTree>
    <p:extLst>
      <p:ext uri="{BB962C8B-B14F-4D97-AF65-F5344CB8AC3E}">
        <p14:creationId xmlns:p14="http://schemas.microsoft.com/office/powerpoint/2010/main" val="273466893"/>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p:cSld name="2_title, subtitle and content">
    <p:spTree>
      <p:nvGrpSpPr>
        <p:cNvPr id="1" name="Shape 605"/>
        <p:cNvGrpSpPr/>
        <p:nvPr/>
      </p:nvGrpSpPr>
      <p:grpSpPr>
        <a:xfrm>
          <a:off x="0" y="0"/>
          <a:ext cx="0" cy="0"/>
          <a:chOff x="0" y="0"/>
          <a:chExt cx="0" cy="0"/>
        </a:xfrm>
      </p:grpSpPr>
      <p:pic>
        <p:nvPicPr>
          <p:cNvPr id="606" name="Shape 606"/>
          <p:cNvPicPr preferRelativeResize="0"/>
          <p:nvPr/>
        </p:nvPicPr>
        <p:blipFill rotWithShape="1">
          <a:blip r:embed="rId2">
            <a:alphaModFix/>
          </a:blip>
          <a:srcRect b="29656"/>
          <a:stretch/>
        </p:blipFill>
        <p:spPr>
          <a:xfrm>
            <a:off x="11503739" y="6452157"/>
            <a:ext cx="592038" cy="349216"/>
          </a:xfrm>
          <a:prstGeom prst="rect">
            <a:avLst/>
          </a:prstGeom>
          <a:noFill/>
          <a:ln>
            <a:noFill/>
          </a:ln>
        </p:spPr>
      </p:pic>
      <p:sp>
        <p:nvSpPr>
          <p:cNvPr id="607" name="Shape 607"/>
          <p:cNvSpPr txBox="1">
            <a:spLocks noGrp="1"/>
          </p:cNvSpPr>
          <p:nvPr>
            <p:ph type="title"/>
          </p:nvPr>
        </p:nvSpPr>
        <p:spPr>
          <a:xfrm>
            <a:off x="328185" y="0"/>
            <a:ext cx="11756304" cy="1399313"/>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1C2B30"/>
              </a:buClr>
              <a:buFont typeface="Arial"/>
              <a:buNone/>
              <a:defRPr sz="4352" b="0" i="0" u="none" strike="noStrike" cap="none">
                <a:solidFill>
                  <a:srgbClr val="1C2B30"/>
                </a:solidFill>
                <a:latin typeface="Arial"/>
                <a:ea typeface="Arial"/>
                <a:cs typeface="Arial"/>
                <a:sym typeface="Arial"/>
              </a:defRPr>
            </a:lvl1pPr>
            <a:lvl2pPr marL="0" marR="0" lvl="1" indent="0" algn="l" rtl="0">
              <a:lnSpc>
                <a:spcPct val="100000"/>
              </a:lnSpc>
              <a:spcBef>
                <a:spcPts val="0"/>
              </a:spcBef>
              <a:spcAft>
                <a:spcPts val="0"/>
              </a:spcAft>
              <a:buClr>
                <a:srgbClr val="1C2B30"/>
              </a:buClr>
              <a:buFont typeface="Arial"/>
              <a:buNone/>
              <a:defRPr sz="4352" b="0" i="0" u="none" strike="noStrike" cap="none">
                <a:solidFill>
                  <a:srgbClr val="1C2B30"/>
                </a:solidFill>
                <a:latin typeface="Arial"/>
                <a:ea typeface="Arial"/>
                <a:cs typeface="Arial"/>
                <a:sym typeface="Arial"/>
              </a:defRPr>
            </a:lvl2pPr>
            <a:lvl3pPr marL="0" marR="0" lvl="2" indent="0" algn="l" rtl="0">
              <a:lnSpc>
                <a:spcPct val="100000"/>
              </a:lnSpc>
              <a:spcBef>
                <a:spcPts val="0"/>
              </a:spcBef>
              <a:spcAft>
                <a:spcPts val="0"/>
              </a:spcAft>
              <a:buClr>
                <a:srgbClr val="1C2B30"/>
              </a:buClr>
              <a:buFont typeface="Arial"/>
              <a:buNone/>
              <a:defRPr sz="4352" b="0" i="0" u="none" strike="noStrike" cap="none">
                <a:solidFill>
                  <a:srgbClr val="1C2B30"/>
                </a:solidFill>
                <a:latin typeface="Arial"/>
                <a:ea typeface="Arial"/>
                <a:cs typeface="Arial"/>
                <a:sym typeface="Arial"/>
              </a:defRPr>
            </a:lvl3pPr>
            <a:lvl4pPr marL="0" marR="0" lvl="3" indent="0" algn="l" rtl="0">
              <a:lnSpc>
                <a:spcPct val="100000"/>
              </a:lnSpc>
              <a:spcBef>
                <a:spcPts val="0"/>
              </a:spcBef>
              <a:spcAft>
                <a:spcPts val="0"/>
              </a:spcAft>
              <a:buClr>
                <a:srgbClr val="1C2B30"/>
              </a:buClr>
              <a:buFont typeface="Arial"/>
              <a:buNone/>
              <a:defRPr sz="4352" b="0" i="0" u="none" strike="noStrike" cap="none">
                <a:solidFill>
                  <a:srgbClr val="1C2B30"/>
                </a:solidFill>
                <a:latin typeface="Arial"/>
                <a:ea typeface="Arial"/>
                <a:cs typeface="Arial"/>
                <a:sym typeface="Arial"/>
              </a:defRPr>
            </a:lvl4pPr>
            <a:lvl5pPr marL="0" marR="0" lvl="4" indent="0" algn="l" rtl="0">
              <a:lnSpc>
                <a:spcPct val="100000"/>
              </a:lnSpc>
              <a:spcBef>
                <a:spcPts val="0"/>
              </a:spcBef>
              <a:spcAft>
                <a:spcPts val="0"/>
              </a:spcAft>
              <a:buClr>
                <a:srgbClr val="1C2B30"/>
              </a:buClr>
              <a:buFont typeface="Arial"/>
              <a:buNone/>
              <a:defRPr sz="4352" b="0" i="0" u="none" strike="noStrike" cap="none">
                <a:solidFill>
                  <a:srgbClr val="1C2B30"/>
                </a:solidFill>
                <a:latin typeface="Arial"/>
                <a:ea typeface="Arial"/>
                <a:cs typeface="Arial"/>
                <a:sym typeface="Arial"/>
              </a:defRPr>
            </a:lvl5pPr>
            <a:lvl6pPr marL="0" marR="0" lvl="5" indent="0" algn="l" rtl="0">
              <a:lnSpc>
                <a:spcPct val="100000"/>
              </a:lnSpc>
              <a:spcBef>
                <a:spcPts val="0"/>
              </a:spcBef>
              <a:spcAft>
                <a:spcPts val="0"/>
              </a:spcAft>
              <a:buClr>
                <a:srgbClr val="1C2B30"/>
              </a:buClr>
              <a:buFont typeface="Arial"/>
              <a:buNone/>
              <a:defRPr sz="4352" b="0" i="0" u="none" strike="noStrike" cap="none">
                <a:solidFill>
                  <a:srgbClr val="1C2B30"/>
                </a:solidFill>
                <a:latin typeface="Arial"/>
                <a:ea typeface="Arial"/>
                <a:cs typeface="Arial"/>
                <a:sym typeface="Arial"/>
              </a:defRPr>
            </a:lvl6pPr>
            <a:lvl7pPr marL="0" marR="0" lvl="6" indent="0" algn="l" rtl="0">
              <a:lnSpc>
                <a:spcPct val="100000"/>
              </a:lnSpc>
              <a:spcBef>
                <a:spcPts val="0"/>
              </a:spcBef>
              <a:spcAft>
                <a:spcPts val="0"/>
              </a:spcAft>
              <a:buClr>
                <a:srgbClr val="1C2B30"/>
              </a:buClr>
              <a:buFont typeface="Arial"/>
              <a:buNone/>
              <a:defRPr sz="4352" b="0" i="0" u="none" strike="noStrike" cap="none">
                <a:solidFill>
                  <a:srgbClr val="1C2B30"/>
                </a:solidFill>
                <a:latin typeface="Arial"/>
                <a:ea typeface="Arial"/>
                <a:cs typeface="Arial"/>
                <a:sym typeface="Arial"/>
              </a:defRPr>
            </a:lvl7pPr>
            <a:lvl8pPr marL="0" marR="0" lvl="7" indent="0" algn="l" rtl="0">
              <a:lnSpc>
                <a:spcPct val="100000"/>
              </a:lnSpc>
              <a:spcBef>
                <a:spcPts val="0"/>
              </a:spcBef>
              <a:spcAft>
                <a:spcPts val="0"/>
              </a:spcAft>
              <a:buClr>
                <a:srgbClr val="1C2B30"/>
              </a:buClr>
              <a:buFont typeface="Arial"/>
              <a:buNone/>
              <a:defRPr sz="4352" b="0" i="0" u="none" strike="noStrike" cap="none">
                <a:solidFill>
                  <a:srgbClr val="1C2B30"/>
                </a:solidFill>
                <a:latin typeface="Arial"/>
                <a:ea typeface="Arial"/>
                <a:cs typeface="Arial"/>
                <a:sym typeface="Arial"/>
              </a:defRPr>
            </a:lvl8pPr>
            <a:lvl9pPr marL="0" marR="0" lvl="8" indent="0" algn="l" rtl="0">
              <a:lnSpc>
                <a:spcPct val="100000"/>
              </a:lnSpc>
              <a:spcBef>
                <a:spcPts val="0"/>
              </a:spcBef>
              <a:spcAft>
                <a:spcPts val="0"/>
              </a:spcAft>
              <a:buClr>
                <a:srgbClr val="1C2B30"/>
              </a:buClr>
              <a:buFont typeface="Arial"/>
              <a:buNone/>
              <a:defRPr sz="4352" b="0" i="0" u="none" strike="noStrike" cap="none">
                <a:solidFill>
                  <a:srgbClr val="1C2B30"/>
                </a:solidFill>
                <a:latin typeface="Arial"/>
                <a:ea typeface="Arial"/>
                <a:cs typeface="Arial"/>
                <a:sym typeface="Arial"/>
              </a:defRPr>
            </a:lvl9pPr>
          </a:lstStyle>
          <a:p>
            <a:endParaRPr/>
          </a:p>
        </p:txBody>
      </p:sp>
      <p:sp>
        <p:nvSpPr>
          <p:cNvPr id="608" name="Shape 608"/>
          <p:cNvSpPr txBox="1">
            <a:spLocks noGrp="1"/>
          </p:cNvSpPr>
          <p:nvPr>
            <p:ph type="body" idx="1"/>
          </p:nvPr>
        </p:nvSpPr>
        <p:spPr>
          <a:xfrm>
            <a:off x="310912" y="1839301"/>
            <a:ext cx="11756304" cy="5155020"/>
          </a:xfrm>
          <a:prstGeom prst="rect">
            <a:avLst/>
          </a:prstGeom>
          <a:noFill/>
          <a:ln>
            <a:noFill/>
          </a:ln>
        </p:spPr>
        <p:txBody>
          <a:bodyPr lIns="91425" tIns="91425" rIns="91425" bIns="91425" anchor="t" anchorCtr="0"/>
          <a:lstStyle>
            <a:lvl1pPr marL="466310" marR="0" lvl="0" indent="224519" algn="l" rtl="0">
              <a:lnSpc>
                <a:spcPct val="100000"/>
              </a:lnSpc>
              <a:spcBef>
                <a:spcPts val="544"/>
              </a:spcBef>
              <a:spcAft>
                <a:spcPts val="0"/>
              </a:spcAft>
              <a:buClr>
                <a:schemeClr val="accent5"/>
              </a:buClr>
              <a:buSzPct val="100000"/>
              <a:buFont typeface="Arial"/>
              <a:buChar char="•"/>
              <a:defRPr sz="2720" b="0" i="0" u="none" strike="noStrike" cap="none">
                <a:solidFill>
                  <a:srgbClr val="1C2B30"/>
                </a:solidFill>
                <a:latin typeface="Arial"/>
                <a:ea typeface="Arial"/>
                <a:cs typeface="Arial"/>
                <a:sym typeface="Arial"/>
              </a:defRPr>
            </a:lvl1pPr>
            <a:lvl2pPr marL="1053515" marR="0" lvl="1" indent="189978" algn="l" rtl="0">
              <a:lnSpc>
                <a:spcPct val="100000"/>
              </a:lnSpc>
              <a:spcBef>
                <a:spcPts val="544"/>
              </a:spcBef>
              <a:spcAft>
                <a:spcPts val="0"/>
              </a:spcAft>
              <a:buClr>
                <a:schemeClr val="accent5"/>
              </a:buClr>
              <a:buSzPct val="100000"/>
              <a:buFont typeface="Arial"/>
              <a:buChar char="–"/>
              <a:defRPr sz="2448" b="0" i="0" u="none" strike="noStrike" cap="none">
                <a:solidFill>
                  <a:srgbClr val="1C2B30"/>
                </a:solidFill>
                <a:latin typeface="Arial"/>
                <a:ea typeface="Arial"/>
                <a:cs typeface="Arial"/>
                <a:sym typeface="Arial"/>
              </a:defRPr>
            </a:lvl2pPr>
            <a:lvl3pPr marL="1632084" marR="0" lvl="2" indent="164072" algn="l" rtl="0">
              <a:lnSpc>
                <a:spcPct val="100000"/>
              </a:lnSpc>
              <a:spcBef>
                <a:spcPts val="544"/>
              </a:spcBef>
              <a:spcAft>
                <a:spcPts val="0"/>
              </a:spcAft>
              <a:buClr>
                <a:schemeClr val="accent5"/>
              </a:buClr>
              <a:buSzPct val="100000"/>
              <a:buFont typeface="Arial"/>
              <a:buChar char="•"/>
              <a:defRPr sz="2176" b="0" i="0" u="none" strike="noStrike" cap="none">
                <a:solidFill>
                  <a:srgbClr val="1C2B30"/>
                </a:solidFill>
                <a:latin typeface="Arial"/>
                <a:ea typeface="Arial"/>
                <a:cs typeface="Arial"/>
                <a:sym typeface="Arial"/>
              </a:defRPr>
            </a:lvl3pPr>
            <a:lvl4pPr marL="2309341" marR="0" lvl="3" indent="39477" algn="l" rtl="0">
              <a:lnSpc>
                <a:spcPct val="100000"/>
              </a:lnSpc>
              <a:spcBef>
                <a:spcPts val="544"/>
              </a:spcBef>
              <a:spcAft>
                <a:spcPts val="0"/>
              </a:spcAft>
              <a:buClr>
                <a:schemeClr val="accent5"/>
              </a:buClr>
              <a:buSzPct val="100000"/>
              <a:buFont typeface="Arial"/>
              <a:buChar char="–"/>
              <a:defRPr sz="1904" b="0" i="0" u="none" strike="noStrike" cap="none">
                <a:solidFill>
                  <a:srgbClr val="1C2B30"/>
                </a:solidFill>
                <a:latin typeface="Arial"/>
                <a:ea typeface="Arial"/>
                <a:cs typeface="Arial"/>
                <a:sym typeface="Arial"/>
              </a:defRPr>
            </a:lvl4pPr>
            <a:lvl5pPr marL="2931088" marR="0" lvl="4" indent="39477" algn="l" rtl="0">
              <a:lnSpc>
                <a:spcPct val="100000"/>
              </a:lnSpc>
              <a:spcBef>
                <a:spcPts val="544"/>
              </a:spcBef>
              <a:spcAft>
                <a:spcPts val="0"/>
              </a:spcAft>
              <a:buClr>
                <a:schemeClr val="accent5"/>
              </a:buClr>
              <a:buSzPct val="100000"/>
              <a:buFont typeface="Arial"/>
              <a:buChar char="»"/>
              <a:defRPr sz="1904" b="0" i="0" u="none" strike="noStrike" cap="none">
                <a:solidFill>
                  <a:srgbClr val="1C2B30"/>
                </a:solidFill>
                <a:latin typeface="Arial"/>
                <a:ea typeface="Arial"/>
                <a:cs typeface="Arial"/>
                <a:sym typeface="Arial"/>
              </a:defRPr>
            </a:lvl5pPr>
            <a:lvl6pPr marL="3419605" marR="0" lvl="5" indent="379956" algn="l" rtl="0">
              <a:lnSpc>
                <a:spcPct val="100000"/>
              </a:lnSpc>
              <a:spcBef>
                <a:spcPts val="544"/>
              </a:spcBef>
              <a:spcAft>
                <a:spcPts val="0"/>
              </a:spcAft>
              <a:buClr>
                <a:schemeClr val="accent5"/>
              </a:buClr>
              <a:buSzPct val="100000"/>
              <a:buFont typeface="Arial"/>
              <a:buChar char="•"/>
              <a:defRPr sz="2720" b="0" i="0" u="none" strike="noStrike" cap="none">
                <a:solidFill>
                  <a:srgbClr val="1C2B30"/>
                </a:solidFill>
                <a:latin typeface="Arial"/>
                <a:ea typeface="Arial"/>
                <a:cs typeface="Arial"/>
                <a:sym typeface="Arial"/>
              </a:defRPr>
            </a:lvl6pPr>
            <a:lvl7pPr marL="4041351" marR="0" lvl="6" indent="379956" algn="l" rtl="0">
              <a:lnSpc>
                <a:spcPct val="100000"/>
              </a:lnSpc>
              <a:spcBef>
                <a:spcPts val="544"/>
              </a:spcBef>
              <a:spcAft>
                <a:spcPts val="0"/>
              </a:spcAft>
              <a:buClr>
                <a:schemeClr val="accent5"/>
              </a:buClr>
              <a:buSzPct val="100000"/>
              <a:buFont typeface="Arial"/>
              <a:buChar char="•"/>
              <a:defRPr sz="2720" b="0" i="0" u="none" strike="noStrike" cap="none">
                <a:solidFill>
                  <a:srgbClr val="1C2B30"/>
                </a:solidFill>
                <a:latin typeface="Arial"/>
                <a:ea typeface="Arial"/>
                <a:cs typeface="Arial"/>
                <a:sym typeface="Arial"/>
              </a:defRPr>
            </a:lvl7pPr>
            <a:lvl8pPr marL="4663097" marR="0" lvl="7" indent="379956" algn="l" rtl="0">
              <a:lnSpc>
                <a:spcPct val="100000"/>
              </a:lnSpc>
              <a:spcBef>
                <a:spcPts val="544"/>
              </a:spcBef>
              <a:spcAft>
                <a:spcPts val="0"/>
              </a:spcAft>
              <a:buClr>
                <a:schemeClr val="accent5"/>
              </a:buClr>
              <a:buSzPct val="100000"/>
              <a:buFont typeface="Arial"/>
              <a:buChar char="•"/>
              <a:defRPr sz="2720" b="0" i="0" u="none" strike="noStrike" cap="none">
                <a:solidFill>
                  <a:srgbClr val="1C2B30"/>
                </a:solidFill>
                <a:latin typeface="Arial"/>
                <a:ea typeface="Arial"/>
                <a:cs typeface="Arial"/>
                <a:sym typeface="Arial"/>
              </a:defRPr>
            </a:lvl8pPr>
            <a:lvl9pPr marL="5284843" marR="0" lvl="8" indent="379956" algn="l" rtl="0">
              <a:lnSpc>
                <a:spcPct val="100000"/>
              </a:lnSpc>
              <a:spcBef>
                <a:spcPts val="544"/>
              </a:spcBef>
              <a:spcAft>
                <a:spcPts val="0"/>
              </a:spcAft>
              <a:buClr>
                <a:schemeClr val="accent5"/>
              </a:buClr>
              <a:buSzPct val="100000"/>
              <a:buFont typeface="Arial"/>
              <a:buChar char="•"/>
              <a:defRPr sz="2720" b="0" i="0" u="none" strike="noStrike" cap="none">
                <a:solidFill>
                  <a:srgbClr val="1C2B30"/>
                </a:solidFill>
                <a:latin typeface="Arial"/>
                <a:ea typeface="Arial"/>
                <a:cs typeface="Arial"/>
                <a:sym typeface="Arial"/>
              </a:defRPr>
            </a:lvl9pPr>
          </a:lstStyle>
          <a:p>
            <a:endParaRPr/>
          </a:p>
        </p:txBody>
      </p:sp>
      <p:sp>
        <p:nvSpPr>
          <p:cNvPr id="609" name="Shape 609"/>
          <p:cNvSpPr txBox="1">
            <a:spLocks noGrp="1"/>
          </p:cNvSpPr>
          <p:nvPr>
            <p:ph type="sldNum" idx="12"/>
          </p:nvPr>
        </p:nvSpPr>
        <p:spPr>
          <a:xfrm>
            <a:off x="330342" y="6526151"/>
            <a:ext cx="2901844" cy="292101"/>
          </a:xfrm>
          <a:prstGeom prst="rect">
            <a:avLst/>
          </a:prstGeom>
          <a:noFill/>
          <a:ln>
            <a:noFill/>
          </a:ln>
        </p:spPr>
        <p:txBody>
          <a:bodyPr lIns="45700" tIns="45700" rIns="45700" bIns="45700" anchor="ctr" anchorCtr="0">
            <a:noAutofit/>
          </a:bodyPr>
          <a:lstStyle/>
          <a:p>
            <a:pPr>
              <a:buClr>
                <a:srgbClr val="797979"/>
              </a:buClr>
              <a:buSzPct val="25000"/>
            </a:pPr>
            <a:fld id="{00000000-1234-1234-1234-123412341234}" type="slidenum">
              <a:rPr lang="en-US" sz="1224" smtClean="0">
                <a:solidFill>
                  <a:srgbClr val="797979"/>
                </a:solidFill>
                <a:ea typeface="Arial"/>
                <a:cs typeface="Arial"/>
                <a:sym typeface="Arial"/>
              </a:rPr>
              <a:pPr>
                <a:buClr>
                  <a:srgbClr val="797979"/>
                </a:buClr>
                <a:buSzPct val="25000"/>
              </a:pPr>
              <a:t>‹#›</a:t>
            </a:fld>
            <a:endParaRPr lang="en-US" sz="1224">
              <a:solidFill>
                <a:srgbClr val="797979"/>
              </a:solidFill>
              <a:ea typeface="Arial"/>
              <a:cs typeface="Arial"/>
              <a:sym typeface="Arial"/>
            </a:endParaRPr>
          </a:p>
        </p:txBody>
      </p:sp>
    </p:spTree>
    <p:extLst>
      <p:ext uri="{BB962C8B-B14F-4D97-AF65-F5344CB8AC3E}">
        <p14:creationId xmlns:p14="http://schemas.microsoft.com/office/powerpoint/2010/main" val="1872339112"/>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title">
  <p:cSld name="Diapositive de titre">
    <p:spTree>
      <p:nvGrpSpPr>
        <p:cNvPr id="1" name="Shape 610"/>
        <p:cNvGrpSpPr/>
        <p:nvPr/>
      </p:nvGrpSpPr>
      <p:grpSpPr>
        <a:xfrm>
          <a:off x="0" y="0"/>
          <a:ext cx="0" cy="0"/>
          <a:chOff x="0" y="0"/>
          <a:chExt cx="0" cy="0"/>
        </a:xfrm>
      </p:grpSpPr>
      <p:sp>
        <p:nvSpPr>
          <p:cNvPr id="611" name="Shape 611"/>
          <p:cNvSpPr txBox="1">
            <a:spLocks noGrp="1"/>
          </p:cNvSpPr>
          <p:nvPr>
            <p:ph type="ctrTitle"/>
          </p:nvPr>
        </p:nvSpPr>
        <p:spPr>
          <a:xfrm>
            <a:off x="1554560" y="1144703"/>
            <a:ext cx="9327356" cy="2435131"/>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rgbClr val="000000"/>
              </a:buClr>
              <a:buFont typeface="Arial"/>
              <a:buNone/>
              <a:defRPr sz="6120" b="0" i="0" u="none" strike="noStrike" cap="none">
                <a:solidFill>
                  <a:srgbClr val="000000"/>
                </a:solidFill>
                <a:latin typeface="Arial"/>
                <a:ea typeface="Arial"/>
                <a:cs typeface="Arial"/>
                <a:sym typeface="Arial"/>
              </a:defRPr>
            </a:lvl1pPr>
            <a:lvl2pPr lvl="1" indent="0" rtl="0">
              <a:spcBef>
                <a:spcPts val="0"/>
              </a:spcBef>
              <a:buFont typeface="Arial"/>
              <a:buNone/>
              <a:defRPr sz="2448"/>
            </a:lvl2pPr>
            <a:lvl3pPr lvl="2" indent="0" rtl="0">
              <a:spcBef>
                <a:spcPts val="0"/>
              </a:spcBef>
              <a:buFont typeface="Arial"/>
              <a:buNone/>
              <a:defRPr sz="2448"/>
            </a:lvl3pPr>
            <a:lvl4pPr lvl="3" indent="0" rtl="0">
              <a:spcBef>
                <a:spcPts val="0"/>
              </a:spcBef>
              <a:buFont typeface="Arial"/>
              <a:buNone/>
              <a:defRPr sz="2448"/>
            </a:lvl4pPr>
            <a:lvl5pPr lvl="4" indent="0" rtl="0">
              <a:spcBef>
                <a:spcPts val="0"/>
              </a:spcBef>
              <a:buFont typeface="Arial"/>
              <a:buNone/>
              <a:defRPr sz="2448"/>
            </a:lvl5pPr>
            <a:lvl6pPr lvl="5" indent="0" rtl="0">
              <a:spcBef>
                <a:spcPts val="0"/>
              </a:spcBef>
              <a:buFont typeface="Arial"/>
              <a:buNone/>
              <a:defRPr sz="2448"/>
            </a:lvl6pPr>
            <a:lvl7pPr lvl="6" indent="0" rtl="0">
              <a:spcBef>
                <a:spcPts val="0"/>
              </a:spcBef>
              <a:buFont typeface="Arial"/>
              <a:buNone/>
              <a:defRPr sz="2448"/>
            </a:lvl7pPr>
            <a:lvl8pPr lvl="7" indent="0" rtl="0">
              <a:spcBef>
                <a:spcPts val="0"/>
              </a:spcBef>
              <a:buFont typeface="Arial"/>
              <a:buNone/>
              <a:defRPr sz="2448"/>
            </a:lvl8pPr>
            <a:lvl9pPr lvl="8" indent="0" rtl="0">
              <a:spcBef>
                <a:spcPts val="0"/>
              </a:spcBef>
              <a:buFont typeface="Arial"/>
              <a:buNone/>
              <a:defRPr sz="2448"/>
            </a:lvl9pPr>
          </a:lstStyle>
          <a:p>
            <a:endParaRPr/>
          </a:p>
        </p:txBody>
      </p:sp>
      <p:sp>
        <p:nvSpPr>
          <p:cNvPr id="612" name="Shape 612"/>
          <p:cNvSpPr txBox="1">
            <a:spLocks noGrp="1"/>
          </p:cNvSpPr>
          <p:nvPr>
            <p:ph type="subTitle" idx="1"/>
          </p:nvPr>
        </p:nvSpPr>
        <p:spPr>
          <a:xfrm>
            <a:off x="1554560" y="3673740"/>
            <a:ext cx="9327356" cy="1688559"/>
          </a:xfrm>
          <a:prstGeom prst="rect">
            <a:avLst/>
          </a:prstGeom>
          <a:noFill/>
          <a:ln>
            <a:noFill/>
          </a:ln>
        </p:spPr>
        <p:txBody>
          <a:bodyPr lIns="91425" tIns="91425" rIns="91425" bIns="91425" anchor="t" anchorCtr="0"/>
          <a:lstStyle>
            <a:lvl1pPr marL="0" marR="0" lvl="0" indent="0" algn="ctr" rtl="0">
              <a:lnSpc>
                <a:spcPct val="100000"/>
              </a:lnSpc>
              <a:spcBef>
                <a:spcPts val="0"/>
              </a:spcBef>
              <a:spcAft>
                <a:spcPts val="0"/>
              </a:spcAft>
              <a:buClr>
                <a:srgbClr val="000000"/>
              </a:buClr>
              <a:buFont typeface="Arial"/>
              <a:buNone/>
              <a:defRPr sz="2448" b="0" i="0" u="none" strike="noStrike" cap="none">
                <a:solidFill>
                  <a:srgbClr val="000000"/>
                </a:solidFill>
                <a:latin typeface="Arial"/>
                <a:ea typeface="Arial"/>
                <a:cs typeface="Arial"/>
                <a:sym typeface="Arial"/>
              </a:defRPr>
            </a:lvl1pPr>
            <a:lvl2pPr marL="466310" marR="0" lvl="1" indent="0" algn="ctr" rtl="0">
              <a:lnSpc>
                <a:spcPct val="100000"/>
              </a:lnSpc>
              <a:spcBef>
                <a:spcPts val="0"/>
              </a:spcBef>
              <a:spcAft>
                <a:spcPts val="0"/>
              </a:spcAft>
              <a:buClr>
                <a:srgbClr val="000000"/>
              </a:buClr>
              <a:buFont typeface="Arial"/>
              <a:buNone/>
              <a:defRPr sz="2040" b="0" i="0" u="none" strike="noStrike" cap="none">
                <a:solidFill>
                  <a:srgbClr val="000000"/>
                </a:solidFill>
                <a:latin typeface="Arial"/>
                <a:ea typeface="Arial"/>
                <a:cs typeface="Arial"/>
                <a:sym typeface="Arial"/>
              </a:defRPr>
            </a:lvl2pPr>
            <a:lvl3pPr marL="932619" marR="0" lvl="2" indent="0" algn="ctr" rtl="0">
              <a:lnSpc>
                <a:spcPct val="100000"/>
              </a:lnSpc>
              <a:spcBef>
                <a:spcPts val="0"/>
              </a:spcBef>
              <a:spcAft>
                <a:spcPts val="0"/>
              </a:spcAft>
              <a:buClr>
                <a:srgbClr val="000000"/>
              </a:buClr>
              <a:buFont typeface="Arial"/>
              <a:buNone/>
              <a:defRPr sz="1836" b="0" i="0" u="none" strike="noStrike" cap="none">
                <a:solidFill>
                  <a:srgbClr val="000000"/>
                </a:solidFill>
                <a:latin typeface="Arial"/>
                <a:ea typeface="Arial"/>
                <a:cs typeface="Arial"/>
                <a:sym typeface="Arial"/>
              </a:defRPr>
            </a:lvl3pPr>
            <a:lvl4pPr marL="1398929" marR="0" lvl="3" indent="0" algn="ctr" rtl="0">
              <a:lnSpc>
                <a:spcPct val="100000"/>
              </a:lnSpc>
              <a:spcBef>
                <a:spcPts val="0"/>
              </a:spcBef>
              <a:spcAft>
                <a:spcPts val="0"/>
              </a:spcAft>
              <a:buClr>
                <a:srgbClr val="000000"/>
              </a:buClr>
              <a:buFont typeface="Arial"/>
              <a:buNone/>
              <a:defRPr sz="1632" b="0" i="0" u="none" strike="noStrike" cap="none">
                <a:solidFill>
                  <a:srgbClr val="000000"/>
                </a:solidFill>
                <a:latin typeface="Arial"/>
                <a:ea typeface="Arial"/>
                <a:cs typeface="Arial"/>
                <a:sym typeface="Arial"/>
              </a:defRPr>
            </a:lvl4pPr>
            <a:lvl5pPr marL="1865239" marR="0" lvl="4" indent="0" algn="ctr" rtl="0">
              <a:lnSpc>
                <a:spcPct val="100000"/>
              </a:lnSpc>
              <a:spcBef>
                <a:spcPts val="0"/>
              </a:spcBef>
              <a:spcAft>
                <a:spcPts val="0"/>
              </a:spcAft>
              <a:buClr>
                <a:srgbClr val="000000"/>
              </a:buClr>
              <a:buFont typeface="Arial"/>
              <a:buNone/>
              <a:defRPr sz="1632" b="0" i="0" u="none" strike="noStrike" cap="none">
                <a:solidFill>
                  <a:srgbClr val="000000"/>
                </a:solidFill>
                <a:latin typeface="Arial"/>
                <a:ea typeface="Arial"/>
                <a:cs typeface="Arial"/>
                <a:sym typeface="Arial"/>
              </a:defRPr>
            </a:lvl5pPr>
            <a:lvl6pPr marL="2331549" marR="0" lvl="5" indent="0" algn="ctr" rtl="0">
              <a:lnSpc>
                <a:spcPct val="100000"/>
              </a:lnSpc>
              <a:spcBef>
                <a:spcPts val="0"/>
              </a:spcBef>
              <a:spcAft>
                <a:spcPts val="0"/>
              </a:spcAft>
              <a:buClr>
                <a:srgbClr val="000000"/>
              </a:buClr>
              <a:buFont typeface="Arial"/>
              <a:buNone/>
              <a:defRPr sz="1632" b="0" i="0" u="none" strike="noStrike" cap="none">
                <a:solidFill>
                  <a:srgbClr val="000000"/>
                </a:solidFill>
                <a:latin typeface="Arial"/>
                <a:ea typeface="Arial"/>
                <a:cs typeface="Arial"/>
                <a:sym typeface="Arial"/>
              </a:defRPr>
            </a:lvl6pPr>
            <a:lvl7pPr marL="2797858" marR="0" lvl="6" indent="0" algn="ctr" rtl="0">
              <a:lnSpc>
                <a:spcPct val="100000"/>
              </a:lnSpc>
              <a:spcBef>
                <a:spcPts val="0"/>
              </a:spcBef>
              <a:spcAft>
                <a:spcPts val="0"/>
              </a:spcAft>
              <a:buClr>
                <a:srgbClr val="000000"/>
              </a:buClr>
              <a:buFont typeface="Arial"/>
              <a:buNone/>
              <a:defRPr sz="1632" b="0" i="0" u="none" strike="noStrike" cap="none">
                <a:solidFill>
                  <a:srgbClr val="000000"/>
                </a:solidFill>
                <a:latin typeface="Arial"/>
                <a:ea typeface="Arial"/>
                <a:cs typeface="Arial"/>
                <a:sym typeface="Arial"/>
              </a:defRPr>
            </a:lvl7pPr>
            <a:lvl8pPr marL="3264168" marR="0" lvl="7" indent="0" algn="ctr" rtl="0">
              <a:lnSpc>
                <a:spcPct val="100000"/>
              </a:lnSpc>
              <a:spcBef>
                <a:spcPts val="0"/>
              </a:spcBef>
              <a:spcAft>
                <a:spcPts val="0"/>
              </a:spcAft>
              <a:buClr>
                <a:srgbClr val="000000"/>
              </a:buClr>
              <a:buFont typeface="Arial"/>
              <a:buNone/>
              <a:defRPr sz="1632" b="0" i="0" u="none" strike="noStrike" cap="none">
                <a:solidFill>
                  <a:srgbClr val="000000"/>
                </a:solidFill>
                <a:latin typeface="Arial"/>
                <a:ea typeface="Arial"/>
                <a:cs typeface="Arial"/>
                <a:sym typeface="Arial"/>
              </a:defRPr>
            </a:lvl8pPr>
            <a:lvl9pPr marL="3730478" marR="0" lvl="8" indent="0" algn="ctr" rtl="0">
              <a:lnSpc>
                <a:spcPct val="100000"/>
              </a:lnSpc>
              <a:spcBef>
                <a:spcPts val="0"/>
              </a:spcBef>
              <a:spcAft>
                <a:spcPts val="0"/>
              </a:spcAft>
              <a:buClr>
                <a:srgbClr val="000000"/>
              </a:buClr>
              <a:buFont typeface="Arial"/>
              <a:buNone/>
              <a:defRPr sz="1632" b="0" i="0" u="none" strike="noStrike" cap="none">
                <a:solidFill>
                  <a:srgbClr val="000000"/>
                </a:solidFill>
                <a:latin typeface="Arial"/>
                <a:ea typeface="Arial"/>
                <a:cs typeface="Arial"/>
                <a:sym typeface="Arial"/>
              </a:defRPr>
            </a:lvl9pPr>
          </a:lstStyle>
          <a:p>
            <a:endParaRPr/>
          </a:p>
        </p:txBody>
      </p:sp>
      <p:sp>
        <p:nvSpPr>
          <p:cNvPr id="613" name="Shape 613"/>
          <p:cNvSpPr txBox="1">
            <a:spLocks noGrp="1"/>
          </p:cNvSpPr>
          <p:nvPr>
            <p:ph type="dt" idx="10"/>
          </p:nvPr>
        </p:nvSpPr>
        <p:spPr>
          <a:xfrm>
            <a:off x="855008" y="6482888"/>
            <a:ext cx="2798207" cy="37247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0000"/>
              </a:buClr>
              <a:buFont typeface="Arial"/>
              <a:buNone/>
              <a:defRPr sz="1904" b="0" i="0" u="none" strike="noStrike" cap="none">
                <a:solidFill>
                  <a:srgbClr val="000000"/>
                </a:solidFill>
                <a:latin typeface="Arial"/>
                <a:ea typeface="Arial"/>
                <a:cs typeface="Arial"/>
                <a:sym typeface="Arial"/>
              </a:defRPr>
            </a:lvl1pPr>
            <a:lvl2pPr marL="621746" marR="0" lvl="1" indent="0" algn="l" rtl="0">
              <a:lnSpc>
                <a:spcPct val="100000"/>
              </a:lnSpc>
              <a:spcBef>
                <a:spcPts val="0"/>
              </a:spcBef>
              <a:spcAft>
                <a:spcPts val="0"/>
              </a:spcAft>
              <a:buClr>
                <a:srgbClr val="000000"/>
              </a:buClr>
              <a:buFont typeface="Arial"/>
              <a:buNone/>
              <a:defRPr sz="1904" b="0" i="0" u="none" strike="noStrike" cap="none">
                <a:solidFill>
                  <a:srgbClr val="000000"/>
                </a:solidFill>
                <a:latin typeface="Arial"/>
                <a:ea typeface="Arial"/>
                <a:cs typeface="Arial"/>
                <a:sym typeface="Arial"/>
              </a:defRPr>
            </a:lvl2pPr>
            <a:lvl3pPr marL="1243493" marR="0" lvl="2" indent="0" algn="l" rtl="0">
              <a:lnSpc>
                <a:spcPct val="100000"/>
              </a:lnSpc>
              <a:spcBef>
                <a:spcPts val="0"/>
              </a:spcBef>
              <a:spcAft>
                <a:spcPts val="0"/>
              </a:spcAft>
              <a:buClr>
                <a:srgbClr val="000000"/>
              </a:buClr>
              <a:buFont typeface="Arial"/>
              <a:buNone/>
              <a:defRPr sz="1904" b="0" i="0" u="none" strike="noStrike" cap="none">
                <a:solidFill>
                  <a:srgbClr val="000000"/>
                </a:solidFill>
                <a:latin typeface="Arial"/>
                <a:ea typeface="Arial"/>
                <a:cs typeface="Arial"/>
                <a:sym typeface="Arial"/>
              </a:defRPr>
            </a:lvl3pPr>
            <a:lvl4pPr marL="1865239" marR="0" lvl="3" indent="0" algn="l" rtl="0">
              <a:lnSpc>
                <a:spcPct val="100000"/>
              </a:lnSpc>
              <a:spcBef>
                <a:spcPts val="0"/>
              </a:spcBef>
              <a:spcAft>
                <a:spcPts val="0"/>
              </a:spcAft>
              <a:buClr>
                <a:srgbClr val="000000"/>
              </a:buClr>
              <a:buFont typeface="Arial"/>
              <a:buNone/>
              <a:defRPr sz="1904" b="0" i="0" u="none" strike="noStrike" cap="none">
                <a:solidFill>
                  <a:srgbClr val="000000"/>
                </a:solidFill>
                <a:latin typeface="Arial"/>
                <a:ea typeface="Arial"/>
                <a:cs typeface="Arial"/>
                <a:sym typeface="Arial"/>
              </a:defRPr>
            </a:lvl4pPr>
            <a:lvl5pPr marL="2486985" marR="0" lvl="4" indent="0" algn="l" rtl="0">
              <a:lnSpc>
                <a:spcPct val="100000"/>
              </a:lnSpc>
              <a:spcBef>
                <a:spcPts val="0"/>
              </a:spcBef>
              <a:spcAft>
                <a:spcPts val="0"/>
              </a:spcAft>
              <a:buClr>
                <a:srgbClr val="000000"/>
              </a:buClr>
              <a:buFont typeface="Arial"/>
              <a:buNone/>
              <a:defRPr sz="1904" b="0" i="0" u="none" strike="noStrike" cap="none">
                <a:solidFill>
                  <a:srgbClr val="000000"/>
                </a:solidFill>
                <a:latin typeface="Arial"/>
                <a:ea typeface="Arial"/>
                <a:cs typeface="Arial"/>
                <a:sym typeface="Arial"/>
              </a:defRPr>
            </a:lvl5pPr>
            <a:lvl6pPr marL="3108731" marR="0" lvl="5" indent="0" algn="l" rtl="0">
              <a:lnSpc>
                <a:spcPct val="100000"/>
              </a:lnSpc>
              <a:spcBef>
                <a:spcPts val="0"/>
              </a:spcBef>
              <a:spcAft>
                <a:spcPts val="0"/>
              </a:spcAft>
              <a:buClr>
                <a:srgbClr val="000000"/>
              </a:buClr>
              <a:buFont typeface="Arial"/>
              <a:buNone/>
              <a:defRPr sz="1904" b="0" i="0" u="none" strike="noStrike" cap="none">
                <a:solidFill>
                  <a:srgbClr val="000000"/>
                </a:solidFill>
                <a:latin typeface="Arial"/>
                <a:ea typeface="Arial"/>
                <a:cs typeface="Arial"/>
                <a:sym typeface="Arial"/>
              </a:defRPr>
            </a:lvl6pPr>
            <a:lvl7pPr marL="3730478" marR="0" lvl="6" indent="0" algn="l" rtl="0">
              <a:lnSpc>
                <a:spcPct val="100000"/>
              </a:lnSpc>
              <a:spcBef>
                <a:spcPts val="0"/>
              </a:spcBef>
              <a:spcAft>
                <a:spcPts val="0"/>
              </a:spcAft>
              <a:buClr>
                <a:srgbClr val="000000"/>
              </a:buClr>
              <a:buFont typeface="Arial"/>
              <a:buNone/>
              <a:defRPr sz="1904" b="0" i="0" u="none" strike="noStrike" cap="none">
                <a:solidFill>
                  <a:srgbClr val="000000"/>
                </a:solidFill>
                <a:latin typeface="Arial"/>
                <a:ea typeface="Arial"/>
                <a:cs typeface="Arial"/>
                <a:sym typeface="Arial"/>
              </a:defRPr>
            </a:lvl7pPr>
            <a:lvl8pPr marL="4352224" marR="0" lvl="7" indent="0" algn="l" rtl="0">
              <a:lnSpc>
                <a:spcPct val="100000"/>
              </a:lnSpc>
              <a:spcBef>
                <a:spcPts val="0"/>
              </a:spcBef>
              <a:spcAft>
                <a:spcPts val="0"/>
              </a:spcAft>
              <a:buClr>
                <a:srgbClr val="000000"/>
              </a:buClr>
              <a:buFont typeface="Arial"/>
              <a:buNone/>
              <a:defRPr sz="1904" b="0" i="0" u="none" strike="noStrike" cap="none">
                <a:solidFill>
                  <a:srgbClr val="000000"/>
                </a:solidFill>
                <a:latin typeface="Arial"/>
                <a:ea typeface="Arial"/>
                <a:cs typeface="Arial"/>
                <a:sym typeface="Arial"/>
              </a:defRPr>
            </a:lvl8pPr>
            <a:lvl9pPr marL="4973970" marR="0" lvl="8" indent="0" algn="l" rtl="0">
              <a:lnSpc>
                <a:spcPct val="100000"/>
              </a:lnSpc>
              <a:spcBef>
                <a:spcPts val="0"/>
              </a:spcBef>
              <a:spcAft>
                <a:spcPts val="0"/>
              </a:spcAft>
              <a:buClr>
                <a:srgbClr val="000000"/>
              </a:buClr>
              <a:buFont typeface="Arial"/>
              <a:buNone/>
              <a:defRPr sz="1904" b="0" i="0" u="none" strike="noStrike" cap="none">
                <a:solidFill>
                  <a:srgbClr val="000000"/>
                </a:solidFill>
                <a:latin typeface="Arial"/>
                <a:ea typeface="Arial"/>
                <a:cs typeface="Arial"/>
                <a:sym typeface="Arial"/>
              </a:defRPr>
            </a:lvl9pPr>
          </a:lstStyle>
          <a:p>
            <a:endParaRPr/>
          </a:p>
        </p:txBody>
      </p:sp>
      <p:sp>
        <p:nvSpPr>
          <p:cNvPr id="614" name="Shape 614"/>
          <p:cNvSpPr txBox="1">
            <a:spLocks noGrp="1"/>
          </p:cNvSpPr>
          <p:nvPr>
            <p:ph type="ftr" idx="11"/>
          </p:nvPr>
        </p:nvSpPr>
        <p:spPr>
          <a:xfrm>
            <a:off x="4119583" y="6482888"/>
            <a:ext cx="4197310" cy="37247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0000"/>
              </a:buClr>
              <a:buFont typeface="Arial"/>
              <a:buNone/>
              <a:defRPr sz="1904" b="0" i="0" u="none" strike="noStrike" cap="none">
                <a:solidFill>
                  <a:srgbClr val="000000"/>
                </a:solidFill>
                <a:latin typeface="Arial"/>
                <a:ea typeface="Arial"/>
                <a:cs typeface="Arial"/>
                <a:sym typeface="Arial"/>
              </a:defRPr>
            </a:lvl1pPr>
            <a:lvl2pPr marL="621746" marR="0" lvl="1" indent="0" algn="l" rtl="0">
              <a:lnSpc>
                <a:spcPct val="100000"/>
              </a:lnSpc>
              <a:spcBef>
                <a:spcPts val="0"/>
              </a:spcBef>
              <a:spcAft>
                <a:spcPts val="0"/>
              </a:spcAft>
              <a:buClr>
                <a:srgbClr val="000000"/>
              </a:buClr>
              <a:buFont typeface="Arial"/>
              <a:buNone/>
              <a:defRPr sz="1904" b="0" i="0" u="none" strike="noStrike" cap="none">
                <a:solidFill>
                  <a:srgbClr val="000000"/>
                </a:solidFill>
                <a:latin typeface="Arial"/>
                <a:ea typeface="Arial"/>
                <a:cs typeface="Arial"/>
                <a:sym typeface="Arial"/>
              </a:defRPr>
            </a:lvl2pPr>
            <a:lvl3pPr marL="1243493" marR="0" lvl="2" indent="0" algn="l" rtl="0">
              <a:lnSpc>
                <a:spcPct val="100000"/>
              </a:lnSpc>
              <a:spcBef>
                <a:spcPts val="0"/>
              </a:spcBef>
              <a:spcAft>
                <a:spcPts val="0"/>
              </a:spcAft>
              <a:buClr>
                <a:srgbClr val="000000"/>
              </a:buClr>
              <a:buFont typeface="Arial"/>
              <a:buNone/>
              <a:defRPr sz="1904" b="0" i="0" u="none" strike="noStrike" cap="none">
                <a:solidFill>
                  <a:srgbClr val="000000"/>
                </a:solidFill>
                <a:latin typeface="Arial"/>
                <a:ea typeface="Arial"/>
                <a:cs typeface="Arial"/>
                <a:sym typeface="Arial"/>
              </a:defRPr>
            </a:lvl3pPr>
            <a:lvl4pPr marL="1865239" marR="0" lvl="3" indent="0" algn="l" rtl="0">
              <a:lnSpc>
                <a:spcPct val="100000"/>
              </a:lnSpc>
              <a:spcBef>
                <a:spcPts val="0"/>
              </a:spcBef>
              <a:spcAft>
                <a:spcPts val="0"/>
              </a:spcAft>
              <a:buClr>
                <a:srgbClr val="000000"/>
              </a:buClr>
              <a:buFont typeface="Arial"/>
              <a:buNone/>
              <a:defRPr sz="1904" b="0" i="0" u="none" strike="noStrike" cap="none">
                <a:solidFill>
                  <a:srgbClr val="000000"/>
                </a:solidFill>
                <a:latin typeface="Arial"/>
                <a:ea typeface="Arial"/>
                <a:cs typeface="Arial"/>
                <a:sym typeface="Arial"/>
              </a:defRPr>
            </a:lvl4pPr>
            <a:lvl5pPr marL="2486985" marR="0" lvl="4" indent="0" algn="l" rtl="0">
              <a:lnSpc>
                <a:spcPct val="100000"/>
              </a:lnSpc>
              <a:spcBef>
                <a:spcPts val="0"/>
              </a:spcBef>
              <a:spcAft>
                <a:spcPts val="0"/>
              </a:spcAft>
              <a:buClr>
                <a:srgbClr val="000000"/>
              </a:buClr>
              <a:buFont typeface="Arial"/>
              <a:buNone/>
              <a:defRPr sz="1904" b="0" i="0" u="none" strike="noStrike" cap="none">
                <a:solidFill>
                  <a:srgbClr val="000000"/>
                </a:solidFill>
                <a:latin typeface="Arial"/>
                <a:ea typeface="Arial"/>
                <a:cs typeface="Arial"/>
                <a:sym typeface="Arial"/>
              </a:defRPr>
            </a:lvl5pPr>
            <a:lvl6pPr marL="3108731" marR="0" lvl="5" indent="0" algn="l" rtl="0">
              <a:lnSpc>
                <a:spcPct val="100000"/>
              </a:lnSpc>
              <a:spcBef>
                <a:spcPts val="0"/>
              </a:spcBef>
              <a:spcAft>
                <a:spcPts val="0"/>
              </a:spcAft>
              <a:buClr>
                <a:srgbClr val="000000"/>
              </a:buClr>
              <a:buFont typeface="Arial"/>
              <a:buNone/>
              <a:defRPr sz="1904" b="0" i="0" u="none" strike="noStrike" cap="none">
                <a:solidFill>
                  <a:srgbClr val="000000"/>
                </a:solidFill>
                <a:latin typeface="Arial"/>
                <a:ea typeface="Arial"/>
                <a:cs typeface="Arial"/>
                <a:sym typeface="Arial"/>
              </a:defRPr>
            </a:lvl6pPr>
            <a:lvl7pPr marL="3730478" marR="0" lvl="6" indent="0" algn="l" rtl="0">
              <a:lnSpc>
                <a:spcPct val="100000"/>
              </a:lnSpc>
              <a:spcBef>
                <a:spcPts val="0"/>
              </a:spcBef>
              <a:spcAft>
                <a:spcPts val="0"/>
              </a:spcAft>
              <a:buClr>
                <a:srgbClr val="000000"/>
              </a:buClr>
              <a:buFont typeface="Arial"/>
              <a:buNone/>
              <a:defRPr sz="1904" b="0" i="0" u="none" strike="noStrike" cap="none">
                <a:solidFill>
                  <a:srgbClr val="000000"/>
                </a:solidFill>
                <a:latin typeface="Arial"/>
                <a:ea typeface="Arial"/>
                <a:cs typeface="Arial"/>
                <a:sym typeface="Arial"/>
              </a:defRPr>
            </a:lvl7pPr>
            <a:lvl8pPr marL="4352224" marR="0" lvl="7" indent="0" algn="l" rtl="0">
              <a:lnSpc>
                <a:spcPct val="100000"/>
              </a:lnSpc>
              <a:spcBef>
                <a:spcPts val="0"/>
              </a:spcBef>
              <a:spcAft>
                <a:spcPts val="0"/>
              </a:spcAft>
              <a:buClr>
                <a:srgbClr val="000000"/>
              </a:buClr>
              <a:buFont typeface="Arial"/>
              <a:buNone/>
              <a:defRPr sz="1904" b="0" i="0" u="none" strike="noStrike" cap="none">
                <a:solidFill>
                  <a:srgbClr val="000000"/>
                </a:solidFill>
                <a:latin typeface="Arial"/>
                <a:ea typeface="Arial"/>
                <a:cs typeface="Arial"/>
                <a:sym typeface="Arial"/>
              </a:defRPr>
            </a:lvl8pPr>
            <a:lvl9pPr marL="4973970" marR="0" lvl="8" indent="0" algn="l" rtl="0">
              <a:lnSpc>
                <a:spcPct val="100000"/>
              </a:lnSpc>
              <a:spcBef>
                <a:spcPts val="0"/>
              </a:spcBef>
              <a:spcAft>
                <a:spcPts val="0"/>
              </a:spcAft>
              <a:buClr>
                <a:srgbClr val="000000"/>
              </a:buClr>
              <a:buFont typeface="Arial"/>
              <a:buNone/>
              <a:defRPr sz="1904" b="0" i="0" u="none" strike="noStrike" cap="none">
                <a:solidFill>
                  <a:srgbClr val="000000"/>
                </a:solidFill>
                <a:latin typeface="Arial"/>
                <a:ea typeface="Arial"/>
                <a:cs typeface="Arial"/>
                <a:sym typeface="Arial"/>
              </a:defRPr>
            </a:lvl9pPr>
          </a:lstStyle>
          <a:p>
            <a:endParaRPr/>
          </a:p>
        </p:txBody>
      </p:sp>
      <p:sp>
        <p:nvSpPr>
          <p:cNvPr id="615" name="Shape 615"/>
          <p:cNvSpPr txBox="1">
            <a:spLocks noGrp="1"/>
          </p:cNvSpPr>
          <p:nvPr>
            <p:ph type="sldNum" idx="12"/>
          </p:nvPr>
        </p:nvSpPr>
        <p:spPr>
          <a:xfrm>
            <a:off x="8783260" y="6482888"/>
            <a:ext cx="2798207" cy="372470"/>
          </a:xfrm>
          <a:prstGeom prst="rect">
            <a:avLst/>
          </a:prstGeom>
          <a:noFill/>
          <a:ln>
            <a:noFill/>
          </a:ln>
        </p:spPr>
        <p:txBody>
          <a:bodyPr lIns="91425" tIns="45700" rIns="91425" bIns="45700" anchor="t" anchorCtr="0">
            <a:noAutofit/>
          </a:bodyPr>
          <a:lstStyle/>
          <a:p>
            <a:pPr>
              <a:buClr>
                <a:srgbClr val="000000"/>
              </a:buClr>
              <a:buSzPct val="25000"/>
            </a:pPr>
            <a:fld id="{00000000-1234-1234-1234-123412341234}" type="slidenum">
              <a:rPr lang="en-US" sz="1904" smtClean="0">
                <a:solidFill>
                  <a:srgbClr val="000000"/>
                </a:solidFill>
                <a:ea typeface="Arial"/>
                <a:cs typeface="Arial"/>
                <a:sym typeface="Arial"/>
              </a:rPr>
              <a:pPr>
                <a:buClr>
                  <a:srgbClr val="000000"/>
                </a:buClr>
                <a:buSzPct val="25000"/>
              </a:pPr>
              <a:t>‹#›</a:t>
            </a:fld>
            <a:endParaRPr lang="en-US" sz="1904">
              <a:solidFill>
                <a:srgbClr val="000000"/>
              </a:solidFill>
              <a:ea typeface="Arial"/>
              <a:cs typeface="Arial"/>
              <a:sym typeface="Arial"/>
            </a:endParaRPr>
          </a:p>
        </p:txBody>
      </p:sp>
    </p:spTree>
    <p:extLst>
      <p:ext uri="{BB962C8B-B14F-4D97-AF65-F5344CB8AC3E}">
        <p14:creationId xmlns:p14="http://schemas.microsoft.com/office/powerpoint/2010/main" val="361154903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p:cNvPicPr>
            <a:picLocks noChangeAspect="1"/>
          </p:cNvPicPr>
          <p:nvPr userDrawn="1"/>
        </p:nvPicPr>
        <p:blipFill>
          <a:blip r:embed="rId2"/>
          <a:stretch>
            <a:fillRect/>
          </a:stretch>
        </p:blipFill>
        <p:spPr>
          <a:xfrm>
            <a:off x="462280" y="6209084"/>
            <a:ext cx="1456418" cy="310896"/>
          </a:xfrm>
          <a:prstGeom prst="rect">
            <a:avLst/>
          </a:prstGeom>
        </p:spPr>
      </p:pic>
      <p:pic>
        <p:nvPicPr>
          <p:cNvPr id="6" name="Picture 5"/>
          <p:cNvPicPr>
            <a:picLocks noChangeAspect="1"/>
          </p:cNvPicPr>
          <p:nvPr userDrawn="1"/>
        </p:nvPicPr>
        <p:blipFill rotWithShape="1">
          <a:blip r:embed="rId3"/>
          <a:srcRect r="40044"/>
          <a:stretch/>
        </p:blipFill>
        <p:spPr>
          <a:xfrm>
            <a:off x="-246501" y="1965643"/>
            <a:ext cx="4736205" cy="2148840"/>
          </a:xfrm>
          <a:prstGeom prst="rect">
            <a:avLst/>
          </a:prstGeom>
        </p:spPr>
      </p:pic>
    </p:spTree>
    <p:extLst>
      <p:ext uri="{BB962C8B-B14F-4D97-AF65-F5344CB8AC3E}">
        <p14:creationId xmlns:p14="http://schemas.microsoft.com/office/powerpoint/2010/main" val="2620341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chemeClr val="accent1"/>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8" name="Title 1"/>
          <p:cNvSpPr>
            <a:spLocks noGrp="1"/>
          </p:cNvSpPr>
          <p:nvPr>
            <p:ph type="title" hasCustomPrompt="1"/>
          </p:nvPr>
        </p:nvSpPr>
        <p:spPr bwMode="white">
          <a:xfrm>
            <a:off x="274702" y="1679645"/>
            <a:ext cx="91439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a:t>Presentation title</a:t>
            </a:r>
          </a:p>
        </p:txBody>
      </p:sp>
      <p:sp>
        <p:nvSpPr>
          <p:cNvPr id="9" name="Text Placeholder 4"/>
          <p:cNvSpPr>
            <a:spLocks noGrp="1"/>
          </p:cNvSpPr>
          <p:nvPr>
            <p:ph type="body" sz="quarter" idx="12" hasCustomPrompt="1"/>
          </p:nvPr>
        </p:nvSpPr>
        <p:spPr bwMode="white">
          <a:xfrm>
            <a:off x="274701" y="3509753"/>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a:t>Speaker Name</a:t>
            </a:r>
          </a:p>
        </p:txBody>
      </p:sp>
      <p:sp>
        <p:nvSpPr>
          <p:cNvPr id="6" name="Rectangle 5"/>
          <p:cNvSpPr/>
          <p:nvPr userDrawn="1"/>
        </p:nvSpPr>
        <p:spPr bwMode="gray">
          <a:xfrm>
            <a:off x="0" y="5897245"/>
            <a:ext cx="12435840" cy="109728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userDrawn="1"/>
        </p:nvPicPr>
        <p:blipFill>
          <a:blip r:embed="rId3"/>
          <a:stretch>
            <a:fillRect/>
          </a:stretch>
        </p:blipFill>
        <p:spPr>
          <a:xfrm>
            <a:off x="370840" y="6294142"/>
            <a:ext cx="1456418" cy="310896"/>
          </a:xfrm>
          <a:prstGeom prst="rect">
            <a:avLst/>
          </a:prstGeom>
        </p:spPr>
      </p:pic>
    </p:spTree>
    <p:extLst>
      <p:ext uri="{BB962C8B-B14F-4D97-AF65-F5344CB8AC3E}">
        <p14:creationId xmlns:p14="http://schemas.microsoft.com/office/powerpoint/2010/main" val="17835652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2065181"/>
          </a:xfrm>
        </p:spPr>
        <p:txBody>
          <a:bodyPr/>
          <a:lstStyle>
            <a:lvl1pPr marL="0" indent="0">
              <a:buNone/>
              <a:defRPr>
                <a:gradFill>
                  <a:gsLst>
                    <a:gs pos="1250">
                      <a:schemeClr val="tx1"/>
                    </a:gs>
                    <a:gs pos="99000">
                      <a:schemeClr val="tx1"/>
                    </a:gs>
                  </a:gsLst>
                  <a:lin ang="5400000" scaled="0"/>
                </a:gradFill>
              </a:defRPr>
            </a:lvl1pPr>
            <a:lvl2pPr marL="0" indent="0">
              <a:buFontTx/>
              <a:buNone/>
              <a:defRPr sz="24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80655951"/>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33594543"/>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42383446"/>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47077705"/>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26629171"/>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ustomer Evidence Slide">
    <p:bg bwMode="gray">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8584">
                      <a:schemeClr val="tx2"/>
                    </a:gs>
                    <a:gs pos="57000">
                      <a:schemeClr val="tx2"/>
                    </a:gs>
                  </a:gsLst>
                  <a:lin ang="5400000" scaled="0"/>
                </a:gradFill>
              </a:defRPr>
            </a:lvl1pPr>
          </a:lstStyle>
          <a:p>
            <a:r>
              <a:rPr lang="en-US"/>
              <a:t>Customer evidence slide</a:t>
            </a:r>
          </a:p>
        </p:txBody>
      </p:sp>
      <p:sp>
        <p:nvSpPr>
          <p:cNvPr id="4" name="Picture Placeholder 3"/>
          <p:cNvSpPr>
            <a:spLocks noGrp="1"/>
          </p:cNvSpPr>
          <p:nvPr>
            <p:ph type="pic" sz="quarter" idx="10"/>
          </p:nvPr>
        </p:nvSpPr>
        <p:spPr bwMode="gray">
          <a:xfrm>
            <a:off x="274638" y="1434069"/>
            <a:ext cx="5486400" cy="1827214"/>
          </a:xfrm>
          <a:blipFill>
            <a:blip r:embed="rId2"/>
            <a:stretch>
              <a:fillRect/>
            </a:stretch>
          </a:blipFill>
        </p:spPr>
        <p:txBody>
          <a:bodyPr lIns="182880" tIns="146304" rIns="182880" bIns="146304">
            <a:noAutofit/>
          </a:bodyPr>
          <a:lstStyle>
            <a:lvl1pPr marL="0" indent="0">
              <a:buNone/>
              <a:defRPr lang="en-US" sz="2400" kern="1200" spc="0" baseline="0" dirty="0">
                <a:noFill/>
                <a:latin typeface="+mn-lt"/>
                <a:ea typeface="+mn-ea"/>
                <a:cs typeface="+mn-cs"/>
              </a:defRPr>
            </a:lvl1pPr>
            <a:lvl2pPr>
              <a:defRPr lang="en-US" sz="2400"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pPr>
            <a:endParaRPr lang="en-US"/>
          </a:p>
        </p:txBody>
      </p:sp>
      <p:sp>
        <p:nvSpPr>
          <p:cNvPr id="5" name="Rectangle 4"/>
          <p:cNvSpPr/>
          <p:nvPr userDrawn="1"/>
        </p:nvSpPr>
        <p:spPr bwMode="auto">
          <a:xfrm>
            <a:off x="6218237" y="4868863"/>
            <a:ext cx="5945966" cy="18288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46304" rIns="182880" bIns="146304" numCol="1" rtlCol="0" anchor="ctr" anchorCtr="0" compatLnSpc="1">
            <a:prstTxWarp prst="textNoShape">
              <a:avLst/>
            </a:prstTxWarp>
          </a:bodyPr>
          <a:lstStyle/>
          <a:p>
            <a:pPr algn="ctr" defTabSz="932472" fontAlgn="base">
              <a:spcBef>
                <a:spcPct val="0"/>
              </a:spcBef>
              <a:spcAft>
                <a:spcPct val="0"/>
              </a:spcAft>
            </a:pPr>
            <a:endParaRPr lang="en-US" sz="2000">
              <a:gradFill>
                <a:gsLst>
                  <a:gs pos="5439">
                    <a:srgbClr val="F8F8F8"/>
                  </a:gs>
                  <a:gs pos="10000">
                    <a:srgbClr val="F8F8F8"/>
                  </a:gs>
                </a:gsLst>
                <a:lin ang="5400000" scaled="0"/>
              </a:gradFill>
            </a:endParaRPr>
          </a:p>
        </p:txBody>
      </p:sp>
      <p:sp>
        <p:nvSpPr>
          <p:cNvPr id="6" name="Picture Placeholder 3"/>
          <p:cNvSpPr>
            <a:spLocks noGrp="1"/>
          </p:cNvSpPr>
          <p:nvPr>
            <p:ph type="pic" sz="quarter" idx="11" hasCustomPrompt="1"/>
          </p:nvPr>
        </p:nvSpPr>
        <p:spPr bwMode="gray">
          <a:xfrm>
            <a:off x="6218237" y="1434069"/>
            <a:ext cx="5943601" cy="3433208"/>
          </a:xfrm>
          <a:blipFill>
            <a:blip r:embed="rId3"/>
            <a:stretch>
              <a:fillRect/>
            </a:stretch>
          </a:blipFill>
        </p:spPr>
        <p:txBody>
          <a:bodyPr lIns="182880" tIns="146304" rIns="182880" bIns="146304">
            <a:noAutofit/>
          </a:bodyPr>
          <a:lstStyle>
            <a:lvl1pPr marL="0" indent="0">
              <a:buNone/>
              <a:defRPr lang="en-US" sz="2400" kern="1200" spc="0" baseline="0" dirty="0">
                <a:gradFill>
                  <a:gsLst>
                    <a:gs pos="1250">
                      <a:schemeClr val="tx1"/>
                    </a:gs>
                    <a:gs pos="100000">
                      <a:schemeClr val="tx1"/>
                    </a:gs>
                  </a:gsLst>
                  <a:lin ang="5400000" scaled="0"/>
                </a:gradFill>
                <a:latin typeface="+mn-lt"/>
                <a:ea typeface="+mn-ea"/>
                <a:cs typeface="+mn-cs"/>
              </a:defRPr>
            </a:lvl1pPr>
            <a:lvl2pPr algn="ctr">
              <a:defRPr lang="en-US" sz="2400"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pPr>
            <a:r>
              <a:rPr lang="en-US"/>
              <a:t>Your image here</a:t>
            </a:r>
          </a:p>
        </p:txBody>
      </p:sp>
      <p:cxnSp>
        <p:nvCxnSpPr>
          <p:cNvPr id="7" name="Straight Connector 6"/>
          <p:cNvCxnSpPr/>
          <p:nvPr userDrawn="1"/>
        </p:nvCxnSpPr>
        <p:spPr>
          <a:xfrm>
            <a:off x="5989638" y="1836883"/>
            <a:ext cx="0" cy="4754828"/>
          </a:xfrm>
          <a:prstGeom prst="line">
            <a:avLst/>
          </a:prstGeom>
          <a:ln w="3175">
            <a:solidFill>
              <a:schemeClr val="tx1">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274638" y="3260725"/>
            <a:ext cx="5486400" cy="3436938"/>
          </a:xfrm>
        </p:spPr>
        <p:txBody>
          <a:bodyPr lIns="182880" tIns="146304" rIns="182880" bIns="146304">
            <a:noAutofit/>
          </a:bodyPr>
          <a:lstStyle>
            <a:lvl1pPr marL="0" indent="0">
              <a:buNone/>
              <a:defRPr sz="2400">
                <a:latin typeface="+mn-lt"/>
              </a:defRPr>
            </a:lvl1pPr>
          </a:lstStyle>
          <a:p>
            <a:pPr lvl="0"/>
            <a:r>
              <a:rPr lang="en-US"/>
              <a:t>Edit Master text styles</a:t>
            </a:r>
          </a:p>
        </p:txBody>
      </p:sp>
      <p:sp>
        <p:nvSpPr>
          <p:cNvPr id="15" name="Text Placeholder 14"/>
          <p:cNvSpPr>
            <a:spLocks noGrp="1"/>
          </p:cNvSpPr>
          <p:nvPr>
            <p:ph type="body" sz="quarter" idx="13"/>
          </p:nvPr>
        </p:nvSpPr>
        <p:spPr>
          <a:xfrm>
            <a:off x="6218238" y="4868863"/>
            <a:ext cx="5943600" cy="1827214"/>
          </a:xfrm>
        </p:spPr>
        <p:txBody>
          <a:bodyPr lIns="182880" tIns="146304" rIns="182880" bIns="146304" anchor="ctr">
            <a:noAutofit/>
          </a:bodyPr>
          <a:lstStyle>
            <a:lvl1pPr marL="0" indent="0" algn="ctr">
              <a:buNone/>
              <a:defRPr sz="3200">
                <a:gradFill>
                  <a:gsLst>
                    <a:gs pos="27434">
                      <a:srgbClr val="FFFFFF"/>
                    </a:gs>
                    <a:gs pos="54000">
                      <a:srgbClr val="FFFFFF"/>
                    </a:gs>
                  </a:gsLst>
                  <a:lin ang="5400000" scaled="0"/>
                </a:gradFill>
                <a:latin typeface="+mj-lt"/>
              </a:defRPr>
            </a:lvl1pPr>
          </a:lstStyle>
          <a:p>
            <a:pPr lvl="0"/>
            <a:r>
              <a:rPr lang="en-US"/>
              <a:t>Edit Master text styles</a:t>
            </a:r>
          </a:p>
        </p:txBody>
      </p:sp>
    </p:spTree>
    <p:extLst>
      <p:ext uri="{BB962C8B-B14F-4D97-AF65-F5344CB8AC3E}">
        <p14:creationId xmlns:p14="http://schemas.microsoft.com/office/powerpoint/2010/main" val="189533110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133736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8228299" cy="1181862"/>
          </a:xfrm>
          <a:noFill/>
        </p:spPr>
        <p:txBody>
          <a:bodyPr wrap="square" tIns="91440" bIns="91440" anchor="t" anchorCtr="0">
            <a:spAutoFit/>
          </a:bodyPr>
          <a:lstStyle>
            <a:lvl1pPr>
              <a:defRPr sz="7200" spc="-100" baseline="0">
                <a:gradFill>
                  <a:gsLst>
                    <a:gs pos="8850">
                      <a:schemeClr val="tx1"/>
                    </a:gs>
                    <a:gs pos="23894">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8" y="3954463"/>
            <a:ext cx="8229599" cy="738664"/>
          </a:xfrm>
          <a:noFill/>
        </p:spPr>
        <p:txBody>
          <a:bodyPr wrap="square" lIns="182880" tIns="146304" rIns="182880" bIns="146304">
            <a:spAutoFit/>
          </a:bodyPr>
          <a:lstStyle>
            <a:lvl1pPr marL="0" indent="0">
              <a:spcBef>
                <a:spcPts val="0"/>
              </a:spcBef>
              <a:buNone/>
              <a:defRPr sz="3200" spc="0" baseline="0">
                <a:gradFill>
                  <a:gsLst>
                    <a:gs pos="8850">
                      <a:schemeClr val="tx1"/>
                    </a:gs>
                    <a:gs pos="23894">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2925191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8229599" cy="1181862"/>
          </a:xfrm>
          <a:noFill/>
        </p:spPr>
        <p:txBody>
          <a:bodyPr wrap="square" tIns="91440" bIns="91440" anchor="t" anchorCtr="0">
            <a:spAutoFit/>
          </a:bodyPr>
          <a:lstStyle>
            <a:lvl1pPr>
              <a:defRPr sz="7200" spc="-100" baseline="0">
                <a:gradFill>
                  <a:gsLst>
                    <a:gs pos="10619">
                      <a:schemeClr val="tx1"/>
                    </a:gs>
                    <a:gs pos="26549">
                      <a:schemeClr val="tx1"/>
                    </a:gs>
                  </a:gsLst>
                  <a:lin ang="5400000" scaled="0"/>
                </a:gradFill>
              </a:defRPr>
            </a:lvl1pPr>
          </a:lstStyle>
          <a:p>
            <a:r>
              <a:rPr lang="en-US"/>
              <a:t>Video title</a:t>
            </a:r>
          </a:p>
        </p:txBody>
      </p:sp>
    </p:spTree>
    <p:extLst>
      <p:ext uri="{BB962C8B-B14F-4D97-AF65-F5344CB8AC3E}">
        <p14:creationId xmlns:p14="http://schemas.microsoft.com/office/powerpoint/2010/main" val="2235704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0261040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55362693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50-50 Right Photo Layou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75085370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2302983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565035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75001290"/>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a:blip r:embed="rId2"/>
          <a:stretch>
            <a:fillRect/>
          </a:stretch>
        </p:blipFill>
        <p:spPr bwMode="invGray">
          <a:xfrm>
            <a:off x="464013" y="479425"/>
            <a:ext cx="1436313" cy="306604"/>
          </a:xfrm>
          <a:prstGeom prst="rect">
            <a:avLst/>
          </a:prstGeom>
        </p:spPr>
      </p:pic>
    </p:spTree>
    <p:extLst>
      <p:ext uri="{BB962C8B-B14F-4D97-AF65-F5344CB8AC3E}">
        <p14:creationId xmlns:p14="http://schemas.microsoft.com/office/powerpoint/2010/main" val="182125624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7854040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324043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chemeClr val="accent1"/>
        </a:solidFill>
        <a:effectLst/>
      </p:bgPr>
    </p:bg>
    <p:spTree>
      <p:nvGrpSpPr>
        <p:cNvPr id="1" name=""/>
        <p:cNvGrpSpPr/>
        <p:nvPr/>
      </p:nvGrpSpPr>
      <p:grpSpPr>
        <a:xfrm>
          <a:off x="0" y="0"/>
          <a:ext cx="0" cy="0"/>
          <a:chOff x="0" y="0"/>
          <a:chExt cx="0" cy="0"/>
        </a:xfrm>
      </p:grpSpPr>
      <p:sp>
        <p:nvSpPr>
          <p:cNvPr id="10" name="Rectangle 9"/>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2"/>
          <a:stretch>
            <a:fillRect/>
          </a:stretch>
        </p:blipFill>
        <p:spPr>
          <a:xfrm>
            <a:off x="462280" y="6209084"/>
            <a:ext cx="1456418" cy="310896"/>
          </a:xfrm>
          <a:prstGeom prst="rect">
            <a:avLst/>
          </a:prstGeom>
        </p:spPr>
      </p:pic>
      <p:pic>
        <p:nvPicPr>
          <p:cNvPr id="16" name="Picture 15"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8" name="Title 1"/>
          <p:cNvSpPr>
            <a:spLocks noGrp="1"/>
          </p:cNvSpPr>
          <p:nvPr>
            <p:ph type="title" hasCustomPrompt="1"/>
          </p:nvPr>
        </p:nvSpPr>
        <p:spPr bwMode="white">
          <a:xfrm>
            <a:off x="274702" y="1679645"/>
            <a:ext cx="91439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a:t>Presentation title</a:t>
            </a:r>
          </a:p>
        </p:txBody>
      </p:sp>
      <p:sp>
        <p:nvSpPr>
          <p:cNvPr id="9" name="Text Placeholder 4"/>
          <p:cNvSpPr>
            <a:spLocks noGrp="1"/>
          </p:cNvSpPr>
          <p:nvPr>
            <p:ph type="body" sz="quarter" idx="12" hasCustomPrompt="1"/>
          </p:nvPr>
        </p:nvSpPr>
        <p:spPr bwMode="white">
          <a:xfrm>
            <a:off x="274701" y="3509753"/>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3508377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8695971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1810061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8669847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8340185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9747864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9527684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7358864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3675529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0996460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032684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ustomer Evidence Slide">
    <p:bg bwMode="gray">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8584">
                      <a:schemeClr val="tx2"/>
                    </a:gs>
                    <a:gs pos="57000">
                      <a:schemeClr val="tx2"/>
                    </a:gs>
                  </a:gsLst>
                  <a:lin ang="5400000" scaled="0"/>
                </a:gradFill>
              </a:defRPr>
            </a:lvl1pPr>
          </a:lstStyle>
          <a:p>
            <a:r>
              <a:rPr lang="en-US"/>
              <a:t>Customer evidence slide</a:t>
            </a:r>
          </a:p>
        </p:txBody>
      </p:sp>
      <p:sp>
        <p:nvSpPr>
          <p:cNvPr id="4" name="Picture Placeholder 3"/>
          <p:cNvSpPr>
            <a:spLocks noGrp="1"/>
          </p:cNvSpPr>
          <p:nvPr>
            <p:ph type="pic" sz="quarter" idx="10"/>
          </p:nvPr>
        </p:nvSpPr>
        <p:spPr bwMode="gray">
          <a:xfrm>
            <a:off x="274638" y="1434069"/>
            <a:ext cx="5486400" cy="1827214"/>
          </a:xfrm>
          <a:blipFill>
            <a:blip r:embed="rId2"/>
            <a:stretch>
              <a:fillRect/>
            </a:stretch>
          </a:blipFill>
        </p:spPr>
        <p:txBody>
          <a:bodyPr lIns="182880" tIns="146304" rIns="182880" bIns="146304">
            <a:noAutofit/>
          </a:bodyPr>
          <a:lstStyle>
            <a:lvl1pPr marL="0" indent="0">
              <a:buNone/>
              <a:defRPr lang="en-US" sz="2400" kern="1200" spc="0" baseline="0" dirty="0">
                <a:noFill/>
                <a:latin typeface="+mn-lt"/>
                <a:ea typeface="+mn-ea"/>
                <a:cs typeface="+mn-cs"/>
              </a:defRPr>
            </a:lvl1pPr>
            <a:lvl2pPr>
              <a:defRPr lang="en-US" sz="2400"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pPr>
            <a:endParaRPr lang="en-US"/>
          </a:p>
        </p:txBody>
      </p:sp>
      <p:sp>
        <p:nvSpPr>
          <p:cNvPr id="5" name="Rectangle 4"/>
          <p:cNvSpPr/>
          <p:nvPr userDrawn="1"/>
        </p:nvSpPr>
        <p:spPr bwMode="auto">
          <a:xfrm>
            <a:off x="6218237" y="4868863"/>
            <a:ext cx="5945966" cy="18288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46304" rIns="182880" bIns="146304" numCol="1" rtlCol="0" anchor="ctr" anchorCtr="0" compatLnSpc="1">
            <a:prstTxWarp prst="textNoShape">
              <a:avLst/>
            </a:prstTxWarp>
          </a:bodyPr>
          <a:lstStyle/>
          <a:p>
            <a:pPr algn="ctr" defTabSz="932472" fontAlgn="base">
              <a:spcBef>
                <a:spcPct val="0"/>
              </a:spcBef>
              <a:spcAft>
                <a:spcPct val="0"/>
              </a:spcAft>
            </a:pPr>
            <a:endParaRPr lang="en-US" sz="2000">
              <a:gradFill>
                <a:gsLst>
                  <a:gs pos="5439">
                    <a:srgbClr val="F8F8F8"/>
                  </a:gs>
                  <a:gs pos="10000">
                    <a:srgbClr val="F8F8F8"/>
                  </a:gs>
                </a:gsLst>
                <a:lin ang="5400000" scaled="0"/>
              </a:gradFill>
            </a:endParaRPr>
          </a:p>
        </p:txBody>
      </p:sp>
      <p:sp>
        <p:nvSpPr>
          <p:cNvPr id="6" name="Picture Placeholder 3"/>
          <p:cNvSpPr>
            <a:spLocks noGrp="1"/>
          </p:cNvSpPr>
          <p:nvPr>
            <p:ph type="pic" sz="quarter" idx="11" hasCustomPrompt="1"/>
          </p:nvPr>
        </p:nvSpPr>
        <p:spPr bwMode="gray">
          <a:xfrm>
            <a:off x="6218237" y="1434069"/>
            <a:ext cx="5943601" cy="3433208"/>
          </a:xfrm>
          <a:blipFill>
            <a:blip r:embed="rId3"/>
            <a:stretch>
              <a:fillRect/>
            </a:stretch>
          </a:blipFill>
        </p:spPr>
        <p:txBody>
          <a:bodyPr lIns="182880" tIns="146304" rIns="182880" bIns="146304">
            <a:noAutofit/>
          </a:bodyPr>
          <a:lstStyle>
            <a:lvl1pPr marL="0" indent="0">
              <a:buNone/>
              <a:defRPr lang="en-US" sz="2400" kern="1200" spc="0" baseline="0" dirty="0">
                <a:gradFill>
                  <a:gsLst>
                    <a:gs pos="1250">
                      <a:schemeClr val="tx1"/>
                    </a:gs>
                    <a:gs pos="100000">
                      <a:schemeClr val="tx1"/>
                    </a:gs>
                  </a:gsLst>
                  <a:lin ang="5400000" scaled="0"/>
                </a:gradFill>
                <a:latin typeface="+mn-lt"/>
                <a:ea typeface="+mn-ea"/>
                <a:cs typeface="+mn-cs"/>
              </a:defRPr>
            </a:lvl1pPr>
            <a:lvl2pPr algn="ctr">
              <a:defRPr lang="en-US" sz="2400"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pPr>
            <a:r>
              <a:rPr lang="en-US"/>
              <a:t>Your image here</a:t>
            </a:r>
          </a:p>
        </p:txBody>
      </p:sp>
      <p:cxnSp>
        <p:nvCxnSpPr>
          <p:cNvPr id="7" name="Straight Connector 6"/>
          <p:cNvCxnSpPr/>
          <p:nvPr userDrawn="1"/>
        </p:nvCxnSpPr>
        <p:spPr>
          <a:xfrm>
            <a:off x="5989638" y="1836883"/>
            <a:ext cx="0" cy="4754828"/>
          </a:xfrm>
          <a:prstGeom prst="line">
            <a:avLst/>
          </a:prstGeom>
          <a:ln w="3175">
            <a:solidFill>
              <a:schemeClr val="tx1">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274638" y="3260725"/>
            <a:ext cx="5486400" cy="3436938"/>
          </a:xfrm>
        </p:spPr>
        <p:txBody>
          <a:bodyPr lIns="182880" tIns="146304" rIns="182880" bIns="146304">
            <a:noAutofit/>
          </a:bodyPr>
          <a:lstStyle>
            <a:lvl1pPr marL="0" indent="0">
              <a:buNone/>
              <a:defRPr sz="2400">
                <a:latin typeface="+mn-lt"/>
              </a:defRPr>
            </a:lvl1pPr>
          </a:lstStyle>
          <a:p>
            <a:pPr lvl="0"/>
            <a:r>
              <a:rPr lang="en-US"/>
              <a:t>Edit Master text styles</a:t>
            </a:r>
          </a:p>
        </p:txBody>
      </p:sp>
      <p:sp>
        <p:nvSpPr>
          <p:cNvPr id="15" name="Text Placeholder 14"/>
          <p:cNvSpPr>
            <a:spLocks noGrp="1"/>
          </p:cNvSpPr>
          <p:nvPr>
            <p:ph type="body" sz="quarter" idx="13"/>
          </p:nvPr>
        </p:nvSpPr>
        <p:spPr>
          <a:xfrm>
            <a:off x="6218238" y="4868863"/>
            <a:ext cx="5943600" cy="1827214"/>
          </a:xfrm>
        </p:spPr>
        <p:txBody>
          <a:bodyPr lIns="182880" tIns="146304" rIns="182880" bIns="146304" anchor="ctr">
            <a:noAutofit/>
          </a:bodyPr>
          <a:lstStyle>
            <a:lvl1pPr marL="0" indent="0" algn="ctr">
              <a:buNone/>
              <a:defRPr sz="3200">
                <a:gradFill>
                  <a:gsLst>
                    <a:gs pos="27434">
                      <a:srgbClr val="FFFFFF"/>
                    </a:gs>
                    <a:gs pos="54000">
                      <a:srgbClr val="FFFFFF"/>
                    </a:gs>
                  </a:gsLst>
                  <a:lin ang="5400000" scaled="0"/>
                </a:gradFill>
                <a:latin typeface="+mj-lt"/>
              </a:defRPr>
            </a:lvl1pPr>
          </a:lstStyle>
          <a:p>
            <a:pPr lvl="0"/>
            <a:r>
              <a:rPr lang="en-US"/>
              <a:t>Edit Master text styles</a:t>
            </a:r>
          </a:p>
        </p:txBody>
      </p:sp>
    </p:spTree>
    <p:extLst>
      <p:ext uri="{BB962C8B-B14F-4D97-AF65-F5344CB8AC3E}">
        <p14:creationId xmlns:p14="http://schemas.microsoft.com/office/powerpoint/2010/main" val="199669854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8228299" cy="1181862"/>
          </a:xfrm>
          <a:noFill/>
        </p:spPr>
        <p:txBody>
          <a:bodyPr wrap="square" tIns="91440" bIns="91440" anchor="t" anchorCtr="0">
            <a:spAutoFit/>
          </a:bodyPr>
          <a:lstStyle>
            <a:lvl1pPr>
              <a:defRPr sz="7200" spc="-100" baseline="0">
                <a:gradFill>
                  <a:gsLst>
                    <a:gs pos="8850">
                      <a:schemeClr val="tx1"/>
                    </a:gs>
                    <a:gs pos="23894">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8" y="3954463"/>
            <a:ext cx="8229599" cy="738664"/>
          </a:xfrm>
          <a:noFill/>
        </p:spPr>
        <p:txBody>
          <a:bodyPr wrap="square" lIns="182880" tIns="146304" rIns="182880" bIns="146304">
            <a:spAutoFit/>
          </a:bodyPr>
          <a:lstStyle>
            <a:lvl1pPr marL="0" indent="0">
              <a:spcBef>
                <a:spcPts val="0"/>
              </a:spcBef>
              <a:buNone/>
              <a:defRPr sz="3200" spc="0" baseline="0">
                <a:gradFill>
                  <a:gsLst>
                    <a:gs pos="8850">
                      <a:schemeClr val="tx1"/>
                    </a:gs>
                    <a:gs pos="23894">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40885253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8229599" cy="1181862"/>
          </a:xfrm>
          <a:noFill/>
        </p:spPr>
        <p:txBody>
          <a:bodyPr wrap="square" tIns="91440" bIns="91440" anchor="t" anchorCtr="0">
            <a:spAutoFit/>
          </a:bodyPr>
          <a:lstStyle>
            <a:lvl1pPr>
              <a:defRPr sz="7200" spc="-100" baseline="0">
                <a:gradFill>
                  <a:gsLst>
                    <a:gs pos="10619">
                      <a:schemeClr val="tx1"/>
                    </a:gs>
                    <a:gs pos="26549">
                      <a:schemeClr val="tx1"/>
                    </a:gs>
                  </a:gsLst>
                  <a:lin ang="5400000" scaled="0"/>
                </a:gradFill>
              </a:defRPr>
            </a:lvl1pPr>
          </a:lstStyle>
          <a:p>
            <a:r>
              <a:rPr lang="en-US"/>
              <a:t>Video title</a:t>
            </a:r>
          </a:p>
        </p:txBody>
      </p:sp>
    </p:spTree>
    <p:extLst>
      <p:ext uri="{BB962C8B-B14F-4D97-AF65-F5344CB8AC3E}">
        <p14:creationId xmlns:p14="http://schemas.microsoft.com/office/powerpoint/2010/main" val="36749932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2218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9765057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379500563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628606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95384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84353885"/>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14782815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7397787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6904015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77" y="4395790"/>
            <a:ext cx="12433300" cy="2601913"/>
          </a:xfrm>
          <a:prstGeom prst="rect">
            <a:avLst/>
          </a:prstGeom>
          <a:solidFill>
            <a:srgbClr val="4DA0E2"/>
          </a:solidFill>
          <a:ln>
            <a:noFill/>
          </a:ln>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 name="Rectangle 7"/>
          <p:cNvSpPr>
            <a:spLocks noChangeArrowheads="1"/>
          </p:cNvSpPr>
          <p:nvPr userDrawn="1"/>
        </p:nvSpPr>
        <p:spPr bwMode="auto">
          <a:xfrm>
            <a:off x="2" y="5843588"/>
            <a:ext cx="12433301" cy="1154113"/>
          </a:xfrm>
          <a:prstGeom prst="rect">
            <a:avLst/>
          </a:prstGeom>
          <a:solidFill>
            <a:srgbClr val="00188F"/>
          </a:solidFill>
          <a:ln>
            <a:noFill/>
          </a:ln>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 name="Rectangle 8"/>
          <p:cNvSpPr>
            <a:spLocks noChangeArrowheads="1"/>
          </p:cNvSpPr>
          <p:nvPr userDrawn="1"/>
        </p:nvSpPr>
        <p:spPr bwMode="auto">
          <a:xfrm>
            <a:off x="3177" y="3409952"/>
            <a:ext cx="12430127" cy="282575"/>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3" name="Rectangle 12"/>
          <p:cNvSpPr/>
          <p:nvPr userDrawn="1"/>
        </p:nvSpPr>
        <p:spPr bwMode="white">
          <a:xfrm>
            <a:off x="0" y="-318"/>
            <a:ext cx="12435840" cy="699516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6540" y="3954459"/>
            <a:ext cx="6399213" cy="1830388"/>
          </a:xfrm>
          <a:noFill/>
        </p:spPr>
        <p:txBody>
          <a:bodyPr lIns="146304" tIns="109728" rIns="146304" bIns="109728">
            <a:noAutofit/>
          </a:bodyPr>
          <a:lstStyle>
            <a:lvl1pPr marL="0" indent="0">
              <a:spcBef>
                <a:spcPts val="0"/>
              </a:spcBef>
              <a:buNone/>
              <a:defRPr sz="3598"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5998" spc="-100" baseline="0">
                <a:gradFill>
                  <a:gsLst>
                    <a:gs pos="3333">
                      <a:schemeClr val="tx1"/>
                    </a:gs>
                    <a:gs pos="39000">
                      <a:schemeClr val="tx1"/>
                    </a:gs>
                  </a:gsLst>
                  <a:lin ang="5400000" scaled="0"/>
                </a:gradFill>
              </a:defRPr>
            </a:lvl1pPr>
          </a:lstStyle>
          <a:p>
            <a:r>
              <a:rPr lang="en-US"/>
              <a:t>Presentation title</a:t>
            </a:r>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58332" y="6182442"/>
            <a:ext cx="1552931" cy="332660"/>
          </a:xfrm>
          <a:prstGeom prst="rect">
            <a:avLst/>
          </a:prstGeom>
        </p:spPr>
      </p:pic>
      <p:sp>
        <p:nvSpPr>
          <p:cNvPr id="8" name="Rectangle 6"/>
          <p:cNvSpPr>
            <a:spLocks noChangeArrowheads="1"/>
          </p:cNvSpPr>
          <p:nvPr userDrawn="1"/>
        </p:nvSpPr>
        <p:spPr bwMode="auto">
          <a:xfrm>
            <a:off x="3177" y="4395790"/>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83590848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Lst>
  </p:timing>
  <p:extLst mod="1">
    <p:ext uri="{DCECCB84-F9BA-43D5-87BE-67443E8EF086}">
      <p15:sldGuideLst xmlns:p15="http://schemas.microsoft.com/office/powerpoint/2012/main">
        <p15:guide id="1" orient="horz" pos="4494">
          <p15:clr>
            <a:srgbClr val="C35EA4"/>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64"/>
            <a:ext cx="11887200" cy="1831975"/>
          </a:xfrm>
          <a:noFill/>
        </p:spPr>
        <p:txBody>
          <a:bodyPr tIns="91440" bIns="91440" anchor="t" anchorCtr="0"/>
          <a:lstStyle>
            <a:lvl1pPr algn="l" defTabSz="932384" rtl="0" eaLnBrk="1" latinLnBrk="0" hangingPunct="1">
              <a:lnSpc>
                <a:spcPct val="90000"/>
              </a:lnSpc>
              <a:spcBef>
                <a:spcPct val="0"/>
              </a:spcBef>
              <a:buNone/>
              <a:defRPr lang="en-US" sz="8798" b="0" kern="1200" cap="none" spc="-100"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280208797"/>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1"/>
          </p:nvPr>
        </p:nvSpPr>
        <p:spPr>
          <a:xfrm>
            <a:off x="274639" y="1212851"/>
            <a:ext cx="11889564" cy="2059025"/>
          </a:xfrm>
        </p:spPr>
        <p:txBody>
          <a:bodyPr/>
          <a:lstStyle>
            <a:lvl1pPr marL="0" indent="0">
              <a:buNone/>
              <a:defRPr/>
            </a:lvl1pPr>
            <a:lvl2pPr marL="28563" indent="0">
              <a:buNone/>
              <a:defRPr sz="2000"/>
            </a:lvl2pPr>
            <a:lvl3pPr marL="223752" indent="0">
              <a:buNone/>
              <a:defRPr sz="2000"/>
            </a:lvl3pPr>
            <a:lvl4pPr marL="476068" indent="0">
              <a:buNone/>
              <a:defRPr sz="1800"/>
            </a:lvl4pPr>
            <a:lvl5pPr marL="739490" indent="0">
              <a:buNone/>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13342154"/>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0" y="1212850"/>
            <a:ext cx="11887200" cy="2228302"/>
          </a:xfrm>
        </p:spPr>
        <p:txBody>
          <a:bodyPr>
            <a:spAutoFit/>
          </a:bodyPr>
          <a:lstStyle>
            <a:lvl3pPr>
              <a:defRPr sz="2400"/>
            </a:lvl3pPr>
            <a:lvl4pPr>
              <a:defRPr sz="2000"/>
            </a:lvl4pPr>
            <a:lvl5pPr>
              <a:defRPr sz="2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37982559"/>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1" y="1212851"/>
            <a:ext cx="5486399" cy="2040832"/>
          </a:xfrm>
        </p:spPr>
        <p:txBody>
          <a:bodyPr wrap="square">
            <a:spAutoFit/>
          </a:bodyPr>
          <a:lstStyle>
            <a:lvl1pPr marL="0" indent="0">
              <a:spcBef>
                <a:spcPts val="1224"/>
              </a:spcBef>
              <a:buClr>
                <a:schemeClr val="tx1"/>
              </a:buClr>
              <a:buFont typeface="Wingdings" pitchFamily="2" charset="2"/>
              <a:buNone/>
              <a:defRPr sz="3598"/>
            </a:lvl1pPr>
            <a:lvl2pPr marL="0" indent="0">
              <a:buNone/>
              <a:defRPr sz="2000"/>
            </a:lvl2pPr>
            <a:lvl3pPr marL="231686" indent="0">
              <a:buNone/>
              <a:tabLst/>
              <a:defRPr sz="2000"/>
            </a:lvl3pPr>
            <a:lvl4pPr marL="460198" indent="0">
              <a:buNone/>
              <a:defRPr/>
            </a:lvl4pPr>
            <a:lvl5pPr marL="685537"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51"/>
            <a:ext cx="5486399" cy="2040832"/>
          </a:xfrm>
        </p:spPr>
        <p:txBody>
          <a:bodyPr wrap="square">
            <a:spAutoFit/>
          </a:bodyPr>
          <a:lstStyle>
            <a:lvl1pPr marL="0" indent="0">
              <a:spcBef>
                <a:spcPts val="1224"/>
              </a:spcBef>
              <a:buClr>
                <a:schemeClr val="tx1"/>
              </a:buClr>
              <a:buFont typeface="Wingdings" pitchFamily="2" charset="2"/>
              <a:buNone/>
              <a:defRPr sz="3598"/>
            </a:lvl1pPr>
            <a:lvl2pPr marL="0" indent="0">
              <a:buNone/>
              <a:defRPr sz="2000"/>
            </a:lvl2pPr>
            <a:lvl3pPr marL="231686" indent="0">
              <a:buNone/>
              <a:tabLst/>
              <a:defRPr sz="2000"/>
            </a:lvl3pPr>
            <a:lvl4pPr marL="460198" indent="0">
              <a:buNone/>
              <a:defRPr/>
            </a:lvl4pPr>
            <a:lvl5pPr marL="685537"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51046828"/>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1" y="1212851"/>
            <a:ext cx="5486399" cy="2108517"/>
          </a:xfrm>
        </p:spPr>
        <p:txBody>
          <a:bodyPr wrap="square">
            <a:spAutoFit/>
          </a:bodyPr>
          <a:lstStyle>
            <a:lvl1pPr marL="287227" indent="-287227">
              <a:spcBef>
                <a:spcPts val="1224"/>
              </a:spcBef>
              <a:buClr>
                <a:schemeClr val="tx1"/>
              </a:buClr>
              <a:buFont typeface="Wingdings" panose="05000000000000000000" pitchFamily="2" charset="2"/>
              <a:buChar char="§"/>
              <a:defRPr sz="3598"/>
            </a:lvl1pPr>
            <a:lvl2pPr marL="530962" indent="-233105">
              <a:defRPr sz="2400"/>
            </a:lvl2pPr>
            <a:lvl3pPr marL="699316" indent="-168355">
              <a:tabLst/>
              <a:defRPr sz="2000"/>
            </a:lvl3pPr>
            <a:lvl4pPr marL="880619" indent="-181305">
              <a:defRPr/>
            </a:lvl4pPr>
            <a:lvl5pPr marL="1048973" indent="-168355">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51"/>
            <a:ext cx="5486399" cy="2108517"/>
          </a:xfrm>
        </p:spPr>
        <p:txBody>
          <a:bodyPr wrap="square">
            <a:spAutoFit/>
          </a:bodyPr>
          <a:lstStyle>
            <a:lvl1pPr marL="287227" indent="-287227">
              <a:spcBef>
                <a:spcPts val="1224"/>
              </a:spcBef>
              <a:buClr>
                <a:schemeClr val="tx1"/>
              </a:buClr>
              <a:buFont typeface="Wingdings" panose="05000000000000000000" pitchFamily="2" charset="2"/>
              <a:buChar char="§"/>
              <a:defRPr sz="3598"/>
            </a:lvl1pPr>
            <a:lvl2pPr marL="530962" indent="-233105">
              <a:defRPr sz="2400"/>
            </a:lvl2pPr>
            <a:lvl3pPr marL="699316" indent="-168355">
              <a:tabLst/>
              <a:defRPr sz="2000"/>
            </a:lvl3pPr>
            <a:lvl4pPr marL="880619" indent="-181305">
              <a:defRPr/>
            </a:lvl4pPr>
            <a:lvl5pPr marL="1048973" indent="-168355">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86310061"/>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30817187"/>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82576" y="1211265"/>
            <a:ext cx="11889564" cy="917575"/>
          </a:xfrm>
        </p:spPr>
        <p:txBody>
          <a:bodyPr/>
          <a:lstStyle>
            <a:lvl1pPr>
              <a:defRPr sz="7196" baseline="0"/>
            </a:lvl1pPr>
          </a:lstStyle>
          <a:p>
            <a:r>
              <a:rPr lang="en-US"/>
              <a:t>Click to edit Master title style</a:t>
            </a:r>
          </a:p>
        </p:txBody>
      </p:sp>
    </p:spTree>
    <p:extLst>
      <p:ext uri="{BB962C8B-B14F-4D97-AF65-F5344CB8AC3E}">
        <p14:creationId xmlns:p14="http://schemas.microsoft.com/office/powerpoint/2010/main" val="3044528800"/>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113227" y="2125664"/>
            <a:ext cx="8219813" cy="1828800"/>
          </a:xfrm>
        </p:spPr>
        <p:txBody>
          <a:bodyPr/>
          <a:lstStyle>
            <a:lvl1pPr>
              <a:defRPr sz="5998" baseline="0"/>
            </a:lvl1pPr>
          </a:lstStyle>
          <a:p>
            <a:r>
              <a:rPr lang="en-US"/>
              <a:t>Click to edit Master title style</a:t>
            </a:r>
          </a:p>
        </p:txBody>
      </p:sp>
    </p:spTree>
    <p:extLst>
      <p:ext uri="{BB962C8B-B14F-4D97-AF65-F5344CB8AC3E}">
        <p14:creationId xmlns:p14="http://schemas.microsoft.com/office/powerpoint/2010/main" val="1657541198"/>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795992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1201808"/>
            <a:ext cx="10058399" cy="917575"/>
          </a:xfrm>
        </p:spPr>
        <p:txBody>
          <a:bodyPr/>
          <a:lstStyle>
            <a:lvl1pPr marL="233274" indent="-233274">
              <a:defRPr sz="5998" baseline="0"/>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761038" y="5126038"/>
            <a:ext cx="5486400" cy="1071062"/>
          </a:xfrm>
        </p:spPr>
        <p:txBody>
          <a:bodyPr/>
          <a:lstStyle>
            <a:lvl1pPr marL="0" indent="0">
              <a:spcBef>
                <a:spcPts val="0"/>
              </a:spcBef>
              <a:buNone/>
              <a:defRPr sz="3198" baseline="0">
                <a:latin typeface="+mj-lt"/>
              </a:defRPr>
            </a:lvl1pPr>
          </a:lstStyle>
          <a:p>
            <a:pPr lvl="0"/>
            <a:r>
              <a:rPr lang="en-US"/>
              <a:t>Author Name</a:t>
            </a:r>
          </a:p>
          <a:p>
            <a:pPr lvl="0"/>
            <a:r>
              <a:rPr lang="en-US"/>
              <a:t>Title</a:t>
            </a:r>
          </a:p>
        </p:txBody>
      </p:sp>
    </p:spTree>
    <p:extLst>
      <p:ext uri="{BB962C8B-B14F-4D97-AF65-F5344CB8AC3E}">
        <p14:creationId xmlns:p14="http://schemas.microsoft.com/office/powerpoint/2010/main" val="1157225517"/>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5"/>
            <a:ext cx="10058399" cy="917575"/>
          </a:xfrm>
        </p:spPr>
        <p:txBody>
          <a:bodyPr/>
          <a:lstStyle>
            <a:lvl1pPr marL="282465" indent="-282465">
              <a:tabLst>
                <a:tab pos="282465" algn="l"/>
              </a:tabLst>
              <a:defRPr sz="5998" baseline="0"/>
            </a:lvl1pPr>
          </a:lstStyle>
          <a:p>
            <a:r>
              <a:rPr lang="en-US"/>
              <a:t>“	Add a quote here. Design is easier than it looks, and more important than it seems.”</a:t>
            </a:r>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spcBef>
                <a:spcPts val="0"/>
              </a:spcBef>
              <a:buNone/>
              <a:defRPr sz="3198" baseline="0">
                <a:latin typeface="+mj-lt"/>
              </a:defRPr>
            </a:lvl1pPr>
          </a:lstStyle>
          <a:p>
            <a:pPr lvl="0"/>
            <a:r>
              <a:rPr lang="en-US"/>
              <a:t>Author’s Name</a:t>
            </a:r>
          </a:p>
          <a:p>
            <a:pPr lvl="0"/>
            <a:r>
              <a:rPr lang="en-US"/>
              <a:t>Title</a:t>
            </a:r>
          </a:p>
        </p:txBody>
      </p:sp>
    </p:spTree>
    <p:extLst>
      <p:ext uri="{BB962C8B-B14F-4D97-AF65-F5344CB8AC3E}">
        <p14:creationId xmlns:p14="http://schemas.microsoft.com/office/powerpoint/2010/main" val="3522192124"/>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82578" y="2430464"/>
            <a:ext cx="11887200" cy="932563"/>
          </a:xfrm>
        </p:spPr>
        <p:txBody>
          <a:bodyPr/>
          <a:lstStyle>
            <a:lvl1pPr marL="0" indent="0">
              <a:buNone/>
              <a:defRPr sz="5398">
                <a:gradFill>
                  <a:gsLst>
                    <a:gs pos="3333">
                      <a:schemeClr val="tx1"/>
                    </a:gs>
                    <a:gs pos="39000">
                      <a:schemeClr val="tx1"/>
                    </a:gs>
                  </a:gsLst>
                  <a:lin ang="5400000" scaled="0"/>
                </a:gradFill>
              </a:defRPr>
            </a:lvl1pPr>
            <a:lvl2pPr marL="0" indent="0">
              <a:buFontTx/>
              <a:buNone/>
              <a:defRPr sz="2000"/>
            </a:lvl2pPr>
            <a:lvl3pPr marL="228513" indent="0">
              <a:buNone/>
              <a:defRPr/>
            </a:lvl3pPr>
            <a:lvl4pPr marL="457024" indent="0">
              <a:buNone/>
              <a:defRPr/>
            </a:lvl4pPr>
            <a:lvl5pPr marL="685537" indent="0">
              <a:buNone/>
              <a:defRPr/>
            </a:lvl5pPr>
          </a:lstStyle>
          <a:p>
            <a:pPr lvl="0"/>
            <a:r>
              <a:rPr lang="en-US"/>
              <a:t>Edit Master text styles</a:t>
            </a:r>
          </a:p>
        </p:txBody>
      </p:sp>
      <p:sp>
        <p:nvSpPr>
          <p:cNvPr id="4" name="Title 1"/>
          <p:cNvSpPr>
            <a:spLocks noGrp="1"/>
          </p:cNvSpPr>
          <p:nvPr>
            <p:ph type="title"/>
          </p:nvPr>
        </p:nvSpPr>
        <p:spPr>
          <a:xfrm>
            <a:off x="282576" y="1211265"/>
            <a:ext cx="11889564" cy="917575"/>
          </a:xfrm>
        </p:spPr>
        <p:txBody>
          <a:bodyPr/>
          <a:lstStyle>
            <a:lvl1pPr>
              <a:defRPr sz="7196" baseline="0">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65216743"/>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1" y="1241426"/>
            <a:ext cx="5486399" cy="1798637"/>
          </a:xfrm>
        </p:spPr>
        <p:txBody>
          <a:bodyPr/>
          <a:lstStyle>
            <a:lvl1pPr>
              <a:defRPr sz="6598"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59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368342410"/>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675439" y="1241428"/>
            <a:ext cx="5486399" cy="917575"/>
          </a:xfrm>
        </p:spPr>
        <p:txBody>
          <a:bodyPr/>
          <a:lstStyle>
            <a:lvl1pPr>
              <a:defRPr sz="6598" baseline="0">
                <a:gradFill>
                  <a:gsLst>
                    <a:gs pos="1250">
                      <a:schemeClr val="tx1"/>
                    </a:gs>
                    <a:gs pos="100000">
                      <a:schemeClr val="tx1"/>
                    </a:gs>
                  </a:gsLst>
                  <a:lin ang="5400000" scaled="0"/>
                </a:gradFill>
              </a:defRPr>
            </a:lvl1pPr>
          </a:lstStyle>
          <a:p>
            <a:r>
              <a:rPr lang="en-US"/>
              <a:t>Click to edit Master title style</a:t>
            </a:r>
          </a:p>
        </p:txBody>
      </p:sp>
      <p:sp>
        <p:nvSpPr>
          <p:cNvPr id="4" name="Picture Placeholder 4"/>
          <p:cNvSpPr>
            <a:spLocks noGrp="1"/>
          </p:cNvSpPr>
          <p:nvPr>
            <p:ph type="pic" sz="quarter" idx="10"/>
          </p:nvPr>
        </p:nvSpPr>
        <p:spPr bwMode="ltGray">
          <a:xfrm>
            <a:off x="0" y="0"/>
            <a:ext cx="6216650" cy="6988560"/>
          </a:xfrm>
          <a:blipFill>
            <a:blip r:embed="rId2"/>
            <a:stretch>
              <a:fillRect/>
            </a:stretch>
          </a:blipFill>
        </p:spPr>
        <p:txBody>
          <a:bodyPr tIns="548640" anchor="ctr" anchorCtr="0">
            <a:noAutofit/>
          </a:bodyPr>
          <a:lstStyle>
            <a:lvl1pPr marL="0" indent="0" algn="ctr">
              <a:buNone/>
              <a:defRPr sz="1398" b="1">
                <a:gradFill>
                  <a:gsLst>
                    <a:gs pos="13139">
                      <a:srgbClr val="FFFFFF"/>
                    </a:gs>
                    <a:gs pos="38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765759835"/>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3436847869"/>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40" y="1212852"/>
            <a:ext cx="11887200" cy="2443746"/>
          </a:xfrm>
          <a:prstGeom prst="rect">
            <a:avLst/>
          </a:prstGeom>
        </p:spPr>
        <p:txBody>
          <a:bodyPr/>
          <a:lstStyle>
            <a:lvl1pPr marL="290401" indent="-290401">
              <a:buClr>
                <a:schemeClr val="tx1"/>
              </a:buClr>
              <a:buSzPct val="90000"/>
              <a:buFont typeface="Wingdings" panose="05000000000000000000" pitchFamily="2" charset="2"/>
              <a:buChar char="§"/>
              <a:defRPr sz="359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281" indent="-280881">
              <a:buClr>
                <a:schemeClr val="tx1"/>
              </a:buClr>
              <a:buSzPct val="90000"/>
              <a:buFont typeface="Wingdings" panose="05000000000000000000" pitchFamily="2" charset="2"/>
              <a:buChar char="§"/>
              <a:defRPr sz="3198">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682" indent="-290401">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195" indent="-228513">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706" indent="-228513">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3" y="6363076"/>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98"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53379460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7"/>
            <a:ext cx="11887199" cy="403187"/>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2016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bwMode="invGray">
          <a:xfrm>
            <a:off x="459233" y="3145040"/>
            <a:ext cx="3291840" cy="705836"/>
          </a:xfrm>
          <a:prstGeom prst="rect">
            <a:avLst/>
          </a:prstGeom>
        </p:spPr>
      </p:pic>
      <p:pic>
        <p:nvPicPr>
          <p:cNvPr id="3" name="Picture 2"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40946" y="2441907"/>
            <a:ext cx="4698293" cy="2105809"/>
          </a:xfrm>
          <a:prstGeom prst="rect">
            <a:avLst/>
          </a:prstGeom>
        </p:spPr>
      </p:pic>
    </p:spTree>
    <p:extLst>
      <p:ext uri="{BB962C8B-B14F-4D97-AF65-F5344CB8AC3E}">
        <p14:creationId xmlns:p14="http://schemas.microsoft.com/office/powerpoint/2010/main" val="35218824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cSld name="Speaker notes">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bg1"/>
                </a:solidFill>
              </a:defRPr>
            </a:lvl1pPr>
          </a:lstStyle>
          <a:p>
            <a:r>
              <a:rPr lang="en-US"/>
              <a:t>Click to add title</a:t>
            </a:r>
          </a:p>
        </p:txBody>
      </p:sp>
      <p:sp>
        <p:nvSpPr>
          <p:cNvPr id="5" name="Text Placeholder 15"/>
          <p:cNvSpPr>
            <a:spLocks noGrp="1"/>
          </p:cNvSpPr>
          <p:nvPr>
            <p:ph type="body" sz="quarter" idx="14" hasCustomPrompt="1"/>
          </p:nvPr>
        </p:nvSpPr>
        <p:spPr>
          <a:xfrm>
            <a:off x="231626" y="1632058"/>
            <a:ext cx="11584484" cy="2231397"/>
          </a:xfrm>
        </p:spPr>
        <p:txBody>
          <a:bodyPr/>
          <a:lstStyle>
            <a:lvl1pPr>
              <a:buClr>
                <a:schemeClr val="bg1"/>
              </a:buCl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add speaker notes</a:t>
            </a:r>
          </a:p>
          <a:p>
            <a:pPr lvl="1"/>
            <a:r>
              <a:rPr lang="en-US"/>
              <a:t>Second level</a:t>
            </a:r>
          </a:p>
          <a:p>
            <a:pPr lvl="2"/>
            <a:r>
              <a:rPr lang="en-US"/>
              <a:t>Third level</a:t>
            </a:r>
          </a:p>
          <a:p>
            <a:pPr lvl="3"/>
            <a:r>
              <a:rPr lang="en-US"/>
              <a:t>Fourth level</a:t>
            </a:r>
          </a:p>
          <a:p>
            <a:pPr lvl="4"/>
            <a:r>
              <a:rPr lang="en-US"/>
              <a:t>Fifth level</a:t>
            </a:r>
          </a:p>
        </p:txBody>
      </p:sp>
      <p:sp>
        <p:nvSpPr>
          <p:cNvPr id="6" name="Text Placeholder 6"/>
          <p:cNvSpPr>
            <a:spLocks noGrp="1"/>
          </p:cNvSpPr>
          <p:nvPr>
            <p:ph type="body" sz="quarter" idx="11" hasCustomPrompt="1"/>
          </p:nvPr>
        </p:nvSpPr>
        <p:spPr>
          <a:xfrm>
            <a:off x="3" y="6363077"/>
            <a:ext cx="12436476" cy="631450"/>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774" spc="-61" baseline="0">
                <a:gradFill>
                  <a:gsLst>
                    <a:gs pos="0">
                      <a:srgbClr val="000000"/>
                    </a:gs>
                    <a:gs pos="100000">
                      <a:srgbClr val="000000"/>
                    </a:gs>
                  </a:gsLst>
                  <a:lin ang="5400000" scaled="0"/>
                </a:gradFill>
                <a:effectLst/>
                <a:latin typeface="Segoe UI Light" pitchFamily="34" charset="0"/>
                <a:ea typeface="Segoe UI" pitchFamily="34" charset="0"/>
                <a:cs typeface="Segoe UI" pitchFamily="34" charset="0"/>
              </a:defRPr>
            </a:lvl1pPr>
          </a:lstStyle>
          <a:p>
            <a:pPr lvl="0"/>
            <a:r>
              <a:rPr lang="en-US"/>
              <a:t>Next slide topic</a:t>
            </a:r>
          </a:p>
        </p:txBody>
      </p:sp>
    </p:spTree>
    <p:extLst>
      <p:ext uri="{BB962C8B-B14F-4D97-AF65-F5344CB8AC3E}">
        <p14:creationId xmlns:p14="http://schemas.microsoft.com/office/powerpoint/2010/main" val="231624337"/>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0" y="1212856"/>
            <a:ext cx="11887200" cy="2231397"/>
          </a:xfrm>
        </p:spPr>
        <p:txBody>
          <a:bodyPr>
            <a:spAutoFit/>
          </a:bodyPr>
          <a:lstStyle>
            <a:lvl1pPr>
              <a:defRPr>
                <a:solidFill>
                  <a:schemeClr val="accent2"/>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8816273"/>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605684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1_Blank Accent Color 1">
    <p:bg>
      <p:bgPr>
        <a:gradFill flip="none" rotWithShape="1">
          <a:gsLst>
            <a:gs pos="65000">
              <a:srgbClr val="011C42"/>
            </a:gs>
            <a:gs pos="65000">
              <a:srgbClr val="021939"/>
            </a:gs>
          </a:gsLst>
          <a:lin ang="10800000" scaled="1"/>
          <a:tileRect/>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8"/>
            <a:ext cx="3857734" cy="6405652"/>
          </a:xfrm>
        </p:spPr>
        <p:txBody>
          <a:bodyPr anchor="ctr"/>
          <a:lstStyle>
            <a:lvl1pPr>
              <a:defRPr sz="5505" spc="-153"/>
            </a:lvl1pPr>
          </a:lstStyle>
          <a:p>
            <a:r>
              <a:rPr lang="en-US"/>
              <a:t>Click to edit Master title style</a:t>
            </a:r>
          </a:p>
        </p:txBody>
      </p:sp>
    </p:spTree>
    <p:extLst>
      <p:ext uri="{BB962C8B-B14F-4D97-AF65-F5344CB8AC3E}">
        <p14:creationId xmlns:p14="http://schemas.microsoft.com/office/powerpoint/2010/main" val="1800475767"/>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0914" y="233151"/>
            <a:ext cx="11814652" cy="880792"/>
          </a:xfrm>
        </p:spPr>
        <p:txBody>
          <a:bodyPr anchor="t" anchorCtr="0">
            <a:noAutofit/>
          </a:bodyPr>
          <a:lstStyle>
            <a:lvl1pPr>
              <a:defRPr sz="5436" cap="none" spc="-136" baseline="0">
                <a:solidFill>
                  <a:schemeClr val="accent1"/>
                </a:solidFill>
                <a:latin typeface="Segoe UI Light" pitchFamily="34" charset="0"/>
              </a:defRPr>
            </a:lvl1pPr>
          </a:lstStyle>
          <a:p>
            <a:r>
              <a:rPr lang="en-US"/>
              <a:t>Click To Edit Master Title Style</a:t>
            </a:r>
          </a:p>
        </p:txBody>
      </p:sp>
    </p:spTree>
    <p:extLst>
      <p:ext uri="{BB962C8B-B14F-4D97-AF65-F5344CB8AC3E}">
        <p14:creationId xmlns:p14="http://schemas.microsoft.com/office/powerpoint/2010/main" val="1762064305"/>
      </p:ext>
    </p:extLst>
  </p:cSld>
  <p:clrMapOvr>
    <a:masterClrMapping/>
  </p:clrMapOvr>
  <p:transition spd="slow">
    <p:push/>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76" y="4395789"/>
            <a:ext cx="12433300" cy="2601913"/>
          </a:xfrm>
          <a:prstGeom prst="rect">
            <a:avLst/>
          </a:prstGeom>
          <a:solidFill>
            <a:srgbClr val="4DA0E2"/>
          </a:solidFill>
          <a:ln>
            <a:noFill/>
          </a:ln>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 name="Rectangle 7"/>
          <p:cNvSpPr>
            <a:spLocks noChangeArrowheads="1"/>
          </p:cNvSpPr>
          <p:nvPr userDrawn="1"/>
        </p:nvSpPr>
        <p:spPr bwMode="auto">
          <a:xfrm>
            <a:off x="1" y="5843588"/>
            <a:ext cx="12433301" cy="1154113"/>
          </a:xfrm>
          <a:prstGeom prst="rect">
            <a:avLst/>
          </a:prstGeom>
          <a:solidFill>
            <a:srgbClr val="00188F"/>
          </a:solidFill>
          <a:ln>
            <a:noFill/>
          </a:ln>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 name="Rectangle 8"/>
          <p:cNvSpPr>
            <a:spLocks noChangeArrowheads="1"/>
          </p:cNvSpPr>
          <p:nvPr userDrawn="1"/>
        </p:nvSpPr>
        <p:spPr bwMode="auto">
          <a:xfrm>
            <a:off x="3176" y="3409951"/>
            <a:ext cx="12430127" cy="282575"/>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3" name="Rectangle 12"/>
          <p:cNvSpPr/>
          <p:nvPr userDrawn="1"/>
        </p:nvSpPr>
        <p:spPr bwMode="white">
          <a:xfrm>
            <a:off x="0" y="-318"/>
            <a:ext cx="12435840" cy="699516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6540" y="3954458"/>
            <a:ext cx="6399213" cy="1830388"/>
          </a:xfrm>
          <a:noFill/>
        </p:spPr>
        <p:txBody>
          <a:bodyPr lIns="146304" tIns="109728" rIns="146304" bIns="109728">
            <a:noAutofit/>
          </a:bodyPr>
          <a:lstStyle>
            <a:lvl1pPr marL="0" indent="0">
              <a:spcBef>
                <a:spcPts val="0"/>
              </a:spcBef>
              <a:buNone/>
              <a:defRPr sz="3599"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5999" spc="-100" baseline="0">
                <a:gradFill>
                  <a:gsLst>
                    <a:gs pos="3333">
                      <a:schemeClr val="tx1"/>
                    </a:gs>
                    <a:gs pos="39000">
                      <a:schemeClr val="tx1"/>
                    </a:gs>
                  </a:gsLst>
                  <a:lin ang="5400000" scaled="0"/>
                </a:gradFill>
              </a:defRPr>
            </a:lvl1pPr>
          </a:lstStyle>
          <a:p>
            <a:r>
              <a:rPr lang="en-US"/>
              <a:t>Presentation title</a:t>
            </a:r>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58332" y="6182441"/>
            <a:ext cx="1552931" cy="332660"/>
          </a:xfrm>
          <a:prstGeom prst="rect">
            <a:avLst/>
          </a:prstGeom>
        </p:spPr>
      </p:pic>
      <p:sp>
        <p:nvSpPr>
          <p:cNvPr id="8" name="Rectangle 6"/>
          <p:cNvSpPr>
            <a:spLocks noChangeArrowheads="1"/>
          </p:cNvSpPr>
          <p:nvPr userDrawn="1"/>
        </p:nvSpPr>
        <p:spPr bwMode="auto">
          <a:xfrm>
            <a:off x="3176" y="4395789"/>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289789767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Lst>
  </p:timing>
  <p:extLst mod="1">
    <p:ext uri="{DCECCB84-F9BA-43D5-87BE-67443E8EF086}">
      <p15:sldGuideLst xmlns:p15="http://schemas.microsoft.com/office/powerpoint/2012/main">
        <p15:guide id="1" orient="horz" pos="4494">
          <p15:clr>
            <a:srgbClr val="C35EA4"/>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831975"/>
          </a:xfrm>
          <a:noFill/>
        </p:spPr>
        <p:txBody>
          <a:bodyPr tIns="91440" bIns="91440" anchor="t" anchorCtr="0"/>
          <a:lstStyle>
            <a:lvl1pPr algn="l" defTabSz="932563" rtl="0" eaLnBrk="1" latinLnBrk="0" hangingPunct="1">
              <a:lnSpc>
                <a:spcPct val="90000"/>
              </a:lnSpc>
              <a:spcBef>
                <a:spcPct val="0"/>
              </a:spcBef>
              <a:buNone/>
              <a:defRPr lang="en-US" sz="8799" b="0" kern="1200" cap="none" spc="-100"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977471573"/>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1"/>
          </p:nvPr>
        </p:nvSpPr>
        <p:spPr>
          <a:xfrm>
            <a:off x="274639" y="1212850"/>
            <a:ext cx="11889564" cy="2059025"/>
          </a:xfrm>
        </p:spPr>
        <p:txBody>
          <a:bodyPr/>
          <a:lstStyle>
            <a:lvl1pPr marL="0" indent="0">
              <a:buNone/>
              <a:defRPr/>
            </a:lvl1pPr>
            <a:lvl2pPr marL="28569" indent="0">
              <a:buNone/>
              <a:defRPr sz="2000"/>
            </a:lvl2pPr>
            <a:lvl3pPr marL="223795" indent="0">
              <a:buNone/>
              <a:defRPr sz="2000"/>
            </a:lvl3pPr>
            <a:lvl4pPr marL="476159" indent="0">
              <a:buNone/>
              <a:defRPr sz="1800"/>
            </a:lvl4pPr>
            <a:lvl5pPr marL="739632" indent="0">
              <a:buNone/>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30513640"/>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228302"/>
          </a:xfrm>
        </p:spPr>
        <p:txBody>
          <a:bodyPr>
            <a:spAutoFit/>
          </a:bodyPr>
          <a:lstStyle>
            <a:lvl3pPr>
              <a:defRPr sz="2400"/>
            </a:lvl3pPr>
            <a:lvl4pPr>
              <a:defRPr sz="2000"/>
            </a:lvl4pPr>
            <a:lvl5pPr>
              <a:defRPr sz="2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5680479"/>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50"/>
            <a:ext cx="5486399" cy="2040832"/>
          </a:xfrm>
        </p:spPr>
        <p:txBody>
          <a:bodyPr wrap="square">
            <a:spAutoFit/>
          </a:bodyPr>
          <a:lstStyle>
            <a:lvl1pPr marL="0" indent="0">
              <a:spcBef>
                <a:spcPts val="1224"/>
              </a:spcBef>
              <a:buClr>
                <a:schemeClr val="tx1"/>
              </a:buClr>
              <a:buFont typeface="Wingdings" pitchFamily="2" charset="2"/>
              <a:buNone/>
              <a:defRPr sz="35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50"/>
            <a:ext cx="5486399" cy="2040832"/>
          </a:xfrm>
        </p:spPr>
        <p:txBody>
          <a:bodyPr wrap="square">
            <a:spAutoFit/>
          </a:bodyPr>
          <a:lstStyle>
            <a:lvl1pPr marL="0" indent="0">
              <a:spcBef>
                <a:spcPts val="1224"/>
              </a:spcBef>
              <a:buClr>
                <a:schemeClr val="tx1"/>
              </a:buClr>
              <a:buFont typeface="Wingdings" pitchFamily="2" charset="2"/>
              <a:buNone/>
              <a:defRPr sz="35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44798123"/>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50"/>
            <a:ext cx="5486399" cy="2108517"/>
          </a:xfrm>
        </p:spPr>
        <p:txBody>
          <a:bodyPr wrap="square">
            <a:spAutoFit/>
          </a:bodyPr>
          <a:lstStyle>
            <a:lvl1pPr marL="287282" indent="-287282">
              <a:spcBef>
                <a:spcPts val="1224"/>
              </a:spcBef>
              <a:buClr>
                <a:schemeClr val="tx1"/>
              </a:buClr>
              <a:buFont typeface="Wingdings" panose="05000000000000000000" pitchFamily="2" charset="2"/>
              <a:buChar char="§"/>
              <a:defRPr sz="35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50"/>
            <a:ext cx="5486399" cy="2108517"/>
          </a:xfrm>
        </p:spPr>
        <p:txBody>
          <a:bodyPr wrap="square">
            <a:spAutoFit/>
          </a:bodyPr>
          <a:lstStyle>
            <a:lvl1pPr marL="287282" indent="-287282">
              <a:spcBef>
                <a:spcPts val="1224"/>
              </a:spcBef>
              <a:buClr>
                <a:schemeClr val="tx1"/>
              </a:buClr>
              <a:buFont typeface="Wingdings" panose="05000000000000000000" pitchFamily="2" charset="2"/>
              <a:buChar char="§"/>
              <a:defRPr sz="35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92374583"/>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61117941"/>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82576" y="1211264"/>
            <a:ext cx="11889564" cy="917575"/>
          </a:xfrm>
        </p:spPr>
        <p:txBody>
          <a:bodyPr/>
          <a:lstStyle>
            <a:lvl1pPr>
              <a:defRPr sz="7198" baseline="0"/>
            </a:lvl1pPr>
          </a:lstStyle>
          <a:p>
            <a:r>
              <a:rPr lang="en-US"/>
              <a:t>Click to edit Master title style</a:t>
            </a:r>
          </a:p>
        </p:txBody>
      </p:sp>
    </p:spTree>
    <p:extLst>
      <p:ext uri="{BB962C8B-B14F-4D97-AF65-F5344CB8AC3E}">
        <p14:creationId xmlns:p14="http://schemas.microsoft.com/office/powerpoint/2010/main" val="695075044"/>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7994670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113226" y="2125664"/>
            <a:ext cx="8219813" cy="1828800"/>
          </a:xfrm>
        </p:spPr>
        <p:txBody>
          <a:bodyPr/>
          <a:lstStyle>
            <a:lvl1pPr>
              <a:defRPr sz="5999" baseline="0"/>
            </a:lvl1pPr>
          </a:lstStyle>
          <a:p>
            <a:r>
              <a:rPr lang="en-US"/>
              <a:t>Click to edit Master title style</a:t>
            </a:r>
          </a:p>
        </p:txBody>
      </p:sp>
    </p:spTree>
    <p:extLst>
      <p:ext uri="{BB962C8B-B14F-4D97-AF65-F5344CB8AC3E}">
        <p14:creationId xmlns:p14="http://schemas.microsoft.com/office/powerpoint/2010/main" val="2421496179"/>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1201807"/>
            <a:ext cx="10058399" cy="917575"/>
          </a:xfrm>
        </p:spPr>
        <p:txBody>
          <a:bodyPr/>
          <a:lstStyle>
            <a:lvl1pPr marL="233318" indent="-233318">
              <a:defRPr sz="5999" baseline="0"/>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761038" y="5126038"/>
            <a:ext cx="5486400" cy="1071062"/>
          </a:xfrm>
        </p:spPr>
        <p:txBody>
          <a:bodyPr/>
          <a:lstStyle>
            <a:lvl1pPr marL="0" indent="0">
              <a:spcBef>
                <a:spcPts val="0"/>
              </a:spcBef>
              <a:buNone/>
              <a:defRPr sz="3199" baseline="0">
                <a:latin typeface="+mj-lt"/>
              </a:defRPr>
            </a:lvl1pPr>
          </a:lstStyle>
          <a:p>
            <a:pPr lvl="0"/>
            <a:r>
              <a:rPr lang="en-US"/>
              <a:t>Author Name</a:t>
            </a:r>
          </a:p>
          <a:p>
            <a:pPr lvl="0"/>
            <a:r>
              <a:rPr lang="en-US"/>
              <a:t>Title</a:t>
            </a:r>
          </a:p>
        </p:txBody>
      </p:sp>
    </p:spTree>
    <p:extLst>
      <p:ext uri="{BB962C8B-B14F-4D97-AF65-F5344CB8AC3E}">
        <p14:creationId xmlns:p14="http://schemas.microsoft.com/office/powerpoint/2010/main" val="1804667637"/>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4"/>
            <a:ext cx="10058399" cy="917575"/>
          </a:xfrm>
        </p:spPr>
        <p:txBody>
          <a:bodyPr/>
          <a:lstStyle>
            <a:lvl1pPr marL="282520" indent="-282520">
              <a:tabLst>
                <a:tab pos="282520" algn="l"/>
              </a:tabLst>
              <a:defRPr sz="5999" baseline="0"/>
            </a:lvl1pPr>
          </a:lstStyle>
          <a:p>
            <a:r>
              <a:rPr lang="en-US"/>
              <a:t>“	Add a quote here. Design is easier than it looks, and more important than it seems.”</a:t>
            </a:r>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spcBef>
                <a:spcPts val="0"/>
              </a:spcBef>
              <a:buNone/>
              <a:defRPr sz="3199" baseline="0">
                <a:latin typeface="+mj-lt"/>
              </a:defRPr>
            </a:lvl1pPr>
          </a:lstStyle>
          <a:p>
            <a:pPr lvl="0"/>
            <a:r>
              <a:rPr lang="en-US"/>
              <a:t>Author’s Name</a:t>
            </a:r>
          </a:p>
          <a:p>
            <a:pPr lvl="0"/>
            <a:r>
              <a:rPr lang="en-US"/>
              <a:t>Title</a:t>
            </a:r>
          </a:p>
        </p:txBody>
      </p:sp>
    </p:spTree>
    <p:extLst>
      <p:ext uri="{BB962C8B-B14F-4D97-AF65-F5344CB8AC3E}">
        <p14:creationId xmlns:p14="http://schemas.microsoft.com/office/powerpoint/2010/main" val="2764249692"/>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82577" y="2430463"/>
            <a:ext cx="11887200" cy="932563"/>
          </a:xfrm>
        </p:spPr>
        <p:txBody>
          <a:bodyPr/>
          <a:lstStyle>
            <a:lvl1pPr marL="0" indent="0">
              <a:buNone/>
              <a:defRPr sz="5399">
                <a:gradFill>
                  <a:gsLst>
                    <a:gs pos="3333">
                      <a:schemeClr val="tx1"/>
                    </a:gs>
                    <a:gs pos="3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Edit Master text styles</a:t>
            </a:r>
          </a:p>
        </p:txBody>
      </p:sp>
      <p:sp>
        <p:nvSpPr>
          <p:cNvPr id="4" name="Title 1"/>
          <p:cNvSpPr>
            <a:spLocks noGrp="1"/>
          </p:cNvSpPr>
          <p:nvPr>
            <p:ph type="title"/>
          </p:nvPr>
        </p:nvSpPr>
        <p:spPr>
          <a:xfrm>
            <a:off x="282576" y="1211264"/>
            <a:ext cx="11889564" cy="917575"/>
          </a:xfrm>
        </p:spPr>
        <p:txBody>
          <a:bodyPr/>
          <a:lstStyle>
            <a:lvl1pPr>
              <a:defRPr sz="7198" baseline="0">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794267152"/>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41426"/>
            <a:ext cx="5486399" cy="1798637"/>
          </a:xfrm>
        </p:spPr>
        <p:txBody>
          <a:bodyPr/>
          <a:lstStyle>
            <a:lvl1pPr>
              <a:defRPr sz="6599"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3243998850"/>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675439" y="1241427"/>
            <a:ext cx="5486399" cy="917575"/>
          </a:xfrm>
        </p:spPr>
        <p:txBody>
          <a:bodyPr/>
          <a:lstStyle>
            <a:lvl1pPr>
              <a:defRPr sz="6599" baseline="0">
                <a:gradFill>
                  <a:gsLst>
                    <a:gs pos="1250">
                      <a:schemeClr val="tx1"/>
                    </a:gs>
                    <a:gs pos="100000">
                      <a:schemeClr val="tx1"/>
                    </a:gs>
                  </a:gsLst>
                  <a:lin ang="5400000" scaled="0"/>
                </a:gradFill>
              </a:defRPr>
            </a:lvl1pPr>
          </a:lstStyle>
          <a:p>
            <a:r>
              <a:rPr lang="en-US"/>
              <a:t>Click to edit Master title style</a:t>
            </a:r>
          </a:p>
        </p:txBody>
      </p:sp>
      <p:sp>
        <p:nvSpPr>
          <p:cNvPr id="4" name="Picture Placeholder 4"/>
          <p:cNvSpPr>
            <a:spLocks noGrp="1"/>
          </p:cNvSpPr>
          <p:nvPr>
            <p:ph type="pic" sz="quarter" idx="10"/>
          </p:nvPr>
        </p:nvSpPr>
        <p:spPr bwMode="ltGray">
          <a:xfrm>
            <a:off x="0" y="0"/>
            <a:ext cx="6216650" cy="6988560"/>
          </a:xfrm>
          <a:blipFill>
            <a:blip r:embed="rId2"/>
            <a:stretch>
              <a:fillRect/>
            </a:stretch>
          </a:blipFill>
        </p:spPr>
        <p:txBody>
          <a:bodyPr tIns="548640" anchor="ctr" anchorCtr="0">
            <a:noAutofit/>
          </a:bodyPr>
          <a:lstStyle>
            <a:lvl1pPr marL="0" indent="0" algn="ctr">
              <a:buNone/>
              <a:defRPr sz="1399" b="1">
                <a:gradFill>
                  <a:gsLst>
                    <a:gs pos="13139">
                      <a:srgbClr val="FFFFFF"/>
                    </a:gs>
                    <a:gs pos="38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3126191756"/>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3957982151"/>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Wingdings" panose="05000000000000000000" pitchFamily="2" charset="2"/>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Wingdings" panose="05000000000000000000" pitchFamily="2" charset="2"/>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0083309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2016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bwMode="invGray">
          <a:xfrm>
            <a:off x="459232" y="3145040"/>
            <a:ext cx="3291840" cy="705836"/>
          </a:xfrm>
          <a:prstGeom prst="rect">
            <a:avLst/>
          </a:prstGeom>
        </p:spPr>
      </p:pic>
      <p:pic>
        <p:nvPicPr>
          <p:cNvPr id="3" name="Picture 2"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40946" y="2441907"/>
            <a:ext cx="4698293" cy="2105809"/>
          </a:xfrm>
          <a:prstGeom prst="rect">
            <a:avLst/>
          </a:prstGeom>
        </p:spPr>
      </p:pic>
    </p:spTree>
    <p:extLst>
      <p:ext uri="{BB962C8B-B14F-4D97-AF65-F5344CB8AC3E}">
        <p14:creationId xmlns:p14="http://schemas.microsoft.com/office/powerpoint/2010/main" val="819869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cSld name="Speaker notes">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bg1"/>
                </a:solidFill>
              </a:defRPr>
            </a:lvl1pPr>
          </a:lstStyle>
          <a:p>
            <a:r>
              <a:rPr lang="en-US"/>
              <a:t>Click to add title</a:t>
            </a:r>
          </a:p>
        </p:txBody>
      </p:sp>
      <p:sp>
        <p:nvSpPr>
          <p:cNvPr id="5" name="Text Placeholder 15"/>
          <p:cNvSpPr>
            <a:spLocks noGrp="1"/>
          </p:cNvSpPr>
          <p:nvPr>
            <p:ph type="body" sz="quarter" idx="14" hasCustomPrompt="1"/>
          </p:nvPr>
        </p:nvSpPr>
        <p:spPr>
          <a:xfrm>
            <a:off x="231625" y="1632056"/>
            <a:ext cx="11584484" cy="2092881"/>
          </a:xfrm>
        </p:spPr>
        <p:txBody>
          <a:bodyPr/>
          <a:lstStyle>
            <a:lvl1pPr>
              <a:buClr>
                <a:schemeClr val="bg1"/>
              </a:buCl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add speaker notes</a:t>
            </a:r>
          </a:p>
          <a:p>
            <a:pPr lvl="1"/>
            <a:r>
              <a:rPr lang="en-US"/>
              <a:t>Second level</a:t>
            </a:r>
          </a:p>
          <a:p>
            <a:pPr lvl="2"/>
            <a:r>
              <a:rPr lang="en-US"/>
              <a:t>Third level</a:t>
            </a:r>
          </a:p>
          <a:p>
            <a:pPr lvl="3"/>
            <a:r>
              <a:rPr lang="en-US"/>
              <a:t>Fourth level</a:t>
            </a:r>
          </a:p>
          <a:p>
            <a:pPr lvl="4"/>
            <a:r>
              <a:rPr lang="en-US"/>
              <a:t>Fifth level</a:t>
            </a:r>
          </a:p>
        </p:txBody>
      </p:sp>
      <p:sp>
        <p:nvSpPr>
          <p:cNvPr id="6" name="Text Placeholder 6"/>
          <p:cNvSpPr>
            <a:spLocks noGrp="1"/>
          </p:cNvSpPr>
          <p:nvPr>
            <p:ph type="body" sz="quarter" idx="11" hasCustomPrompt="1"/>
          </p:nvPr>
        </p:nvSpPr>
        <p:spPr>
          <a:xfrm>
            <a:off x="2" y="6363077"/>
            <a:ext cx="12436476" cy="631450"/>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774" spc="-61" baseline="0">
                <a:gradFill>
                  <a:gsLst>
                    <a:gs pos="0">
                      <a:srgbClr val="000000"/>
                    </a:gs>
                    <a:gs pos="100000">
                      <a:srgbClr val="000000"/>
                    </a:gs>
                  </a:gsLst>
                  <a:lin ang="5400000" scaled="0"/>
                </a:gradFill>
                <a:effectLst/>
                <a:latin typeface="Segoe UI Light" pitchFamily="34" charset="0"/>
                <a:ea typeface="Segoe UI" pitchFamily="34" charset="0"/>
                <a:cs typeface="Segoe UI" pitchFamily="34" charset="0"/>
              </a:defRPr>
            </a:lvl1pPr>
          </a:lstStyle>
          <a:p>
            <a:pPr lvl="0"/>
            <a:r>
              <a:rPr lang="en-US"/>
              <a:t>Next slide topic</a:t>
            </a:r>
          </a:p>
        </p:txBody>
      </p:sp>
    </p:spTree>
    <p:extLst>
      <p:ext uri="{BB962C8B-B14F-4D97-AF65-F5344CB8AC3E}">
        <p14:creationId xmlns:p14="http://schemas.microsoft.com/office/powerpoint/2010/main" val="184521552"/>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208.xml"/><Relationship Id="rId13" Type="http://schemas.openxmlformats.org/officeDocument/2006/relationships/slideLayout" Target="../slideLayouts/slideLayout213.xml"/><Relationship Id="rId3" Type="http://schemas.openxmlformats.org/officeDocument/2006/relationships/slideLayout" Target="../slideLayouts/slideLayout203.xml"/><Relationship Id="rId7" Type="http://schemas.openxmlformats.org/officeDocument/2006/relationships/slideLayout" Target="../slideLayouts/slideLayout207.xml"/><Relationship Id="rId12" Type="http://schemas.openxmlformats.org/officeDocument/2006/relationships/slideLayout" Target="../slideLayouts/slideLayout212.xml"/><Relationship Id="rId17" Type="http://schemas.openxmlformats.org/officeDocument/2006/relationships/theme" Target="../theme/theme10.xml"/><Relationship Id="rId2" Type="http://schemas.openxmlformats.org/officeDocument/2006/relationships/slideLayout" Target="../slideLayouts/slideLayout202.xml"/><Relationship Id="rId16" Type="http://schemas.openxmlformats.org/officeDocument/2006/relationships/slideLayout" Target="../slideLayouts/slideLayout216.xml"/><Relationship Id="rId1" Type="http://schemas.openxmlformats.org/officeDocument/2006/relationships/slideLayout" Target="../slideLayouts/slideLayout201.xml"/><Relationship Id="rId6" Type="http://schemas.openxmlformats.org/officeDocument/2006/relationships/slideLayout" Target="../slideLayouts/slideLayout206.xml"/><Relationship Id="rId11" Type="http://schemas.openxmlformats.org/officeDocument/2006/relationships/slideLayout" Target="../slideLayouts/slideLayout211.xml"/><Relationship Id="rId5" Type="http://schemas.openxmlformats.org/officeDocument/2006/relationships/slideLayout" Target="../slideLayouts/slideLayout205.xml"/><Relationship Id="rId15" Type="http://schemas.openxmlformats.org/officeDocument/2006/relationships/slideLayout" Target="../slideLayouts/slideLayout215.xml"/><Relationship Id="rId10" Type="http://schemas.openxmlformats.org/officeDocument/2006/relationships/slideLayout" Target="../slideLayouts/slideLayout210.xml"/><Relationship Id="rId4" Type="http://schemas.openxmlformats.org/officeDocument/2006/relationships/slideLayout" Target="../slideLayouts/slideLayout204.xml"/><Relationship Id="rId9" Type="http://schemas.openxmlformats.org/officeDocument/2006/relationships/slideLayout" Target="../slideLayouts/slideLayout209.xml"/><Relationship Id="rId14" Type="http://schemas.openxmlformats.org/officeDocument/2006/relationships/slideLayout" Target="../slideLayouts/slideLayout2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slideLayout" Target="../slideLayouts/slideLayout34.xml"/><Relationship Id="rId18" Type="http://schemas.openxmlformats.org/officeDocument/2006/relationships/slideLayout" Target="../slideLayouts/slideLayout39.xml"/><Relationship Id="rId3" Type="http://schemas.openxmlformats.org/officeDocument/2006/relationships/slideLayout" Target="../slideLayouts/slideLayout24.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17" Type="http://schemas.openxmlformats.org/officeDocument/2006/relationships/slideLayout" Target="../slideLayouts/slideLayout38.xml"/><Relationship Id="rId2" Type="http://schemas.openxmlformats.org/officeDocument/2006/relationships/slideLayout" Target="../slideLayouts/slideLayout23.xml"/><Relationship Id="rId16" Type="http://schemas.openxmlformats.org/officeDocument/2006/relationships/slideLayout" Target="../slideLayouts/slideLayout37.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5" Type="http://schemas.openxmlformats.org/officeDocument/2006/relationships/slideLayout" Target="../slideLayouts/slideLayout36.xml"/><Relationship Id="rId10" Type="http://schemas.openxmlformats.org/officeDocument/2006/relationships/slideLayout" Target="../slideLayouts/slideLayout31.xml"/><Relationship Id="rId19" Type="http://schemas.openxmlformats.org/officeDocument/2006/relationships/theme" Target="../theme/theme2.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slideLayout" Target="../slideLayouts/slideLayout3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7.xml"/><Relationship Id="rId13" Type="http://schemas.openxmlformats.org/officeDocument/2006/relationships/slideLayout" Target="../slideLayouts/slideLayout52.xml"/><Relationship Id="rId18" Type="http://schemas.openxmlformats.org/officeDocument/2006/relationships/slideLayout" Target="../slideLayouts/slideLayout57.xml"/><Relationship Id="rId3" Type="http://schemas.openxmlformats.org/officeDocument/2006/relationships/slideLayout" Target="../slideLayouts/slideLayout42.xml"/><Relationship Id="rId21" Type="http://schemas.openxmlformats.org/officeDocument/2006/relationships/slideLayout" Target="../slideLayouts/slideLayout60.xml"/><Relationship Id="rId7" Type="http://schemas.openxmlformats.org/officeDocument/2006/relationships/slideLayout" Target="../slideLayouts/slideLayout46.xml"/><Relationship Id="rId12" Type="http://schemas.openxmlformats.org/officeDocument/2006/relationships/slideLayout" Target="../slideLayouts/slideLayout51.xml"/><Relationship Id="rId17" Type="http://schemas.openxmlformats.org/officeDocument/2006/relationships/slideLayout" Target="../slideLayouts/slideLayout56.xml"/><Relationship Id="rId2" Type="http://schemas.openxmlformats.org/officeDocument/2006/relationships/slideLayout" Target="../slideLayouts/slideLayout41.xml"/><Relationship Id="rId16" Type="http://schemas.openxmlformats.org/officeDocument/2006/relationships/slideLayout" Target="../slideLayouts/slideLayout55.xml"/><Relationship Id="rId20" Type="http://schemas.openxmlformats.org/officeDocument/2006/relationships/slideLayout" Target="../slideLayouts/slideLayout59.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5" Type="http://schemas.openxmlformats.org/officeDocument/2006/relationships/slideLayout" Target="../slideLayouts/slideLayout44.xml"/><Relationship Id="rId15" Type="http://schemas.openxmlformats.org/officeDocument/2006/relationships/slideLayout" Target="../slideLayouts/slideLayout54.xml"/><Relationship Id="rId10" Type="http://schemas.openxmlformats.org/officeDocument/2006/relationships/slideLayout" Target="../slideLayouts/slideLayout49.xml"/><Relationship Id="rId19" Type="http://schemas.openxmlformats.org/officeDocument/2006/relationships/slideLayout" Target="../slideLayouts/slideLayout58.xml"/><Relationship Id="rId4" Type="http://schemas.openxmlformats.org/officeDocument/2006/relationships/slideLayout" Target="../slideLayouts/slideLayout43.xml"/><Relationship Id="rId9" Type="http://schemas.openxmlformats.org/officeDocument/2006/relationships/slideLayout" Target="../slideLayouts/slideLayout48.xml"/><Relationship Id="rId14" Type="http://schemas.openxmlformats.org/officeDocument/2006/relationships/slideLayout" Target="../slideLayouts/slideLayout53.xml"/><Relationship Id="rId22"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8.xml"/><Relationship Id="rId13" Type="http://schemas.openxmlformats.org/officeDocument/2006/relationships/slideLayout" Target="../slideLayouts/slideLayout73.xml"/><Relationship Id="rId18" Type="http://schemas.openxmlformats.org/officeDocument/2006/relationships/slideLayout" Target="../slideLayouts/slideLayout78.xml"/><Relationship Id="rId3" Type="http://schemas.openxmlformats.org/officeDocument/2006/relationships/slideLayout" Target="../slideLayouts/slideLayout63.xml"/><Relationship Id="rId21" Type="http://schemas.openxmlformats.org/officeDocument/2006/relationships/slideLayout" Target="../slideLayouts/slideLayout81.xml"/><Relationship Id="rId7" Type="http://schemas.openxmlformats.org/officeDocument/2006/relationships/slideLayout" Target="../slideLayouts/slideLayout67.xml"/><Relationship Id="rId12" Type="http://schemas.openxmlformats.org/officeDocument/2006/relationships/slideLayout" Target="../slideLayouts/slideLayout72.xml"/><Relationship Id="rId17" Type="http://schemas.openxmlformats.org/officeDocument/2006/relationships/slideLayout" Target="../slideLayouts/slideLayout77.xml"/><Relationship Id="rId2" Type="http://schemas.openxmlformats.org/officeDocument/2006/relationships/slideLayout" Target="../slideLayouts/slideLayout62.xml"/><Relationship Id="rId16" Type="http://schemas.openxmlformats.org/officeDocument/2006/relationships/slideLayout" Target="../slideLayouts/slideLayout76.xml"/><Relationship Id="rId20" Type="http://schemas.openxmlformats.org/officeDocument/2006/relationships/slideLayout" Target="../slideLayouts/slideLayout80.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5" Type="http://schemas.openxmlformats.org/officeDocument/2006/relationships/slideLayout" Target="../slideLayouts/slideLayout65.xml"/><Relationship Id="rId15" Type="http://schemas.openxmlformats.org/officeDocument/2006/relationships/slideLayout" Target="../slideLayouts/slideLayout75.xml"/><Relationship Id="rId23" Type="http://schemas.openxmlformats.org/officeDocument/2006/relationships/image" Target="../media/image8.png"/><Relationship Id="rId10" Type="http://schemas.openxmlformats.org/officeDocument/2006/relationships/slideLayout" Target="../slideLayouts/slideLayout70.xml"/><Relationship Id="rId19" Type="http://schemas.openxmlformats.org/officeDocument/2006/relationships/slideLayout" Target="../slideLayouts/slideLayout79.xml"/><Relationship Id="rId4" Type="http://schemas.openxmlformats.org/officeDocument/2006/relationships/slideLayout" Target="../slideLayouts/slideLayout64.xml"/><Relationship Id="rId9" Type="http://schemas.openxmlformats.org/officeDocument/2006/relationships/slideLayout" Target="../slideLayouts/slideLayout69.xml"/><Relationship Id="rId14" Type="http://schemas.openxmlformats.org/officeDocument/2006/relationships/slideLayout" Target="../slideLayouts/slideLayout74.xml"/><Relationship Id="rId22"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89.xml"/><Relationship Id="rId13" Type="http://schemas.openxmlformats.org/officeDocument/2006/relationships/slideLayout" Target="../slideLayouts/slideLayout94.xml"/><Relationship Id="rId18" Type="http://schemas.openxmlformats.org/officeDocument/2006/relationships/slideLayout" Target="../slideLayouts/slideLayout99.xml"/><Relationship Id="rId3" Type="http://schemas.openxmlformats.org/officeDocument/2006/relationships/slideLayout" Target="../slideLayouts/slideLayout84.xml"/><Relationship Id="rId21" Type="http://schemas.openxmlformats.org/officeDocument/2006/relationships/slideLayout" Target="../slideLayouts/slideLayout102.xml"/><Relationship Id="rId7" Type="http://schemas.openxmlformats.org/officeDocument/2006/relationships/slideLayout" Target="../slideLayouts/slideLayout88.xml"/><Relationship Id="rId12" Type="http://schemas.openxmlformats.org/officeDocument/2006/relationships/slideLayout" Target="../slideLayouts/slideLayout93.xml"/><Relationship Id="rId17" Type="http://schemas.openxmlformats.org/officeDocument/2006/relationships/slideLayout" Target="../slideLayouts/slideLayout98.xml"/><Relationship Id="rId25" Type="http://schemas.openxmlformats.org/officeDocument/2006/relationships/image" Target="../media/image8.png"/><Relationship Id="rId2" Type="http://schemas.openxmlformats.org/officeDocument/2006/relationships/slideLayout" Target="../slideLayouts/slideLayout83.xml"/><Relationship Id="rId16" Type="http://schemas.openxmlformats.org/officeDocument/2006/relationships/slideLayout" Target="../slideLayouts/slideLayout97.xml"/><Relationship Id="rId20" Type="http://schemas.openxmlformats.org/officeDocument/2006/relationships/slideLayout" Target="../slideLayouts/slideLayout101.xml"/><Relationship Id="rId1" Type="http://schemas.openxmlformats.org/officeDocument/2006/relationships/slideLayout" Target="../slideLayouts/slideLayout82.xml"/><Relationship Id="rId6" Type="http://schemas.openxmlformats.org/officeDocument/2006/relationships/slideLayout" Target="../slideLayouts/slideLayout87.xml"/><Relationship Id="rId11" Type="http://schemas.openxmlformats.org/officeDocument/2006/relationships/slideLayout" Target="../slideLayouts/slideLayout92.xml"/><Relationship Id="rId24" Type="http://schemas.openxmlformats.org/officeDocument/2006/relationships/theme" Target="../theme/theme5.xml"/><Relationship Id="rId5" Type="http://schemas.openxmlformats.org/officeDocument/2006/relationships/slideLayout" Target="../slideLayouts/slideLayout86.xml"/><Relationship Id="rId15" Type="http://schemas.openxmlformats.org/officeDocument/2006/relationships/slideLayout" Target="../slideLayouts/slideLayout96.xml"/><Relationship Id="rId23" Type="http://schemas.openxmlformats.org/officeDocument/2006/relationships/slideLayout" Target="../slideLayouts/slideLayout104.xml"/><Relationship Id="rId10" Type="http://schemas.openxmlformats.org/officeDocument/2006/relationships/slideLayout" Target="../slideLayouts/slideLayout91.xml"/><Relationship Id="rId19" Type="http://schemas.openxmlformats.org/officeDocument/2006/relationships/slideLayout" Target="../slideLayouts/slideLayout100.xml"/><Relationship Id="rId4" Type="http://schemas.openxmlformats.org/officeDocument/2006/relationships/slideLayout" Target="../slideLayouts/slideLayout85.xml"/><Relationship Id="rId9" Type="http://schemas.openxmlformats.org/officeDocument/2006/relationships/slideLayout" Target="../slideLayouts/slideLayout90.xml"/><Relationship Id="rId14" Type="http://schemas.openxmlformats.org/officeDocument/2006/relationships/slideLayout" Target="../slideLayouts/slideLayout95.xml"/><Relationship Id="rId22" Type="http://schemas.openxmlformats.org/officeDocument/2006/relationships/slideLayout" Target="../slideLayouts/slideLayout10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12.xml"/><Relationship Id="rId13" Type="http://schemas.openxmlformats.org/officeDocument/2006/relationships/slideLayout" Target="../slideLayouts/slideLayout117.xml"/><Relationship Id="rId18" Type="http://schemas.openxmlformats.org/officeDocument/2006/relationships/slideLayout" Target="../slideLayouts/slideLayout122.xml"/><Relationship Id="rId26" Type="http://schemas.openxmlformats.org/officeDocument/2006/relationships/theme" Target="../theme/theme6.xml"/><Relationship Id="rId3" Type="http://schemas.openxmlformats.org/officeDocument/2006/relationships/slideLayout" Target="../slideLayouts/slideLayout107.xml"/><Relationship Id="rId21" Type="http://schemas.openxmlformats.org/officeDocument/2006/relationships/slideLayout" Target="../slideLayouts/slideLayout125.xml"/><Relationship Id="rId7" Type="http://schemas.openxmlformats.org/officeDocument/2006/relationships/slideLayout" Target="../slideLayouts/slideLayout111.xml"/><Relationship Id="rId12" Type="http://schemas.openxmlformats.org/officeDocument/2006/relationships/slideLayout" Target="../slideLayouts/slideLayout116.xml"/><Relationship Id="rId17" Type="http://schemas.openxmlformats.org/officeDocument/2006/relationships/slideLayout" Target="../slideLayouts/slideLayout121.xml"/><Relationship Id="rId25" Type="http://schemas.openxmlformats.org/officeDocument/2006/relationships/slideLayout" Target="../slideLayouts/slideLayout129.xml"/><Relationship Id="rId2" Type="http://schemas.openxmlformats.org/officeDocument/2006/relationships/slideLayout" Target="../slideLayouts/slideLayout106.xml"/><Relationship Id="rId16" Type="http://schemas.openxmlformats.org/officeDocument/2006/relationships/slideLayout" Target="../slideLayouts/slideLayout120.xml"/><Relationship Id="rId20" Type="http://schemas.openxmlformats.org/officeDocument/2006/relationships/slideLayout" Target="../slideLayouts/slideLayout124.xml"/><Relationship Id="rId1" Type="http://schemas.openxmlformats.org/officeDocument/2006/relationships/slideLayout" Target="../slideLayouts/slideLayout105.xml"/><Relationship Id="rId6" Type="http://schemas.openxmlformats.org/officeDocument/2006/relationships/slideLayout" Target="../slideLayouts/slideLayout110.xml"/><Relationship Id="rId11" Type="http://schemas.openxmlformats.org/officeDocument/2006/relationships/slideLayout" Target="../slideLayouts/slideLayout115.xml"/><Relationship Id="rId24" Type="http://schemas.openxmlformats.org/officeDocument/2006/relationships/slideLayout" Target="../slideLayouts/slideLayout128.xml"/><Relationship Id="rId5" Type="http://schemas.openxmlformats.org/officeDocument/2006/relationships/slideLayout" Target="../slideLayouts/slideLayout109.xml"/><Relationship Id="rId15" Type="http://schemas.openxmlformats.org/officeDocument/2006/relationships/slideLayout" Target="../slideLayouts/slideLayout119.xml"/><Relationship Id="rId23" Type="http://schemas.openxmlformats.org/officeDocument/2006/relationships/slideLayout" Target="../slideLayouts/slideLayout127.xml"/><Relationship Id="rId10" Type="http://schemas.openxmlformats.org/officeDocument/2006/relationships/slideLayout" Target="../slideLayouts/slideLayout114.xml"/><Relationship Id="rId19" Type="http://schemas.openxmlformats.org/officeDocument/2006/relationships/slideLayout" Target="../slideLayouts/slideLayout123.xml"/><Relationship Id="rId4" Type="http://schemas.openxmlformats.org/officeDocument/2006/relationships/slideLayout" Target="../slideLayouts/slideLayout108.xml"/><Relationship Id="rId9" Type="http://schemas.openxmlformats.org/officeDocument/2006/relationships/slideLayout" Target="../slideLayouts/slideLayout113.xml"/><Relationship Id="rId14" Type="http://schemas.openxmlformats.org/officeDocument/2006/relationships/slideLayout" Target="../slideLayouts/slideLayout118.xml"/><Relationship Id="rId22" Type="http://schemas.openxmlformats.org/officeDocument/2006/relationships/slideLayout" Target="../slideLayouts/slideLayout126.xml"/><Relationship Id="rId27" Type="http://schemas.openxmlformats.org/officeDocument/2006/relationships/image" Target="../media/image8.png"/></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37.xml"/><Relationship Id="rId13" Type="http://schemas.openxmlformats.org/officeDocument/2006/relationships/slideLayout" Target="../slideLayouts/slideLayout142.xml"/><Relationship Id="rId18" Type="http://schemas.openxmlformats.org/officeDocument/2006/relationships/slideLayout" Target="../slideLayouts/slideLayout147.xml"/><Relationship Id="rId26" Type="http://schemas.openxmlformats.org/officeDocument/2006/relationships/slideLayout" Target="../slideLayouts/slideLayout155.xml"/><Relationship Id="rId3" Type="http://schemas.openxmlformats.org/officeDocument/2006/relationships/slideLayout" Target="../slideLayouts/slideLayout132.xml"/><Relationship Id="rId21" Type="http://schemas.openxmlformats.org/officeDocument/2006/relationships/slideLayout" Target="../slideLayouts/slideLayout150.xml"/><Relationship Id="rId7" Type="http://schemas.openxmlformats.org/officeDocument/2006/relationships/slideLayout" Target="../slideLayouts/slideLayout136.xml"/><Relationship Id="rId12" Type="http://schemas.openxmlformats.org/officeDocument/2006/relationships/slideLayout" Target="../slideLayouts/slideLayout141.xml"/><Relationship Id="rId17" Type="http://schemas.openxmlformats.org/officeDocument/2006/relationships/slideLayout" Target="../slideLayouts/slideLayout146.xml"/><Relationship Id="rId25" Type="http://schemas.openxmlformats.org/officeDocument/2006/relationships/slideLayout" Target="../slideLayouts/slideLayout154.xml"/><Relationship Id="rId2" Type="http://schemas.openxmlformats.org/officeDocument/2006/relationships/slideLayout" Target="../slideLayouts/slideLayout131.xml"/><Relationship Id="rId16" Type="http://schemas.openxmlformats.org/officeDocument/2006/relationships/slideLayout" Target="../slideLayouts/slideLayout145.xml"/><Relationship Id="rId20" Type="http://schemas.openxmlformats.org/officeDocument/2006/relationships/slideLayout" Target="../slideLayouts/slideLayout149.xml"/><Relationship Id="rId29" Type="http://schemas.openxmlformats.org/officeDocument/2006/relationships/slideLayout" Target="../slideLayouts/slideLayout158.xml"/><Relationship Id="rId1" Type="http://schemas.openxmlformats.org/officeDocument/2006/relationships/slideLayout" Target="../slideLayouts/slideLayout130.xml"/><Relationship Id="rId6" Type="http://schemas.openxmlformats.org/officeDocument/2006/relationships/slideLayout" Target="../slideLayouts/slideLayout135.xml"/><Relationship Id="rId11" Type="http://schemas.openxmlformats.org/officeDocument/2006/relationships/slideLayout" Target="../slideLayouts/slideLayout140.xml"/><Relationship Id="rId24" Type="http://schemas.openxmlformats.org/officeDocument/2006/relationships/slideLayout" Target="../slideLayouts/slideLayout153.xml"/><Relationship Id="rId32" Type="http://schemas.openxmlformats.org/officeDocument/2006/relationships/image" Target="../media/image8.png"/><Relationship Id="rId5" Type="http://schemas.openxmlformats.org/officeDocument/2006/relationships/slideLayout" Target="../slideLayouts/slideLayout134.xml"/><Relationship Id="rId15" Type="http://schemas.openxmlformats.org/officeDocument/2006/relationships/slideLayout" Target="../slideLayouts/slideLayout144.xml"/><Relationship Id="rId23" Type="http://schemas.openxmlformats.org/officeDocument/2006/relationships/slideLayout" Target="../slideLayouts/slideLayout152.xml"/><Relationship Id="rId28" Type="http://schemas.openxmlformats.org/officeDocument/2006/relationships/slideLayout" Target="../slideLayouts/slideLayout157.xml"/><Relationship Id="rId10" Type="http://schemas.openxmlformats.org/officeDocument/2006/relationships/slideLayout" Target="../slideLayouts/slideLayout139.xml"/><Relationship Id="rId19" Type="http://schemas.openxmlformats.org/officeDocument/2006/relationships/slideLayout" Target="../slideLayouts/slideLayout148.xml"/><Relationship Id="rId31" Type="http://schemas.openxmlformats.org/officeDocument/2006/relationships/theme" Target="../theme/theme7.xml"/><Relationship Id="rId4" Type="http://schemas.openxmlformats.org/officeDocument/2006/relationships/slideLayout" Target="../slideLayouts/slideLayout133.xml"/><Relationship Id="rId9" Type="http://schemas.openxmlformats.org/officeDocument/2006/relationships/slideLayout" Target="../slideLayouts/slideLayout138.xml"/><Relationship Id="rId14" Type="http://schemas.openxmlformats.org/officeDocument/2006/relationships/slideLayout" Target="../slideLayouts/slideLayout143.xml"/><Relationship Id="rId22" Type="http://schemas.openxmlformats.org/officeDocument/2006/relationships/slideLayout" Target="../slideLayouts/slideLayout151.xml"/><Relationship Id="rId27" Type="http://schemas.openxmlformats.org/officeDocument/2006/relationships/slideLayout" Target="../slideLayouts/slideLayout156.xml"/><Relationship Id="rId30" Type="http://schemas.openxmlformats.org/officeDocument/2006/relationships/slideLayout" Target="../slideLayouts/slideLayout159.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67.xml"/><Relationship Id="rId13" Type="http://schemas.openxmlformats.org/officeDocument/2006/relationships/slideLayout" Target="../slideLayouts/slideLayout172.xml"/><Relationship Id="rId18" Type="http://schemas.openxmlformats.org/officeDocument/2006/relationships/slideLayout" Target="../slideLayouts/slideLayout177.xml"/><Relationship Id="rId26" Type="http://schemas.openxmlformats.org/officeDocument/2006/relationships/theme" Target="../theme/theme8.xml"/><Relationship Id="rId3" Type="http://schemas.openxmlformats.org/officeDocument/2006/relationships/slideLayout" Target="../slideLayouts/slideLayout162.xml"/><Relationship Id="rId21" Type="http://schemas.openxmlformats.org/officeDocument/2006/relationships/slideLayout" Target="../slideLayouts/slideLayout180.xml"/><Relationship Id="rId7" Type="http://schemas.openxmlformats.org/officeDocument/2006/relationships/slideLayout" Target="../slideLayouts/slideLayout166.xml"/><Relationship Id="rId12" Type="http://schemas.openxmlformats.org/officeDocument/2006/relationships/slideLayout" Target="../slideLayouts/slideLayout171.xml"/><Relationship Id="rId17" Type="http://schemas.openxmlformats.org/officeDocument/2006/relationships/slideLayout" Target="../slideLayouts/slideLayout176.xml"/><Relationship Id="rId25" Type="http://schemas.openxmlformats.org/officeDocument/2006/relationships/slideLayout" Target="../slideLayouts/slideLayout184.xml"/><Relationship Id="rId2" Type="http://schemas.openxmlformats.org/officeDocument/2006/relationships/slideLayout" Target="../slideLayouts/slideLayout161.xml"/><Relationship Id="rId16" Type="http://schemas.openxmlformats.org/officeDocument/2006/relationships/slideLayout" Target="../slideLayouts/slideLayout175.xml"/><Relationship Id="rId20" Type="http://schemas.openxmlformats.org/officeDocument/2006/relationships/slideLayout" Target="../slideLayouts/slideLayout179.xml"/><Relationship Id="rId1" Type="http://schemas.openxmlformats.org/officeDocument/2006/relationships/slideLayout" Target="../slideLayouts/slideLayout160.xml"/><Relationship Id="rId6" Type="http://schemas.openxmlformats.org/officeDocument/2006/relationships/slideLayout" Target="../slideLayouts/slideLayout165.xml"/><Relationship Id="rId11" Type="http://schemas.openxmlformats.org/officeDocument/2006/relationships/slideLayout" Target="../slideLayouts/slideLayout170.xml"/><Relationship Id="rId24" Type="http://schemas.openxmlformats.org/officeDocument/2006/relationships/slideLayout" Target="../slideLayouts/slideLayout183.xml"/><Relationship Id="rId5" Type="http://schemas.openxmlformats.org/officeDocument/2006/relationships/slideLayout" Target="../slideLayouts/slideLayout164.xml"/><Relationship Id="rId15" Type="http://schemas.openxmlformats.org/officeDocument/2006/relationships/slideLayout" Target="../slideLayouts/slideLayout174.xml"/><Relationship Id="rId23" Type="http://schemas.openxmlformats.org/officeDocument/2006/relationships/slideLayout" Target="../slideLayouts/slideLayout182.xml"/><Relationship Id="rId10" Type="http://schemas.openxmlformats.org/officeDocument/2006/relationships/slideLayout" Target="../slideLayouts/slideLayout169.xml"/><Relationship Id="rId19" Type="http://schemas.openxmlformats.org/officeDocument/2006/relationships/slideLayout" Target="../slideLayouts/slideLayout178.xml"/><Relationship Id="rId4" Type="http://schemas.openxmlformats.org/officeDocument/2006/relationships/slideLayout" Target="../slideLayouts/slideLayout163.xml"/><Relationship Id="rId9" Type="http://schemas.openxmlformats.org/officeDocument/2006/relationships/slideLayout" Target="../slideLayouts/slideLayout168.xml"/><Relationship Id="rId14" Type="http://schemas.openxmlformats.org/officeDocument/2006/relationships/slideLayout" Target="../slideLayouts/slideLayout173.xml"/><Relationship Id="rId22" Type="http://schemas.openxmlformats.org/officeDocument/2006/relationships/slideLayout" Target="../slideLayouts/slideLayout181.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92.xml"/><Relationship Id="rId13" Type="http://schemas.openxmlformats.org/officeDocument/2006/relationships/slideLayout" Target="../slideLayouts/slideLayout197.xml"/><Relationship Id="rId3" Type="http://schemas.openxmlformats.org/officeDocument/2006/relationships/slideLayout" Target="../slideLayouts/slideLayout187.xml"/><Relationship Id="rId7" Type="http://schemas.openxmlformats.org/officeDocument/2006/relationships/slideLayout" Target="../slideLayouts/slideLayout191.xml"/><Relationship Id="rId12" Type="http://schemas.openxmlformats.org/officeDocument/2006/relationships/slideLayout" Target="../slideLayouts/slideLayout196.xml"/><Relationship Id="rId17" Type="http://schemas.openxmlformats.org/officeDocument/2006/relationships/theme" Target="../theme/theme9.xml"/><Relationship Id="rId2" Type="http://schemas.openxmlformats.org/officeDocument/2006/relationships/slideLayout" Target="../slideLayouts/slideLayout186.xml"/><Relationship Id="rId16" Type="http://schemas.openxmlformats.org/officeDocument/2006/relationships/slideLayout" Target="../slideLayouts/slideLayout200.xml"/><Relationship Id="rId1" Type="http://schemas.openxmlformats.org/officeDocument/2006/relationships/slideLayout" Target="../slideLayouts/slideLayout185.xml"/><Relationship Id="rId6" Type="http://schemas.openxmlformats.org/officeDocument/2006/relationships/slideLayout" Target="../slideLayouts/slideLayout190.xml"/><Relationship Id="rId11" Type="http://schemas.openxmlformats.org/officeDocument/2006/relationships/slideLayout" Target="../slideLayouts/slideLayout195.xml"/><Relationship Id="rId5" Type="http://schemas.openxmlformats.org/officeDocument/2006/relationships/slideLayout" Target="../slideLayouts/slideLayout189.xml"/><Relationship Id="rId15" Type="http://schemas.openxmlformats.org/officeDocument/2006/relationships/slideLayout" Target="../slideLayouts/slideLayout199.xml"/><Relationship Id="rId10" Type="http://schemas.openxmlformats.org/officeDocument/2006/relationships/slideLayout" Target="../slideLayouts/slideLayout194.xml"/><Relationship Id="rId4" Type="http://schemas.openxmlformats.org/officeDocument/2006/relationships/slideLayout" Target="../slideLayouts/slideLayout188.xml"/><Relationship Id="rId9" Type="http://schemas.openxmlformats.org/officeDocument/2006/relationships/slideLayout" Target="../slideLayouts/slideLayout193.xml"/><Relationship Id="rId14" Type="http://schemas.openxmlformats.org/officeDocument/2006/relationships/slideLayout" Target="../slideLayouts/slideLayout19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3" name="Group 2"/>
          <p:cNvGrpSpPr/>
          <p:nvPr userDrawn="1"/>
        </p:nvGrpSpPr>
        <p:grpSpPr>
          <a:xfrm>
            <a:off x="12618967" y="0"/>
            <a:ext cx="952401" cy="5766967"/>
            <a:chOff x="12618967" y="0"/>
            <a:chExt cx="952401" cy="5766967"/>
          </a:xfrm>
        </p:grpSpPr>
        <p:grpSp>
          <p:nvGrpSpPr>
            <p:cNvPr id="26" name="Group 25"/>
            <p:cNvGrpSpPr/>
            <p:nvPr userDrawn="1"/>
          </p:nvGrpSpPr>
          <p:grpSpPr>
            <a:xfrm rot="5400000">
              <a:off x="11584220" y="1040742"/>
              <a:ext cx="2698730" cy="629236"/>
              <a:chOff x="1584344" y="4543426"/>
              <a:chExt cx="2698730"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err="1">
                    <a:gradFill>
                      <a:gsLst>
                        <a:gs pos="0">
                          <a:srgbClr val="FFFFFF"/>
                        </a:gs>
                        <a:gs pos="100000">
                          <a:srgbClr val="FFFFFF"/>
                        </a:gs>
                      </a:gsLst>
                      <a:lin ang="5400000" scaled="0"/>
                    </a:gradFill>
                    <a:latin typeface="+mn-lt"/>
                    <a:ea typeface="Segoe UI" pitchFamily="34" charset="0"/>
                    <a:cs typeface="Segoe UI" pitchFamily="34" charset="0"/>
                  </a:rPr>
                  <a:t>Oragen</a:t>
                </a:r>
                <a:endParaRPr lang="en-US" sz="500" b="1" kern="1200" baseline="0">
                  <a:gradFill>
                    <a:gsLst>
                      <a:gs pos="0">
                        <a:srgbClr val="FFFFFF"/>
                      </a:gs>
                      <a:gs pos="100000">
                        <a:srgbClr val="FFFFFF"/>
                      </a:gs>
                    </a:gsLst>
                    <a:lin ang="5400000" scaled="0"/>
                  </a:gradFill>
                  <a:latin typeface="+mn-lt"/>
                  <a:ea typeface="Segoe UI" pitchFamily="34" charset="0"/>
                  <a:cs typeface="Segoe UI" pitchFamily="34" charset="0"/>
                </a:endParaRPr>
              </a:p>
              <a:p>
                <a:pPr algn="l" defTabSz="932472" fontAlgn="base">
                  <a:lnSpc>
                    <a:spcPct val="100000"/>
                  </a:lnSpc>
                  <a:spcBef>
                    <a:spcPct val="0"/>
                  </a:spcBef>
                  <a:spcAft>
                    <a:spcPct val="0"/>
                  </a:spcAft>
                </a:pPr>
                <a:r>
                  <a:rPr lang="en-US" sz="500">
                    <a:gradFill>
                      <a:gsLst>
                        <a:gs pos="0">
                          <a:srgbClr val="FFFFFF"/>
                        </a:gs>
                        <a:gs pos="100000">
                          <a:srgbClr val="FFFFFF"/>
                        </a:gs>
                      </a:gsLst>
                      <a:lin ang="5400000" scaled="0"/>
                    </a:gradFill>
                    <a:ea typeface="Segoe UI" pitchFamily="34" charset="0"/>
                    <a:cs typeface="Segoe UI" pitchFamily="34" charset="0"/>
                  </a:rPr>
                  <a:t>R:</a:t>
                </a:r>
                <a:r>
                  <a:rPr lang="en-US" sz="500" baseline="0">
                    <a:gradFill>
                      <a:gsLst>
                        <a:gs pos="0">
                          <a:srgbClr val="FFFFFF"/>
                        </a:gs>
                        <a:gs pos="100000">
                          <a:srgbClr val="FFFFFF"/>
                        </a:gs>
                      </a:gsLst>
                      <a:lin ang="5400000" scaled="0"/>
                    </a:gradFill>
                    <a:ea typeface="Segoe UI" pitchFamily="34" charset="0"/>
                    <a:cs typeface="Segoe UI" pitchFamily="34" charset="0"/>
                  </a:rPr>
                  <a:t>216 G:59 B:1</a:t>
                </a:r>
                <a:endParaRPr lang="en-US" sz="50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a:gradFill>
                      <a:gsLst>
                        <a:gs pos="0">
                          <a:srgbClr val="FFFFFF"/>
                        </a:gs>
                        <a:gs pos="100000">
                          <a:srgbClr val="FFFFFF"/>
                        </a:gs>
                      </a:gsLst>
                      <a:lin ang="5400000" scaled="0"/>
                    </a:gradFill>
                    <a:latin typeface="+mn-lt"/>
                    <a:ea typeface="Segoe UI" pitchFamily="34" charset="0"/>
                    <a:cs typeface="Segoe UI" pitchFamily="34" charset="0"/>
                  </a:rPr>
                  <a:t>Blue</a:t>
                </a:r>
              </a:p>
              <a:p>
                <a:pPr marL="0" algn="l" defTabSz="932472" rtl="0" eaLnBrk="1" fontAlgn="base" latinLnBrk="0" hangingPunct="1">
                  <a:lnSpc>
                    <a:spcPct val="100000"/>
                  </a:lnSpc>
                  <a:spcBef>
                    <a:spcPct val="0"/>
                  </a:spcBef>
                  <a:spcAft>
                    <a:spcPct val="0"/>
                  </a:spcAft>
                </a:pPr>
                <a:r>
                  <a:rPr lang="en-US" sz="500" kern="1200">
                    <a:gradFill>
                      <a:gsLst>
                        <a:gs pos="2092">
                          <a:srgbClr val="F8F8F8"/>
                        </a:gs>
                        <a:gs pos="10042">
                          <a:srgbClr val="F8F8F8"/>
                        </a:gs>
                      </a:gsLst>
                      <a:lin ang="5400000" scaled="0"/>
                    </a:gradFill>
                    <a:latin typeface="+mn-lt"/>
                    <a:ea typeface="Segoe UI" pitchFamily="34" charset="0"/>
                    <a:cs typeface="Segoe UI" pitchFamily="34" charset="0"/>
                  </a:rPr>
                  <a:t>R:0 G:120 B:215</a:t>
                </a:r>
              </a:p>
            </p:txBody>
          </p:sp>
          <p:sp>
            <p:nvSpPr>
              <p:cNvPr id="42" name="Rectangle 41"/>
              <p:cNvSpPr/>
              <p:nvPr userDrawn="1"/>
            </p:nvSpPr>
            <p:spPr bwMode="auto">
              <a:xfrm>
                <a:off x="3413144"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a:gradFill>
                      <a:gsLst>
                        <a:gs pos="0">
                          <a:srgbClr val="FFFFFF"/>
                        </a:gs>
                        <a:gs pos="100000">
                          <a:srgbClr val="FFFFFF"/>
                        </a:gs>
                      </a:gsLst>
                      <a:lin ang="5400000" scaled="0"/>
                    </a:gradFill>
                    <a:latin typeface="+mn-lt"/>
                    <a:ea typeface="Segoe UI" pitchFamily="34" charset="0"/>
                    <a:cs typeface="Segoe UI" pitchFamily="34" charset="0"/>
                  </a:rPr>
                  <a:t>Dark Gray</a:t>
                </a:r>
              </a:p>
              <a:p>
                <a:pPr marL="0" algn="l" defTabSz="932472" rtl="0" eaLnBrk="1" fontAlgn="base" latinLnBrk="0" hangingPunct="1">
                  <a:lnSpc>
                    <a:spcPct val="100000"/>
                  </a:lnSpc>
                  <a:spcBef>
                    <a:spcPct val="0"/>
                  </a:spcBef>
                  <a:spcAft>
                    <a:spcPct val="0"/>
                  </a:spcAft>
                </a:pPr>
                <a:r>
                  <a:rPr lang="en-US" sz="500" kern="1200">
                    <a:gradFill>
                      <a:gsLst>
                        <a:gs pos="2092">
                          <a:srgbClr val="F8F8F8"/>
                        </a:gs>
                        <a:gs pos="10042">
                          <a:srgbClr val="F8F8F8"/>
                        </a:gs>
                      </a:gsLst>
                      <a:lin ang="5400000" scaled="0"/>
                    </a:gradFill>
                    <a:latin typeface="+mn-lt"/>
                    <a:ea typeface="Segoe UI" pitchFamily="34" charset="0"/>
                    <a:cs typeface="Segoe UI" pitchFamily="34" charset="0"/>
                  </a:rPr>
                  <a:t>R:80 G:80 B:80</a:t>
                </a: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a:gradFill>
                      <a:gsLst>
                        <a:gs pos="37168">
                          <a:srgbClr val="292929"/>
                        </a:gs>
                        <a:gs pos="72000">
                          <a:srgbClr val="292929"/>
                        </a:gs>
                      </a:gsLst>
                      <a:lin ang="5400000" scaled="0"/>
                    </a:gradFill>
                    <a:latin typeface="+mn-lt"/>
                    <a:ea typeface="Segoe UI" pitchFamily="34" charset="0"/>
                    <a:cs typeface="Segoe UI" pitchFamily="34" charset="0"/>
                  </a:rPr>
                  <a:t>Yellow</a:t>
                </a:r>
              </a:p>
              <a:p>
                <a:pPr marL="0" algn="l" defTabSz="932472" rtl="0" eaLnBrk="1" fontAlgn="base" latinLnBrk="0" hangingPunct="1">
                  <a:lnSpc>
                    <a:spcPct val="100000"/>
                  </a:lnSpc>
                  <a:spcBef>
                    <a:spcPct val="0"/>
                  </a:spcBef>
                  <a:spcAft>
                    <a:spcPct val="0"/>
                  </a:spcAft>
                </a:pPr>
                <a:r>
                  <a:rPr lang="en-US" sz="500" kern="1200">
                    <a:gradFill>
                      <a:gsLst>
                        <a:gs pos="37168">
                          <a:srgbClr val="292929"/>
                        </a:gs>
                        <a:gs pos="72000">
                          <a:srgbClr val="292929"/>
                        </a:gs>
                      </a:gsLst>
                      <a:lin ang="5400000" scaled="0"/>
                    </a:gradFill>
                    <a:latin typeface="+mn-lt"/>
                    <a:ea typeface="Segoe UI" pitchFamily="34" charset="0"/>
                    <a:cs typeface="Segoe UI" pitchFamily="34" charset="0"/>
                  </a:rPr>
                  <a:t>R:255 G:185 B:0</a:t>
                </a: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a:gradFill>
                      <a:gsLst>
                        <a:gs pos="37168">
                          <a:srgbClr val="292929"/>
                        </a:gs>
                        <a:gs pos="72000">
                          <a:srgbClr val="292929"/>
                        </a:gs>
                      </a:gsLst>
                      <a:lin ang="5400000" scaled="0"/>
                    </a:gradFill>
                    <a:latin typeface="+mn-lt"/>
                    <a:ea typeface="Segoe UI" pitchFamily="34" charset="0"/>
                    <a:cs typeface="Segoe UI" pitchFamily="34" charset="0"/>
                  </a:rPr>
                  <a:t>Light Orange</a:t>
                </a:r>
              </a:p>
              <a:p>
                <a:pPr marL="0" algn="l" defTabSz="932472" rtl="0" eaLnBrk="1" fontAlgn="base" latinLnBrk="0" hangingPunct="1">
                  <a:lnSpc>
                    <a:spcPct val="100000"/>
                  </a:lnSpc>
                  <a:spcBef>
                    <a:spcPct val="0"/>
                  </a:spcBef>
                  <a:spcAft>
                    <a:spcPct val="0"/>
                  </a:spcAft>
                </a:pPr>
                <a:r>
                  <a:rPr lang="en-US" sz="500" kern="1200">
                    <a:gradFill>
                      <a:gsLst>
                        <a:gs pos="37168">
                          <a:srgbClr val="292929"/>
                        </a:gs>
                        <a:gs pos="72000">
                          <a:srgbClr val="292929"/>
                        </a:gs>
                      </a:gsLst>
                      <a:lin ang="5400000" scaled="0"/>
                    </a:gradFill>
                    <a:latin typeface="+mn-lt"/>
                    <a:ea typeface="Segoe UI" pitchFamily="34" charset="0"/>
                    <a:cs typeface="Segoe UI" pitchFamily="34" charset="0"/>
                  </a:rPr>
                  <a:t>R:255 G:140 B:0</a:t>
                </a: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a:gradFill>
                      <a:gsLst>
                        <a:gs pos="37168">
                          <a:srgbClr val="292929"/>
                        </a:gs>
                        <a:gs pos="72000">
                          <a:srgbClr val="292929"/>
                        </a:gs>
                      </a:gsLst>
                      <a:lin ang="5400000" scaled="0"/>
                    </a:gradFill>
                    <a:latin typeface="+mn-lt"/>
                    <a:ea typeface="Segoe UI" pitchFamily="34" charset="0"/>
                    <a:cs typeface="Segoe UI" pitchFamily="34" charset="0"/>
                  </a:rPr>
                  <a:t>Light Gray</a:t>
                </a:r>
              </a:p>
              <a:p>
                <a:pPr algn="l" defTabSz="932472" fontAlgn="base">
                  <a:lnSpc>
                    <a:spcPct val="100000"/>
                  </a:lnSpc>
                  <a:spcBef>
                    <a:spcPct val="0"/>
                  </a:spcBef>
                  <a:spcAft>
                    <a:spcPct val="0"/>
                  </a:spcAft>
                </a:pPr>
                <a:r>
                  <a:rPr lang="en-US" sz="500">
                    <a:gradFill>
                      <a:gsLst>
                        <a:gs pos="37168">
                          <a:srgbClr val="292929"/>
                        </a:gs>
                        <a:gs pos="72000">
                          <a:srgbClr val="292929"/>
                        </a:gs>
                      </a:gsLst>
                      <a:lin ang="5400000" scaled="0"/>
                    </a:gradFill>
                    <a:ea typeface="Segoe UI" pitchFamily="34" charset="0"/>
                    <a:cs typeface="Segoe UI" pitchFamily="34" charset="0"/>
                  </a:rPr>
                  <a:t>R:</a:t>
                </a:r>
                <a:r>
                  <a:rPr lang="en-US" sz="500" baseline="0">
                    <a:gradFill>
                      <a:gsLst>
                        <a:gs pos="37168">
                          <a:srgbClr val="292929"/>
                        </a:gs>
                        <a:gs pos="72000">
                          <a:srgbClr val="292929"/>
                        </a:gs>
                      </a:gsLst>
                      <a:lin ang="5400000" scaled="0"/>
                    </a:gradFill>
                    <a:ea typeface="Segoe UI" pitchFamily="34" charset="0"/>
                    <a:cs typeface="Segoe UI" pitchFamily="34" charset="0"/>
                  </a:rPr>
                  <a:t>210 G:210 B:210</a:t>
                </a:r>
                <a:endParaRPr lang="en-US" sz="500">
                  <a:gradFill>
                    <a:gsLst>
                      <a:gs pos="37168">
                        <a:srgbClr val="292929"/>
                      </a:gs>
                      <a:gs pos="72000">
                        <a:srgbClr val="292929"/>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8035" y="260168"/>
              <a:ext cx="843501" cy="323165"/>
            </a:xfrm>
            <a:prstGeom prst="rect">
              <a:avLst/>
            </a:prstGeom>
            <a:noFill/>
          </p:spPr>
          <p:txBody>
            <a:bodyPr wrap="none" lIns="0" tIns="91440" rIns="182880" bIns="91440" rtlCol="0">
              <a:spAutoFit/>
            </a:bodyPr>
            <a:lstStyle/>
            <a:p>
              <a:pPr marL="0" algn="l" defTabSz="932742" rtl="0" eaLnBrk="1" latinLnBrk="0" hangingPunct="1">
                <a:lnSpc>
                  <a:spcPct val="90000"/>
                </a:lnSpc>
                <a:spcAft>
                  <a:spcPts val="600"/>
                </a:spcAft>
              </a:pPr>
              <a:r>
                <a:rPr lang="en-US" sz="1000" kern="1200">
                  <a:gradFill>
                    <a:gsLst>
                      <a:gs pos="82301">
                        <a:srgbClr val="292929"/>
                      </a:gs>
                      <a:gs pos="62000">
                        <a:srgbClr val="292929"/>
                      </a:gs>
                    </a:gsLst>
                    <a:lin ang="5400000" scaled="0"/>
                  </a:gradFill>
                  <a:latin typeface="+mn-lt"/>
                  <a:ea typeface="+mn-ea"/>
                  <a:cs typeface="+mn-cs"/>
                </a:rPr>
                <a:t>Main colors</a:t>
              </a:r>
            </a:p>
          </p:txBody>
        </p:sp>
        <p:sp>
          <p:nvSpPr>
            <p:cNvPr id="32" name="TextBox 31"/>
            <p:cNvSpPr txBox="1"/>
            <p:nvPr userDrawn="1"/>
          </p:nvSpPr>
          <p:spPr>
            <a:xfrm rot="5400000">
              <a:off x="11742070" y="4230580"/>
              <a:ext cx="2656496" cy="323165"/>
            </a:xfrm>
            <a:prstGeom prst="rect">
              <a:avLst/>
            </a:prstGeom>
            <a:noFill/>
          </p:spPr>
          <p:txBody>
            <a:bodyPr wrap="none" lIns="0" tIns="91440" rIns="182880" bIns="91440" rtlCol="0">
              <a:spAutoFit/>
            </a:bodyPr>
            <a:lstStyle/>
            <a:p>
              <a:pPr marL="0" algn="l" defTabSz="932742" rtl="0" eaLnBrk="1" latinLnBrk="0" hangingPunct="1">
                <a:lnSpc>
                  <a:spcPct val="90000"/>
                </a:lnSpc>
                <a:spcAft>
                  <a:spcPts val="600"/>
                </a:spcAft>
              </a:pPr>
              <a:r>
                <a:rPr lang="en-US" sz="1000" kern="1200">
                  <a:gradFill>
                    <a:gsLst>
                      <a:gs pos="82301">
                        <a:srgbClr val="292929"/>
                      </a:gs>
                      <a:gs pos="62000">
                        <a:srgbClr val="292929"/>
                      </a:gs>
                    </a:gsLst>
                    <a:lin ang="5400000" scaled="0"/>
                  </a:gradFill>
                  <a:latin typeface="+mn-lt"/>
                  <a:ea typeface="+mn-ea"/>
                  <a:cs typeface="+mn-cs"/>
                </a:rPr>
                <a:t>Secondary colors (use only when necessary)</a:t>
              </a:r>
            </a:p>
          </p:txBody>
        </p:sp>
        <p:sp>
          <p:nvSpPr>
            <p:cNvPr id="22" name="Rectangle 21"/>
            <p:cNvSpPr/>
            <p:nvPr userDrawn="1"/>
          </p:nvSpPr>
          <p:spPr bwMode="auto">
            <a:xfrm rot="5400000">
              <a:off x="12328888" y="5187119"/>
              <a:ext cx="869930" cy="289766"/>
            </a:xfrm>
            <a:prstGeom prst="rect">
              <a:avLst/>
            </a:prstGeom>
            <a:solidFill>
              <a:srgbClr val="A8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a:gradFill>
                    <a:gsLst>
                      <a:gs pos="0">
                        <a:srgbClr val="FFFFFF"/>
                      </a:gs>
                      <a:gs pos="100000">
                        <a:srgbClr val="FFFFFF"/>
                      </a:gs>
                    </a:gsLst>
                    <a:lin ang="5400000" scaled="0"/>
                  </a:gradFill>
                  <a:latin typeface="+mn-lt"/>
                  <a:ea typeface="Segoe UI" pitchFamily="34" charset="0"/>
                  <a:cs typeface="Segoe UI" pitchFamily="34" charset="0"/>
                </a:rPr>
                <a:t>Dark Red</a:t>
              </a:r>
            </a:p>
            <a:p>
              <a:pPr algn="l" defTabSz="932472" fontAlgn="base">
                <a:lnSpc>
                  <a:spcPct val="100000"/>
                </a:lnSpc>
                <a:spcBef>
                  <a:spcPct val="0"/>
                </a:spcBef>
                <a:spcAft>
                  <a:spcPct val="0"/>
                </a:spcAft>
              </a:pPr>
              <a:r>
                <a:rPr lang="en-US" sz="500">
                  <a:gradFill>
                    <a:gsLst>
                      <a:gs pos="2092">
                        <a:srgbClr val="F8F8F8"/>
                      </a:gs>
                      <a:gs pos="10042">
                        <a:srgbClr val="F8F8F8"/>
                      </a:gs>
                    </a:gsLst>
                    <a:lin ang="5400000" scaled="0"/>
                  </a:gradFill>
                  <a:ea typeface="Segoe UI" pitchFamily="34" charset="0"/>
                  <a:cs typeface="Segoe UI" pitchFamily="34" charset="0"/>
                </a:rPr>
                <a:t>R:</a:t>
              </a:r>
              <a:r>
                <a:rPr lang="en-US" sz="500" baseline="0">
                  <a:gradFill>
                    <a:gsLst>
                      <a:gs pos="2092">
                        <a:srgbClr val="F8F8F8"/>
                      </a:gs>
                      <a:gs pos="10042">
                        <a:srgbClr val="F8F8F8"/>
                      </a:gs>
                    </a:gsLst>
                    <a:lin ang="5400000" scaled="0"/>
                  </a:gradFill>
                  <a:ea typeface="Segoe UI" pitchFamily="34" charset="0"/>
                  <a:cs typeface="Segoe UI" pitchFamily="34" charset="0"/>
                </a:rPr>
                <a:t>168 G:0 B:0</a:t>
              </a:r>
              <a:endParaRPr lang="en-US" sz="500">
                <a:gradFill>
                  <a:gsLst>
                    <a:gs pos="2092">
                      <a:srgbClr val="F8F8F8"/>
                    </a:gs>
                    <a:gs pos="10042">
                      <a:srgbClr val="F8F8F8"/>
                    </a:gs>
                  </a:gsLst>
                  <a:lin ang="5400000" scaled="0"/>
                </a:gradFill>
                <a:ea typeface="Segoe UI" pitchFamily="34" charset="0"/>
                <a:cs typeface="Segoe UI" pitchFamily="34" charset="0"/>
              </a:endParaRPr>
            </a:p>
          </p:txBody>
        </p:sp>
        <p:sp>
          <p:nvSpPr>
            <p:cNvPr id="23" name="Rectangle 22"/>
            <p:cNvSpPr/>
            <p:nvPr userDrawn="1"/>
          </p:nvSpPr>
          <p:spPr bwMode="auto">
            <a:xfrm rot="5400000">
              <a:off x="12328888" y="3353997"/>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a:gradFill>
                    <a:gsLst>
                      <a:gs pos="0">
                        <a:srgbClr val="FFFFFF"/>
                      </a:gs>
                      <a:gs pos="100000">
                        <a:srgbClr val="FFFFFF"/>
                      </a:gs>
                    </a:gsLst>
                    <a:lin ang="5400000" scaled="0"/>
                  </a:gradFill>
                  <a:latin typeface="+mn-lt"/>
                  <a:ea typeface="Segoe UI" pitchFamily="34" charset="0"/>
                  <a:cs typeface="Segoe UI" pitchFamily="34" charset="0"/>
                </a:rPr>
                <a:t>Light Blue</a:t>
              </a:r>
            </a:p>
            <a:p>
              <a:pPr algn="l" defTabSz="932472" fontAlgn="base">
                <a:lnSpc>
                  <a:spcPct val="100000"/>
                </a:lnSpc>
                <a:spcBef>
                  <a:spcPct val="0"/>
                </a:spcBef>
                <a:spcAft>
                  <a:spcPct val="0"/>
                </a:spcAft>
              </a:pPr>
              <a:r>
                <a:rPr lang="en-US" sz="500">
                  <a:gradFill>
                    <a:gsLst>
                      <a:gs pos="2092">
                        <a:srgbClr val="F8F8F8"/>
                      </a:gs>
                      <a:gs pos="10042">
                        <a:srgbClr val="F8F8F8"/>
                      </a:gs>
                    </a:gsLst>
                    <a:lin ang="5400000" scaled="0"/>
                  </a:gradFill>
                  <a:ea typeface="Segoe UI" pitchFamily="34" charset="0"/>
                  <a:cs typeface="Segoe UI" pitchFamily="34" charset="0"/>
                </a:rPr>
                <a:t>R:16</a:t>
              </a:r>
              <a:r>
                <a:rPr lang="en-US" sz="500" baseline="0">
                  <a:gradFill>
                    <a:gsLst>
                      <a:gs pos="2092">
                        <a:srgbClr val="F8F8F8"/>
                      </a:gs>
                      <a:gs pos="10042">
                        <a:srgbClr val="F8F8F8"/>
                      </a:gs>
                    </a:gsLst>
                    <a:lin ang="5400000" scaled="0"/>
                  </a:gradFill>
                  <a:ea typeface="Segoe UI" pitchFamily="34" charset="0"/>
                  <a:cs typeface="Segoe UI" pitchFamily="34" charset="0"/>
                </a:rPr>
                <a:t> G:124 B:16</a:t>
              </a:r>
              <a:endParaRPr lang="en-US" sz="500">
                <a:gradFill>
                  <a:gsLst>
                    <a:gs pos="2092">
                      <a:srgbClr val="F8F8F8"/>
                    </a:gs>
                    <a:gs pos="10042">
                      <a:srgbClr val="F8F8F8"/>
                    </a:gs>
                  </a:gsLst>
                  <a:lin ang="5400000" scaled="0"/>
                </a:gradFill>
                <a:ea typeface="Segoe UI" pitchFamily="34" charset="0"/>
                <a:cs typeface="Segoe UI" pitchFamily="34" charset="0"/>
              </a:endParaRPr>
            </a:p>
          </p:txBody>
        </p:sp>
        <p:sp>
          <p:nvSpPr>
            <p:cNvPr id="24" name="Rectangle 23"/>
            <p:cNvSpPr/>
            <p:nvPr userDrawn="1"/>
          </p:nvSpPr>
          <p:spPr bwMode="auto">
            <a:xfrm rot="5400000">
              <a:off x="12328888" y="4272719"/>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32472" fontAlgn="base">
                <a:lnSpc>
                  <a:spcPct val="100000"/>
                </a:lnSpc>
                <a:spcBef>
                  <a:spcPct val="0"/>
                </a:spcBef>
                <a:spcAft>
                  <a:spcPct val="0"/>
                </a:spcAft>
              </a:pPr>
              <a:r>
                <a:rPr lang="en-US" sz="500">
                  <a:gradFill>
                    <a:gsLst>
                      <a:gs pos="2092">
                        <a:srgbClr val="F8F8F8"/>
                      </a:gs>
                      <a:gs pos="10042">
                        <a:srgbClr val="F8F8F8"/>
                      </a:gs>
                    </a:gsLst>
                    <a:lin ang="5400000" scaled="0"/>
                  </a:gradFill>
                  <a:ea typeface="Segoe UI" pitchFamily="34" charset="0"/>
                  <a:cs typeface="Segoe UI" pitchFamily="34" charset="0"/>
                </a:rPr>
                <a:t>R0 G32 B80</a:t>
              </a:r>
            </a:p>
          </p:txBody>
        </p:sp>
      </p:gr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300" r:id="rId1"/>
    <p:sldLayoutId id="2147484295" r:id="rId2"/>
    <p:sldLayoutId id="2147484240" r:id="rId3"/>
    <p:sldLayoutId id="2147484296" r:id="rId4"/>
    <p:sldLayoutId id="2147484241" r:id="rId5"/>
    <p:sldLayoutId id="2147484297" r:id="rId6"/>
    <p:sldLayoutId id="2147484244" r:id="rId7"/>
    <p:sldLayoutId id="2147484298" r:id="rId8"/>
    <p:sldLayoutId id="2147484245" r:id="rId9"/>
    <p:sldLayoutId id="2147484247" r:id="rId10"/>
    <p:sldLayoutId id="2147484331" r:id="rId11"/>
    <p:sldLayoutId id="2147484249" r:id="rId12"/>
    <p:sldLayoutId id="2147484301" r:id="rId13"/>
    <p:sldLayoutId id="2147484251" r:id="rId14"/>
    <p:sldLayoutId id="2147484252" r:id="rId15"/>
    <p:sldLayoutId id="2147484254" r:id="rId16"/>
    <p:sldLayoutId id="2147484257" r:id="rId17"/>
    <p:sldLayoutId id="2147484258" r:id="rId18"/>
    <p:sldLayoutId id="2147484260" r:id="rId19"/>
    <p:sldLayoutId id="2147484299" r:id="rId20"/>
    <p:sldLayoutId id="2147484263" r:id="rId21"/>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userDrawn="1">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userDrawn="1">
          <p15:clr>
            <a:srgbClr val="C35EA4"/>
          </p15:clr>
        </p15:guide>
        <p15:guide id="17" pos="7546" userDrawn="1">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userDrawn="1">
          <p15:clr>
            <a:srgbClr val="5ACBF0"/>
          </p15:clr>
        </p15:guide>
        <p15:guide id="25" orient="horz" pos="302" userDrawn="1">
          <p15:clr>
            <a:srgbClr val="C35EA4"/>
          </p15:clr>
        </p15:guide>
        <p15:guide id="26" orient="horz" pos="4104" userDrawn="1">
          <p15:clr>
            <a:srgbClr val="C35E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68"/>
        <p:cNvGrpSpPr/>
        <p:nvPr/>
      </p:nvGrpSpPr>
      <p:grpSpPr>
        <a:xfrm>
          <a:off x="0" y="0"/>
          <a:ext cx="0" cy="0"/>
          <a:chOff x="0" y="0"/>
          <a:chExt cx="0" cy="0"/>
        </a:xfrm>
      </p:grpSpPr>
    </p:spTree>
    <p:extLst>
      <p:ext uri="{BB962C8B-B14F-4D97-AF65-F5344CB8AC3E}">
        <p14:creationId xmlns:p14="http://schemas.microsoft.com/office/powerpoint/2010/main" val="3227494021"/>
      </p:ext>
    </p:extLst>
  </p:cSld>
  <p:clrMap bg1="lt1" tx1="dk1" bg2="dk2" tx2="lt2" accent1="accent1" accent2="accent2" accent3="accent3" accent4="accent4" accent5="accent5" accent6="accent6" hlink="hlink" folHlink="fol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 id="2147484556" r:id="rId12"/>
    <p:sldLayoutId id="2147484557" r:id="rId13"/>
    <p:sldLayoutId id="2147484558" r:id="rId14"/>
    <p:sldLayoutId id="2147484559" r:id="rId15"/>
    <p:sldLayoutId id="2147484560" r:id="rId1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904"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904"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904"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904"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904"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904"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904"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904"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904"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904"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904"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904"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904"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904"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904"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904"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904"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904"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904"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a:t>Click to edit Master text styles</a:t>
            </a:r>
          </a:p>
          <a:p>
            <a:pPr marL="584200" marR="0" lvl="1" indent="-2413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a:t>Second level</a:t>
            </a:r>
          </a:p>
          <a:p>
            <a:pPr lvl="2"/>
            <a:r>
              <a:rPr lang="en-US"/>
              <a:t>Third level</a:t>
            </a:r>
          </a:p>
          <a:p>
            <a:pPr lvl="3"/>
            <a:r>
              <a:rPr lang="en-US"/>
              <a:t>Fourth level</a:t>
            </a:r>
          </a:p>
          <a:p>
            <a:pPr lvl="4"/>
            <a:r>
              <a:rPr lang="en-US"/>
              <a:t>Fifth level</a:t>
            </a:r>
          </a:p>
        </p:txBody>
      </p:sp>
      <p:grpSp>
        <p:nvGrpSpPr>
          <p:cNvPr id="3" name="Group 2"/>
          <p:cNvGrpSpPr/>
          <p:nvPr userDrawn="1"/>
        </p:nvGrpSpPr>
        <p:grpSpPr>
          <a:xfrm>
            <a:off x="12618967" y="0"/>
            <a:ext cx="952401" cy="5766967"/>
            <a:chOff x="12618967" y="0"/>
            <a:chExt cx="952401" cy="5766967"/>
          </a:xfrm>
        </p:grpSpPr>
        <p:grpSp>
          <p:nvGrpSpPr>
            <p:cNvPr id="19" name="Group 18"/>
            <p:cNvGrpSpPr/>
            <p:nvPr userDrawn="1"/>
          </p:nvGrpSpPr>
          <p:grpSpPr>
            <a:xfrm rot="5400000">
              <a:off x="11584220" y="1040742"/>
              <a:ext cx="2698730" cy="629236"/>
              <a:chOff x="1584344" y="4543426"/>
              <a:chExt cx="2698730" cy="629236"/>
            </a:xfrm>
          </p:grpSpPr>
          <p:sp>
            <p:nvSpPr>
              <p:cNvPr id="25" name="Rectangle 24"/>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err="1">
                    <a:gradFill>
                      <a:gsLst>
                        <a:gs pos="0">
                          <a:srgbClr val="FFFFFF"/>
                        </a:gs>
                        <a:gs pos="100000">
                          <a:srgbClr val="FFFFFF"/>
                        </a:gs>
                      </a:gsLst>
                      <a:lin ang="5400000" scaled="0"/>
                    </a:gradFill>
                    <a:latin typeface="+mn-lt"/>
                    <a:ea typeface="Segoe UI" pitchFamily="34" charset="0"/>
                    <a:cs typeface="Segoe UI" pitchFamily="34" charset="0"/>
                  </a:rPr>
                  <a:t>Oragen</a:t>
                </a:r>
                <a:endParaRPr lang="en-US" sz="500" b="1" kern="1200" baseline="0">
                  <a:gradFill>
                    <a:gsLst>
                      <a:gs pos="0">
                        <a:srgbClr val="FFFFFF"/>
                      </a:gs>
                      <a:gs pos="100000">
                        <a:srgbClr val="FFFFFF"/>
                      </a:gs>
                    </a:gsLst>
                    <a:lin ang="5400000" scaled="0"/>
                  </a:gradFill>
                  <a:latin typeface="+mn-lt"/>
                  <a:ea typeface="Segoe UI" pitchFamily="34" charset="0"/>
                  <a:cs typeface="Segoe UI" pitchFamily="34" charset="0"/>
                </a:endParaRPr>
              </a:p>
              <a:p>
                <a:pPr algn="l" defTabSz="932472" fontAlgn="base">
                  <a:lnSpc>
                    <a:spcPct val="100000"/>
                  </a:lnSpc>
                  <a:spcBef>
                    <a:spcPct val="0"/>
                  </a:spcBef>
                  <a:spcAft>
                    <a:spcPct val="0"/>
                  </a:spcAft>
                </a:pPr>
                <a:r>
                  <a:rPr lang="en-US" sz="500">
                    <a:gradFill>
                      <a:gsLst>
                        <a:gs pos="0">
                          <a:srgbClr val="FFFFFF"/>
                        </a:gs>
                        <a:gs pos="100000">
                          <a:srgbClr val="FFFFFF"/>
                        </a:gs>
                      </a:gsLst>
                      <a:lin ang="5400000" scaled="0"/>
                    </a:gradFill>
                    <a:ea typeface="Segoe UI" pitchFamily="34" charset="0"/>
                    <a:cs typeface="Segoe UI" pitchFamily="34" charset="0"/>
                  </a:rPr>
                  <a:t>R:</a:t>
                </a:r>
                <a:r>
                  <a:rPr lang="en-US" sz="500" baseline="0">
                    <a:gradFill>
                      <a:gsLst>
                        <a:gs pos="0">
                          <a:srgbClr val="FFFFFF"/>
                        </a:gs>
                        <a:gs pos="100000">
                          <a:srgbClr val="FFFFFF"/>
                        </a:gs>
                      </a:gsLst>
                      <a:lin ang="5400000" scaled="0"/>
                    </a:gradFill>
                    <a:ea typeface="Segoe UI" pitchFamily="34" charset="0"/>
                    <a:cs typeface="Segoe UI" pitchFamily="34" charset="0"/>
                  </a:rPr>
                  <a:t>216 G:59 B:1</a:t>
                </a:r>
                <a:endParaRPr lang="en-US" sz="500">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a:gradFill>
                      <a:gsLst>
                        <a:gs pos="0">
                          <a:srgbClr val="FFFFFF"/>
                        </a:gs>
                        <a:gs pos="100000">
                          <a:srgbClr val="FFFFFF"/>
                        </a:gs>
                      </a:gsLst>
                      <a:lin ang="5400000" scaled="0"/>
                    </a:gradFill>
                    <a:latin typeface="+mn-lt"/>
                    <a:ea typeface="Segoe UI" pitchFamily="34" charset="0"/>
                    <a:cs typeface="Segoe UI" pitchFamily="34" charset="0"/>
                  </a:rPr>
                  <a:t>Blue</a:t>
                </a:r>
              </a:p>
              <a:p>
                <a:pPr marL="0" algn="l" defTabSz="932472" rtl="0" eaLnBrk="1" fontAlgn="base" latinLnBrk="0" hangingPunct="1">
                  <a:lnSpc>
                    <a:spcPct val="100000"/>
                  </a:lnSpc>
                  <a:spcBef>
                    <a:spcPct val="0"/>
                  </a:spcBef>
                  <a:spcAft>
                    <a:spcPct val="0"/>
                  </a:spcAft>
                </a:pPr>
                <a:r>
                  <a:rPr lang="en-US" sz="500" kern="1200">
                    <a:gradFill>
                      <a:gsLst>
                        <a:gs pos="2092">
                          <a:srgbClr val="F8F8F8"/>
                        </a:gs>
                        <a:gs pos="10042">
                          <a:srgbClr val="F8F8F8"/>
                        </a:gs>
                      </a:gsLst>
                      <a:lin ang="5400000" scaled="0"/>
                    </a:gradFill>
                    <a:latin typeface="+mn-lt"/>
                    <a:ea typeface="Segoe UI" pitchFamily="34" charset="0"/>
                    <a:cs typeface="Segoe UI" pitchFamily="34" charset="0"/>
                  </a:rPr>
                  <a:t>R:0 G:120 B:215</a:t>
                </a:r>
              </a:p>
            </p:txBody>
          </p:sp>
          <p:sp>
            <p:nvSpPr>
              <p:cNvPr id="27" name="Rectangle 26"/>
              <p:cNvSpPr/>
              <p:nvPr userDrawn="1"/>
            </p:nvSpPr>
            <p:spPr bwMode="auto">
              <a:xfrm>
                <a:off x="3413144"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a:gradFill>
                      <a:gsLst>
                        <a:gs pos="37168">
                          <a:srgbClr val="292929"/>
                        </a:gs>
                        <a:gs pos="72000">
                          <a:srgbClr val="292929"/>
                        </a:gs>
                      </a:gsLst>
                      <a:lin ang="5400000" scaled="0"/>
                    </a:gradFill>
                    <a:latin typeface="+mn-lt"/>
                    <a:ea typeface="Segoe UI" pitchFamily="34" charset="0"/>
                    <a:cs typeface="Segoe UI" pitchFamily="34" charset="0"/>
                  </a:rPr>
                  <a:t>Light Gray</a:t>
                </a:r>
              </a:p>
              <a:p>
                <a:pPr marL="0" algn="l" defTabSz="932472" rtl="0" eaLnBrk="1" fontAlgn="base" latinLnBrk="0" hangingPunct="1">
                  <a:lnSpc>
                    <a:spcPct val="100000"/>
                  </a:lnSpc>
                  <a:spcBef>
                    <a:spcPct val="0"/>
                  </a:spcBef>
                  <a:spcAft>
                    <a:spcPct val="0"/>
                  </a:spcAft>
                </a:pPr>
                <a:r>
                  <a:rPr lang="en-US" sz="500" b="0" kern="1200" baseline="0">
                    <a:gradFill>
                      <a:gsLst>
                        <a:gs pos="37168">
                          <a:srgbClr val="292929"/>
                        </a:gs>
                        <a:gs pos="72000">
                          <a:srgbClr val="292929"/>
                        </a:gs>
                      </a:gsLst>
                      <a:lin ang="5400000" scaled="0"/>
                    </a:gradFill>
                    <a:latin typeface="+mn-lt"/>
                    <a:ea typeface="Segoe UI" pitchFamily="34" charset="0"/>
                    <a:cs typeface="Segoe UI" pitchFamily="34" charset="0"/>
                  </a:rPr>
                  <a:t>R:210 G:210 B:210</a:t>
                </a:r>
              </a:p>
            </p:txBody>
          </p:sp>
          <p:sp>
            <p:nvSpPr>
              <p:cNvPr id="28" name="Rectangle 27"/>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a:gradFill>
                      <a:gsLst>
                        <a:gs pos="37168">
                          <a:srgbClr val="292929"/>
                        </a:gs>
                        <a:gs pos="72000">
                          <a:srgbClr val="292929"/>
                        </a:gs>
                      </a:gsLst>
                      <a:lin ang="5400000" scaled="0"/>
                    </a:gradFill>
                    <a:latin typeface="+mn-lt"/>
                    <a:ea typeface="Segoe UI" pitchFamily="34" charset="0"/>
                    <a:cs typeface="Segoe UI" pitchFamily="34" charset="0"/>
                  </a:rPr>
                  <a:t>Light Orange</a:t>
                </a:r>
              </a:p>
              <a:p>
                <a:pPr marL="0" algn="l" defTabSz="932472" rtl="0" eaLnBrk="1" fontAlgn="base" latinLnBrk="0" hangingPunct="1">
                  <a:lnSpc>
                    <a:spcPct val="100000"/>
                  </a:lnSpc>
                  <a:spcBef>
                    <a:spcPct val="0"/>
                  </a:spcBef>
                  <a:spcAft>
                    <a:spcPct val="0"/>
                  </a:spcAft>
                </a:pPr>
                <a:r>
                  <a:rPr lang="en-US" sz="500" kern="1200">
                    <a:gradFill>
                      <a:gsLst>
                        <a:gs pos="37168">
                          <a:srgbClr val="292929"/>
                        </a:gs>
                        <a:gs pos="72000">
                          <a:srgbClr val="292929"/>
                        </a:gs>
                      </a:gsLst>
                      <a:lin ang="5400000" scaled="0"/>
                    </a:gradFill>
                    <a:latin typeface="+mn-lt"/>
                    <a:ea typeface="Segoe UI" pitchFamily="34" charset="0"/>
                    <a:cs typeface="Segoe UI" pitchFamily="34" charset="0"/>
                  </a:rPr>
                  <a:t>R:255 G:140 B:0</a:t>
                </a:r>
              </a:p>
            </p:txBody>
          </p:sp>
          <p:sp>
            <p:nvSpPr>
              <p:cNvPr id="29" name="Rectangle 28"/>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a:gradFill>
                      <a:gsLst>
                        <a:gs pos="37168">
                          <a:srgbClr val="292929"/>
                        </a:gs>
                        <a:gs pos="72000">
                          <a:srgbClr val="292929"/>
                        </a:gs>
                      </a:gsLst>
                      <a:lin ang="5400000" scaled="0"/>
                    </a:gradFill>
                    <a:latin typeface="+mn-lt"/>
                    <a:ea typeface="Segoe UI" pitchFamily="34" charset="0"/>
                    <a:cs typeface="Segoe UI" pitchFamily="34" charset="0"/>
                  </a:rPr>
                  <a:t>Light Blue</a:t>
                </a:r>
              </a:p>
              <a:p>
                <a:pPr marL="0" algn="l" defTabSz="932472" rtl="0" eaLnBrk="1" fontAlgn="base" latinLnBrk="0" hangingPunct="1">
                  <a:lnSpc>
                    <a:spcPct val="100000"/>
                  </a:lnSpc>
                  <a:spcBef>
                    <a:spcPct val="0"/>
                  </a:spcBef>
                  <a:spcAft>
                    <a:spcPct val="0"/>
                  </a:spcAft>
                </a:pPr>
                <a:r>
                  <a:rPr lang="en-US" sz="500" b="0" kern="1200" baseline="0">
                    <a:gradFill>
                      <a:gsLst>
                        <a:gs pos="37168">
                          <a:srgbClr val="292929"/>
                        </a:gs>
                        <a:gs pos="72000">
                          <a:srgbClr val="292929"/>
                        </a:gs>
                      </a:gsLst>
                      <a:lin ang="5400000" scaled="0"/>
                    </a:gradFill>
                    <a:latin typeface="+mn-lt"/>
                    <a:ea typeface="Segoe UI" pitchFamily="34" charset="0"/>
                    <a:cs typeface="Segoe UI" pitchFamily="34" charset="0"/>
                  </a:rPr>
                  <a:t>R:16 G:124 B:16</a:t>
                </a:r>
              </a:p>
            </p:txBody>
          </p:sp>
          <p:sp>
            <p:nvSpPr>
              <p:cNvPr id="30" name="Rectangle 29"/>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a:gradFill>
                      <a:gsLst>
                        <a:gs pos="37168">
                          <a:srgbClr val="292929"/>
                        </a:gs>
                        <a:gs pos="72000">
                          <a:srgbClr val="292929"/>
                        </a:gs>
                      </a:gsLst>
                      <a:lin ang="5400000" scaled="0"/>
                    </a:gradFill>
                    <a:latin typeface="+mn-lt"/>
                    <a:ea typeface="Segoe UI" pitchFamily="34" charset="0"/>
                    <a:cs typeface="Segoe UI" pitchFamily="34" charset="0"/>
                  </a:rPr>
                  <a:t>Yellow</a:t>
                </a:r>
              </a:p>
              <a:p>
                <a:pPr marL="0" algn="l" defTabSz="932472" rtl="0" eaLnBrk="1" fontAlgn="base" latinLnBrk="0" hangingPunct="1">
                  <a:lnSpc>
                    <a:spcPct val="100000"/>
                  </a:lnSpc>
                  <a:spcBef>
                    <a:spcPct val="0"/>
                  </a:spcBef>
                  <a:spcAft>
                    <a:spcPct val="0"/>
                  </a:spcAft>
                </a:pPr>
                <a:r>
                  <a:rPr lang="en-US" sz="500" b="0" kern="1200" baseline="0">
                    <a:gradFill>
                      <a:gsLst>
                        <a:gs pos="37168">
                          <a:srgbClr val="292929"/>
                        </a:gs>
                        <a:gs pos="72000">
                          <a:srgbClr val="292929"/>
                        </a:gs>
                      </a:gsLst>
                      <a:lin ang="5400000" scaled="0"/>
                    </a:gradFill>
                    <a:latin typeface="+mn-lt"/>
                    <a:ea typeface="Segoe UI" pitchFamily="34" charset="0"/>
                    <a:cs typeface="Segoe UI" pitchFamily="34" charset="0"/>
                  </a:rPr>
                  <a:t>R:255 G:185 B:0</a:t>
                </a:r>
              </a:p>
            </p:txBody>
          </p:sp>
        </p:grpSp>
        <p:sp>
          <p:nvSpPr>
            <p:cNvPr id="20" name="TextBox 19"/>
            <p:cNvSpPr txBox="1"/>
            <p:nvPr userDrawn="1"/>
          </p:nvSpPr>
          <p:spPr>
            <a:xfrm rot="5400000">
              <a:off x="12988035" y="260168"/>
              <a:ext cx="843501" cy="323165"/>
            </a:xfrm>
            <a:prstGeom prst="rect">
              <a:avLst/>
            </a:prstGeom>
            <a:noFill/>
          </p:spPr>
          <p:txBody>
            <a:bodyPr wrap="none" lIns="0" tIns="91440" rIns="182880" bIns="91440" rtlCol="0">
              <a:spAutoFit/>
            </a:bodyPr>
            <a:lstStyle/>
            <a:p>
              <a:pPr marL="0" algn="l" defTabSz="932742" rtl="0" eaLnBrk="1" latinLnBrk="0" hangingPunct="1">
                <a:lnSpc>
                  <a:spcPct val="90000"/>
                </a:lnSpc>
                <a:spcAft>
                  <a:spcPts val="600"/>
                </a:spcAft>
              </a:pPr>
              <a:r>
                <a:rPr lang="en-US" sz="1000" kern="1200">
                  <a:gradFill>
                    <a:gsLst>
                      <a:gs pos="82301">
                        <a:srgbClr val="292929"/>
                      </a:gs>
                      <a:gs pos="62000">
                        <a:srgbClr val="292929"/>
                      </a:gs>
                    </a:gsLst>
                    <a:lin ang="5400000" scaled="0"/>
                  </a:gradFill>
                  <a:latin typeface="+mn-lt"/>
                  <a:ea typeface="+mn-ea"/>
                  <a:cs typeface="+mn-cs"/>
                </a:rPr>
                <a:t>Main colors</a:t>
              </a:r>
            </a:p>
          </p:txBody>
        </p:sp>
        <p:sp>
          <p:nvSpPr>
            <p:cNvPr id="21" name="TextBox 20"/>
            <p:cNvSpPr txBox="1"/>
            <p:nvPr userDrawn="1"/>
          </p:nvSpPr>
          <p:spPr>
            <a:xfrm rot="5400000">
              <a:off x="11742070" y="4230580"/>
              <a:ext cx="2656496" cy="323165"/>
            </a:xfrm>
            <a:prstGeom prst="rect">
              <a:avLst/>
            </a:prstGeom>
            <a:noFill/>
          </p:spPr>
          <p:txBody>
            <a:bodyPr wrap="none" lIns="0" tIns="91440" rIns="182880" bIns="91440" rtlCol="0">
              <a:spAutoFit/>
            </a:bodyPr>
            <a:lstStyle/>
            <a:p>
              <a:pPr marL="0" algn="l" defTabSz="932742" rtl="0" eaLnBrk="1" latinLnBrk="0" hangingPunct="1">
                <a:lnSpc>
                  <a:spcPct val="90000"/>
                </a:lnSpc>
                <a:spcAft>
                  <a:spcPts val="600"/>
                </a:spcAft>
              </a:pPr>
              <a:r>
                <a:rPr lang="en-US" sz="1000" kern="1200">
                  <a:gradFill>
                    <a:gsLst>
                      <a:gs pos="82301">
                        <a:srgbClr val="292929"/>
                      </a:gs>
                      <a:gs pos="62000">
                        <a:srgbClr val="292929"/>
                      </a:gs>
                    </a:gsLst>
                    <a:lin ang="5400000" scaled="0"/>
                  </a:gradFill>
                  <a:latin typeface="+mn-lt"/>
                  <a:ea typeface="+mn-ea"/>
                  <a:cs typeface="+mn-cs"/>
                </a:rPr>
                <a:t>Secondary colors (use only when necessary)</a:t>
              </a:r>
            </a:p>
          </p:txBody>
        </p:sp>
        <p:sp>
          <p:nvSpPr>
            <p:cNvPr id="22" name="Rectangle 21"/>
            <p:cNvSpPr/>
            <p:nvPr userDrawn="1"/>
          </p:nvSpPr>
          <p:spPr bwMode="auto">
            <a:xfrm rot="5400000">
              <a:off x="12328888" y="5187119"/>
              <a:ext cx="869930" cy="289766"/>
            </a:xfrm>
            <a:prstGeom prst="rect">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a:gradFill>
                    <a:gsLst>
                      <a:gs pos="37168">
                        <a:srgbClr val="292929"/>
                      </a:gs>
                      <a:gs pos="72000">
                        <a:srgbClr val="292929"/>
                      </a:gs>
                    </a:gsLst>
                    <a:lin ang="5400000" scaled="0"/>
                  </a:gradFill>
                  <a:latin typeface="+mn-lt"/>
                  <a:ea typeface="Segoe UI" pitchFamily="34" charset="0"/>
                  <a:cs typeface="Segoe UI" pitchFamily="34" charset="0"/>
                </a:rPr>
                <a:t>Light Green </a:t>
              </a:r>
            </a:p>
            <a:p>
              <a:pPr marL="0" algn="l" defTabSz="932472" rtl="0" eaLnBrk="1" fontAlgn="base" latinLnBrk="0" hangingPunct="1">
                <a:lnSpc>
                  <a:spcPct val="100000"/>
                </a:lnSpc>
                <a:spcBef>
                  <a:spcPct val="0"/>
                </a:spcBef>
                <a:spcAft>
                  <a:spcPct val="0"/>
                </a:spcAft>
              </a:pPr>
              <a:r>
                <a:rPr lang="en-US" sz="500" b="0" kern="1200" baseline="0">
                  <a:gradFill>
                    <a:gsLst>
                      <a:gs pos="37168">
                        <a:srgbClr val="292929"/>
                      </a:gs>
                      <a:gs pos="72000">
                        <a:srgbClr val="292929"/>
                      </a:gs>
                    </a:gsLst>
                    <a:lin ang="5400000" scaled="0"/>
                  </a:gradFill>
                  <a:latin typeface="+mn-lt"/>
                  <a:ea typeface="Segoe UI" pitchFamily="34" charset="0"/>
                  <a:cs typeface="Segoe UI" pitchFamily="34" charset="0"/>
                </a:rPr>
                <a:t>R:168 G:216 B:10</a:t>
              </a:r>
            </a:p>
          </p:txBody>
        </p:sp>
        <p:sp>
          <p:nvSpPr>
            <p:cNvPr id="31" name="Rectangle 30"/>
            <p:cNvSpPr/>
            <p:nvPr userDrawn="1"/>
          </p:nvSpPr>
          <p:spPr bwMode="auto">
            <a:xfrm rot="5400000">
              <a:off x="12328888" y="4270558"/>
              <a:ext cx="869930" cy="289766"/>
            </a:xfrm>
            <a:prstGeom prst="rect">
              <a:avLst/>
            </a:prstGeom>
            <a:solidFill>
              <a:srgbClr val="A8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a:gradFill>
                    <a:gsLst>
                      <a:gs pos="0">
                        <a:srgbClr val="FFFFFF"/>
                      </a:gs>
                      <a:gs pos="100000">
                        <a:srgbClr val="FFFFFF"/>
                      </a:gs>
                    </a:gsLst>
                    <a:lin ang="5400000" scaled="0"/>
                  </a:gradFill>
                  <a:latin typeface="+mn-lt"/>
                  <a:ea typeface="Segoe UI" pitchFamily="34" charset="0"/>
                  <a:cs typeface="Segoe UI" pitchFamily="34" charset="0"/>
                </a:rPr>
                <a:t>Dark Red</a:t>
              </a:r>
            </a:p>
            <a:p>
              <a:pPr algn="l" defTabSz="932472" fontAlgn="base">
                <a:lnSpc>
                  <a:spcPct val="100000"/>
                </a:lnSpc>
                <a:spcBef>
                  <a:spcPct val="0"/>
                </a:spcBef>
                <a:spcAft>
                  <a:spcPct val="0"/>
                </a:spcAft>
              </a:pPr>
              <a:r>
                <a:rPr lang="en-US" sz="500">
                  <a:gradFill>
                    <a:gsLst>
                      <a:gs pos="2092">
                        <a:srgbClr val="F8F8F8"/>
                      </a:gs>
                      <a:gs pos="10042">
                        <a:srgbClr val="F8F8F8"/>
                      </a:gs>
                    </a:gsLst>
                    <a:lin ang="5400000" scaled="0"/>
                  </a:gradFill>
                  <a:ea typeface="Segoe UI" pitchFamily="34" charset="0"/>
                  <a:cs typeface="Segoe UI" pitchFamily="34" charset="0"/>
                </a:rPr>
                <a:t>R:</a:t>
              </a:r>
              <a:r>
                <a:rPr lang="en-US" sz="500" baseline="0">
                  <a:gradFill>
                    <a:gsLst>
                      <a:gs pos="2092">
                        <a:srgbClr val="F8F8F8"/>
                      </a:gs>
                      <a:gs pos="10042">
                        <a:srgbClr val="F8F8F8"/>
                      </a:gs>
                    </a:gsLst>
                    <a:lin ang="5400000" scaled="0"/>
                  </a:gradFill>
                  <a:ea typeface="Segoe UI" pitchFamily="34" charset="0"/>
                  <a:cs typeface="Segoe UI" pitchFamily="34" charset="0"/>
                </a:rPr>
                <a:t>168 G:0 B:0</a:t>
              </a:r>
              <a:endParaRPr lang="en-US" sz="500">
                <a:gradFill>
                  <a:gsLst>
                    <a:gs pos="2092">
                      <a:srgbClr val="F8F8F8"/>
                    </a:gs>
                    <a:gs pos="10042">
                      <a:srgbClr val="F8F8F8"/>
                    </a:gs>
                  </a:gsLst>
                  <a:lin ang="5400000" scaled="0"/>
                </a:gradFill>
                <a:ea typeface="Segoe UI" pitchFamily="34" charset="0"/>
                <a:cs typeface="Segoe UI" pitchFamily="34" charset="0"/>
              </a:endParaRPr>
            </a:p>
          </p:txBody>
        </p:sp>
        <p:sp>
          <p:nvSpPr>
            <p:cNvPr id="32" name="Rectangle 31"/>
            <p:cNvSpPr/>
            <p:nvPr userDrawn="1"/>
          </p:nvSpPr>
          <p:spPr bwMode="auto">
            <a:xfrm rot="5400000">
              <a:off x="12328888" y="3353997"/>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32472" fontAlgn="base">
                <a:lnSpc>
                  <a:spcPct val="100000"/>
                </a:lnSpc>
                <a:spcBef>
                  <a:spcPct val="0"/>
                </a:spcBef>
                <a:spcAft>
                  <a:spcPct val="0"/>
                </a:spcAft>
              </a:pPr>
              <a:r>
                <a:rPr lang="en-US" sz="500">
                  <a:gradFill>
                    <a:gsLst>
                      <a:gs pos="2092">
                        <a:srgbClr val="F8F8F8"/>
                      </a:gs>
                      <a:gs pos="10042">
                        <a:srgbClr val="F8F8F8"/>
                      </a:gs>
                    </a:gsLst>
                    <a:lin ang="5400000" scaled="0"/>
                  </a:gradFill>
                  <a:ea typeface="Segoe UI" pitchFamily="34" charset="0"/>
                  <a:cs typeface="Segoe UI" pitchFamily="34" charset="0"/>
                </a:rPr>
                <a:t>R0 G32 B80</a:t>
              </a:r>
            </a:p>
          </p:txBody>
        </p:sp>
      </p:grpSp>
    </p:spTree>
    <p:extLst>
      <p:ext uri="{BB962C8B-B14F-4D97-AF65-F5344CB8AC3E}">
        <p14:creationId xmlns:p14="http://schemas.microsoft.com/office/powerpoint/2010/main" val="1249032989"/>
      </p:ext>
    </p:extLst>
  </p:cSld>
  <p:clrMap bg1="dk1" tx1="lt1" bg2="dk2" tx2="lt2" accent1="accent1" accent2="accent2" accent3="accent3" accent4="accent4" accent5="accent5" accent6="accent6" hlink="hlink" folHlink="folHlink"/>
  <p:sldLayoutIdLst>
    <p:sldLayoutId id="2147484339" r:id="rId1"/>
    <p:sldLayoutId id="2147484340" r:id="rId2"/>
    <p:sldLayoutId id="2147484311" r:id="rId3"/>
    <p:sldLayoutId id="2147484312" r:id="rId4"/>
    <p:sldLayoutId id="2147484313" r:id="rId5"/>
    <p:sldLayoutId id="2147484314" r:id="rId6"/>
    <p:sldLayoutId id="2147484315" r:id="rId7"/>
    <p:sldLayoutId id="2147484332" r:id="rId8"/>
    <p:sldLayoutId id="2147484333" r:id="rId9"/>
    <p:sldLayoutId id="2147484334" r:id="rId10"/>
    <p:sldLayoutId id="2147484335" r:id="rId11"/>
    <p:sldLayoutId id="2147484336" r:id="rId12"/>
    <p:sldLayoutId id="2147484323" r:id="rId13"/>
    <p:sldLayoutId id="2147484324" r:id="rId14"/>
    <p:sldLayoutId id="2147484325" r:id="rId15"/>
    <p:sldLayoutId id="2147484326" r:id="rId16"/>
    <p:sldLayoutId id="2147484327" r:id="rId17"/>
    <p:sldLayoutId id="2147484328" r:id="rId18"/>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4000" kern="1200" spc="0" baseline="0" dirty="0" smtClean="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userDrawn="1">
          <p15:clr>
            <a:srgbClr val="C35EA4"/>
          </p15:clr>
        </p15:guide>
        <p15:guide id="17" pos="7546" userDrawn="1">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userDrawn="1">
          <p15:clr>
            <a:srgbClr val="C35EA4"/>
          </p15:clr>
        </p15:guide>
        <p15:guide id="26" orient="horz" pos="4104" userDrawn="1">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3" name="Group 2"/>
          <p:cNvGrpSpPr/>
          <p:nvPr userDrawn="1"/>
        </p:nvGrpSpPr>
        <p:grpSpPr>
          <a:xfrm>
            <a:off x="12618967" y="0"/>
            <a:ext cx="952401" cy="5766967"/>
            <a:chOff x="12618967" y="0"/>
            <a:chExt cx="952401" cy="5766967"/>
          </a:xfrm>
        </p:grpSpPr>
        <p:grpSp>
          <p:nvGrpSpPr>
            <p:cNvPr id="26" name="Group 25"/>
            <p:cNvGrpSpPr/>
            <p:nvPr userDrawn="1"/>
          </p:nvGrpSpPr>
          <p:grpSpPr>
            <a:xfrm rot="5400000">
              <a:off x="11584220" y="1040742"/>
              <a:ext cx="2698730" cy="629236"/>
              <a:chOff x="1584344" y="4543426"/>
              <a:chExt cx="2698730"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err="1">
                    <a:gradFill>
                      <a:gsLst>
                        <a:gs pos="0">
                          <a:srgbClr val="FFFFFF"/>
                        </a:gs>
                        <a:gs pos="100000">
                          <a:srgbClr val="FFFFFF"/>
                        </a:gs>
                      </a:gsLst>
                      <a:lin ang="5400000" scaled="0"/>
                    </a:gradFill>
                    <a:latin typeface="+mn-lt"/>
                    <a:ea typeface="Segoe UI" pitchFamily="34" charset="0"/>
                    <a:cs typeface="Segoe UI" pitchFamily="34" charset="0"/>
                  </a:rPr>
                  <a:t>Oragen</a:t>
                </a:r>
                <a:endParaRPr lang="en-US" sz="500" b="1" kern="1200" baseline="0">
                  <a:gradFill>
                    <a:gsLst>
                      <a:gs pos="0">
                        <a:srgbClr val="FFFFFF"/>
                      </a:gs>
                      <a:gs pos="100000">
                        <a:srgbClr val="FFFFFF"/>
                      </a:gs>
                    </a:gsLst>
                    <a:lin ang="5400000" scaled="0"/>
                  </a:gradFill>
                  <a:latin typeface="+mn-lt"/>
                  <a:ea typeface="Segoe UI" pitchFamily="34" charset="0"/>
                  <a:cs typeface="Segoe UI" pitchFamily="34" charset="0"/>
                </a:endParaRPr>
              </a:p>
              <a:p>
                <a:pPr algn="l" defTabSz="932472" fontAlgn="base">
                  <a:lnSpc>
                    <a:spcPct val="100000"/>
                  </a:lnSpc>
                  <a:spcBef>
                    <a:spcPct val="0"/>
                  </a:spcBef>
                  <a:spcAft>
                    <a:spcPct val="0"/>
                  </a:spcAft>
                </a:pPr>
                <a:r>
                  <a:rPr lang="en-US" sz="500">
                    <a:gradFill>
                      <a:gsLst>
                        <a:gs pos="0">
                          <a:srgbClr val="FFFFFF"/>
                        </a:gs>
                        <a:gs pos="100000">
                          <a:srgbClr val="FFFFFF"/>
                        </a:gs>
                      </a:gsLst>
                      <a:lin ang="5400000" scaled="0"/>
                    </a:gradFill>
                    <a:ea typeface="Segoe UI" pitchFamily="34" charset="0"/>
                    <a:cs typeface="Segoe UI" pitchFamily="34" charset="0"/>
                  </a:rPr>
                  <a:t>R:</a:t>
                </a:r>
                <a:r>
                  <a:rPr lang="en-US" sz="500" baseline="0">
                    <a:gradFill>
                      <a:gsLst>
                        <a:gs pos="0">
                          <a:srgbClr val="FFFFFF"/>
                        </a:gs>
                        <a:gs pos="100000">
                          <a:srgbClr val="FFFFFF"/>
                        </a:gs>
                      </a:gsLst>
                      <a:lin ang="5400000" scaled="0"/>
                    </a:gradFill>
                    <a:ea typeface="Segoe UI" pitchFamily="34" charset="0"/>
                    <a:cs typeface="Segoe UI" pitchFamily="34" charset="0"/>
                  </a:rPr>
                  <a:t>216 G:59 B:1</a:t>
                </a:r>
                <a:endParaRPr lang="en-US" sz="50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a:gradFill>
                      <a:gsLst>
                        <a:gs pos="0">
                          <a:srgbClr val="FFFFFF"/>
                        </a:gs>
                        <a:gs pos="100000">
                          <a:srgbClr val="FFFFFF"/>
                        </a:gs>
                      </a:gsLst>
                      <a:lin ang="5400000" scaled="0"/>
                    </a:gradFill>
                    <a:latin typeface="+mn-lt"/>
                    <a:ea typeface="Segoe UI" pitchFamily="34" charset="0"/>
                    <a:cs typeface="Segoe UI" pitchFamily="34" charset="0"/>
                  </a:rPr>
                  <a:t>Blue</a:t>
                </a:r>
              </a:p>
              <a:p>
                <a:pPr marL="0" algn="l" defTabSz="932472" rtl="0" eaLnBrk="1" fontAlgn="base" latinLnBrk="0" hangingPunct="1">
                  <a:lnSpc>
                    <a:spcPct val="100000"/>
                  </a:lnSpc>
                  <a:spcBef>
                    <a:spcPct val="0"/>
                  </a:spcBef>
                  <a:spcAft>
                    <a:spcPct val="0"/>
                  </a:spcAft>
                </a:pPr>
                <a:r>
                  <a:rPr lang="en-US" sz="500" kern="1200">
                    <a:gradFill>
                      <a:gsLst>
                        <a:gs pos="2092">
                          <a:srgbClr val="F8F8F8"/>
                        </a:gs>
                        <a:gs pos="10042">
                          <a:srgbClr val="F8F8F8"/>
                        </a:gs>
                      </a:gsLst>
                      <a:lin ang="5400000" scaled="0"/>
                    </a:gradFill>
                    <a:latin typeface="+mn-lt"/>
                    <a:ea typeface="Segoe UI" pitchFamily="34" charset="0"/>
                    <a:cs typeface="Segoe UI" pitchFamily="34" charset="0"/>
                  </a:rPr>
                  <a:t>R:0 G:120 B:215</a:t>
                </a:r>
              </a:p>
            </p:txBody>
          </p:sp>
          <p:sp>
            <p:nvSpPr>
              <p:cNvPr id="42" name="Rectangle 41"/>
              <p:cNvSpPr/>
              <p:nvPr userDrawn="1"/>
            </p:nvSpPr>
            <p:spPr bwMode="auto">
              <a:xfrm>
                <a:off x="3413144"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a:gradFill>
                      <a:gsLst>
                        <a:gs pos="0">
                          <a:srgbClr val="FFFFFF"/>
                        </a:gs>
                        <a:gs pos="100000">
                          <a:srgbClr val="FFFFFF"/>
                        </a:gs>
                      </a:gsLst>
                      <a:lin ang="5400000" scaled="0"/>
                    </a:gradFill>
                    <a:latin typeface="+mn-lt"/>
                    <a:ea typeface="Segoe UI" pitchFamily="34" charset="0"/>
                    <a:cs typeface="Segoe UI" pitchFamily="34" charset="0"/>
                  </a:rPr>
                  <a:t>Dark Gray</a:t>
                </a:r>
              </a:p>
              <a:p>
                <a:pPr marL="0" algn="l" defTabSz="932472" rtl="0" eaLnBrk="1" fontAlgn="base" latinLnBrk="0" hangingPunct="1">
                  <a:lnSpc>
                    <a:spcPct val="100000"/>
                  </a:lnSpc>
                  <a:spcBef>
                    <a:spcPct val="0"/>
                  </a:spcBef>
                  <a:spcAft>
                    <a:spcPct val="0"/>
                  </a:spcAft>
                </a:pPr>
                <a:r>
                  <a:rPr lang="en-US" sz="500" kern="1200">
                    <a:gradFill>
                      <a:gsLst>
                        <a:gs pos="2092">
                          <a:srgbClr val="F8F8F8"/>
                        </a:gs>
                        <a:gs pos="10042">
                          <a:srgbClr val="F8F8F8"/>
                        </a:gs>
                      </a:gsLst>
                      <a:lin ang="5400000" scaled="0"/>
                    </a:gradFill>
                    <a:latin typeface="+mn-lt"/>
                    <a:ea typeface="Segoe UI" pitchFamily="34" charset="0"/>
                    <a:cs typeface="Segoe UI" pitchFamily="34" charset="0"/>
                  </a:rPr>
                  <a:t>R:80 G:80 B:80</a:t>
                </a: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a:gradFill>
                      <a:gsLst>
                        <a:gs pos="37168">
                          <a:srgbClr val="292929"/>
                        </a:gs>
                        <a:gs pos="72000">
                          <a:srgbClr val="292929"/>
                        </a:gs>
                      </a:gsLst>
                      <a:lin ang="5400000" scaled="0"/>
                    </a:gradFill>
                    <a:latin typeface="+mn-lt"/>
                    <a:ea typeface="Segoe UI" pitchFamily="34" charset="0"/>
                    <a:cs typeface="Segoe UI" pitchFamily="34" charset="0"/>
                  </a:rPr>
                  <a:t>Yellow</a:t>
                </a:r>
              </a:p>
              <a:p>
                <a:pPr marL="0" algn="l" defTabSz="932472" rtl="0" eaLnBrk="1" fontAlgn="base" latinLnBrk="0" hangingPunct="1">
                  <a:lnSpc>
                    <a:spcPct val="100000"/>
                  </a:lnSpc>
                  <a:spcBef>
                    <a:spcPct val="0"/>
                  </a:spcBef>
                  <a:spcAft>
                    <a:spcPct val="0"/>
                  </a:spcAft>
                </a:pPr>
                <a:r>
                  <a:rPr lang="en-US" sz="500" kern="1200">
                    <a:gradFill>
                      <a:gsLst>
                        <a:gs pos="37168">
                          <a:srgbClr val="292929"/>
                        </a:gs>
                        <a:gs pos="72000">
                          <a:srgbClr val="292929"/>
                        </a:gs>
                      </a:gsLst>
                      <a:lin ang="5400000" scaled="0"/>
                    </a:gradFill>
                    <a:latin typeface="+mn-lt"/>
                    <a:ea typeface="Segoe UI" pitchFamily="34" charset="0"/>
                    <a:cs typeface="Segoe UI" pitchFamily="34" charset="0"/>
                  </a:rPr>
                  <a:t>R:255 G:185 B:0</a:t>
                </a: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a:gradFill>
                      <a:gsLst>
                        <a:gs pos="37168">
                          <a:srgbClr val="292929"/>
                        </a:gs>
                        <a:gs pos="72000">
                          <a:srgbClr val="292929"/>
                        </a:gs>
                      </a:gsLst>
                      <a:lin ang="5400000" scaled="0"/>
                    </a:gradFill>
                    <a:latin typeface="+mn-lt"/>
                    <a:ea typeface="Segoe UI" pitchFamily="34" charset="0"/>
                    <a:cs typeface="Segoe UI" pitchFamily="34" charset="0"/>
                  </a:rPr>
                  <a:t>Light Orange</a:t>
                </a:r>
              </a:p>
              <a:p>
                <a:pPr marL="0" algn="l" defTabSz="932472" rtl="0" eaLnBrk="1" fontAlgn="base" latinLnBrk="0" hangingPunct="1">
                  <a:lnSpc>
                    <a:spcPct val="100000"/>
                  </a:lnSpc>
                  <a:spcBef>
                    <a:spcPct val="0"/>
                  </a:spcBef>
                  <a:spcAft>
                    <a:spcPct val="0"/>
                  </a:spcAft>
                </a:pPr>
                <a:r>
                  <a:rPr lang="en-US" sz="500" kern="1200">
                    <a:gradFill>
                      <a:gsLst>
                        <a:gs pos="37168">
                          <a:srgbClr val="292929"/>
                        </a:gs>
                        <a:gs pos="72000">
                          <a:srgbClr val="292929"/>
                        </a:gs>
                      </a:gsLst>
                      <a:lin ang="5400000" scaled="0"/>
                    </a:gradFill>
                    <a:latin typeface="+mn-lt"/>
                    <a:ea typeface="Segoe UI" pitchFamily="34" charset="0"/>
                    <a:cs typeface="Segoe UI" pitchFamily="34" charset="0"/>
                  </a:rPr>
                  <a:t>R:255 G:140 B:0</a:t>
                </a: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a:gradFill>
                      <a:gsLst>
                        <a:gs pos="37168">
                          <a:srgbClr val="292929"/>
                        </a:gs>
                        <a:gs pos="72000">
                          <a:srgbClr val="292929"/>
                        </a:gs>
                      </a:gsLst>
                      <a:lin ang="5400000" scaled="0"/>
                    </a:gradFill>
                    <a:latin typeface="+mn-lt"/>
                    <a:ea typeface="Segoe UI" pitchFamily="34" charset="0"/>
                    <a:cs typeface="Segoe UI" pitchFamily="34" charset="0"/>
                  </a:rPr>
                  <a:t>Light Gray</a:t>
                </a:r>
              </a:p>
              <a:p>
                <a:pPr algn="l" defTabSz="932472" fontAlgn="base">
                  <a:lnSpc>
                    <a:spcPct val="100000"/>
                  </a:lnSpc>
                  <a:spcBef>
                    <a:spcPct val="0"/>
                  </a:spcBef>
                  <a:spcAft>
                    <a:spcPct val="0"/>
                  </a:spcAft>
                </a:pPr>
                <a:r>
                  <a:rPr lang="en-US" sz="500">
                    <a:gradFill>
                      <a:gsLst>
                        <a:gs pos="37168">
                          <a:srgbClr val="292929"/>
                        </a:gs>
                        <a:gs pos="72000">
                          <a:srgbClr val="292929"/>
                        </a:gs>
                      </a:gsLst>
                      <a:lin ang="5400000" scaled="0"/>
                    </a:gradFill>
                    <a:ea typeface="Segoe UI" pitchFamily="34" charset="0"/>
                    <a:cs typeface="Segoe UI" pitchFamily="34" charset="0"/>
                  </a:rPr>
                  <a:t>R:</a:t>
                </a:r>
                <a:r>
                  <a:rPr lang="en-US" sz="500" baseline="0">
                    <a:gradFill>
                      <a:gsLst>
                        <a:gs pos="37168">
                          <a:srgbClr val="292929"/>
                        </a:gs>
                        <a:gs pos="72000">
                          <a:srgbClr val="292929"/>
                        </a:gs>
                      </a:gsLst>
                      <a:lin ang="5400000" scaled="0"/>
                    </a:gradFill>
                    <a:ea typeface="Segoe UI" pitchFamily="34" charset="0"/>
                    <a:cs typeface="Segoe UI" pitchFamily="34" charset="0"/>
                  </a:rPr>
                  <a:t>210 G:210 B:210</a:t>
                </a:r>
                <a:endParaRPr lang="en-US" sz="500">
                  <a:gradFill>
                    <a:gsLst>
                      <a:gs pos="37168">
                        <a:srgbClr val="292929"/>
                      </a:gs>
                      <a:gs pos="72000">
                        <a:srgbClr val="292929"/>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8035" y="260168"/>
              <a:ext cx="843501" cy="323165"/>
            </a:xfrm>
            <a:prstGeom prst="rect">
              <a:avLst/>
            </a:prstGeom>
            <a:noFill/>
          </p:spPr>
          <p:txBody>
            <a:bodyPr wrap="none" lIns="0" tIns="91440" rIns="182880" bIns="91440" rtlCol="0">
              <a:spAutoFit/>
            </a:bodyPr>
            <a:lstStyle/>
            <a:p>
              <a:pPr marL="0" algn="l" defTabSz="932742" rtl="0" eaLnBrk="1" latinLnBrk="0" hangingPunct="1">
                <a:lnSpc>
                  <a:spcPct val="90000"/>
                </a:lnSpc>
                <a:spcAft>
                  <a:spcPts val="600"/>
                </a:spcAft>
              </a:pPr>
              <a:r>
                <a:rPr lang="en-US" sz="1000" kern="1200">
                  <a:gradFill>
                    <a:gsLst>
                      <a:gs pos="82301">
                        <a:srgbClr val="292929"/>
                      </a:gs>
                      <a:gs pos="62000">
                        <a:srgbClr val="292929"/>
                      </a:gs>
                    </a:gsLst>
                    <a:lin ang="5400000" scaled="0"/>
                  </a:gradFill>
                  <a:latin typeface="+mn-lt"/>
                  <a:ea typeface="+mn-ea"/>
                  <a:cs typeface="+mn-cs"/>
                </a:rPr>
                <a:t>Main colors</a:t>
              </a:r>
            </a:p>
          </p:txBody>
        </p:sp>
        <p:sp>
          <p:nvSpPr>
            <p:cNvPr id="32" name="TextBox 31"/>
            <p:cNvSpPr txBox="1"/>
            <p:nvPr userDrawn="1"/>
          </p:nvSpPr>
          <p:spPr>
            <a:xfrm rot="5400000">
              <a:off x="11742070" y="4230580"/>
              <a:ext cx="2656496" cy="323165"/>
            </a:xfrm>
            <a:prstGeom prst="rect">
              <a:avLst/>
            </a:prstGeom>
            <a:noFill/>
          </p:spPr>
          <p:txBody>
            <a:bodyPr wrap="none" lIns="0" tIns="91440" rIns="182880" bIns="91440" rtlCol="0">
              <a:spAutoFit/>
            </a:bodyPr>
            <a:lstStyle/>
            <a:p>
              <a:pPr marL="0" algn="l" defTabSz="932742" rtl="0" eaLnBrk="1" latinLnBrk="0" hangingPunct="1">
                <a:lnSpc>
                  <a:spcPct val="90000"/>
                </a:lnSpc>
                <a:spcAft>
                  <a:spcPts val="600"/>
                </a:spcAft>
              </a:pPr>
              <a:r>
                <a:rPr lang="en-US" sz="1000" kern="1200">
                  <a:gradFill>
                    <a:gsLst>
                      <a:gs pos="82301">
                        <a:srgbClr val="292929"/>
                      </a:gs>
                      <a:gs pos="62000">
                        <a:srgbClr val="292929"/>
                      </a:gs>
                    </a:gsLst>
                    <a:lin ang="5400000" scaled="0"/>
                  </a:gradFill>
                  <a:latin typeface="+mn-lt"/>
                  <a:ea typeface="+mn-ea"/>
                  <a:cs typeface="+mn-cs"/>
                </a:rPr>
                <a:t>Secondary colors (use only when necessary)</a:t>
              </a:r>
            </a:p>
          </p:txBody>
        </p:sp>
        <p:sp>
          <p:nvSpPr>
            <p:cNvPr id="22" name="Rectangle 21"/>
            <p:cNvSpPr/>
            <p:nvPr userDrawn="1"/>
          </p:nvSpPr>
          <p:spPr bwMode="auto">
            <a:xfrm rot="5400000">
              <a:off x="12328888" y="5187119"/>
              <a:ext cx="869930" cy="289766"/>
            </a:xfrm>
            <a:prstGeom prst="rect">
              <a:avLst/>
            </a:prstGeom>
            <a:solidFill>
              <a:srgbClr val="A8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a:gradFill>
                    <a:gsLst>
                      <a:gs pos="0">
                        <a:srgbClr val="FFFFFF"/>
                      </a:gs>
                      <a:gs pos="100000">
                        <a:srgbClr val="FFFFFF"/>
                      </a:gs>
                    </a:gsLst>
                    <a:lin ang="5400000" scaled="0"/>
                  </a:gradFill>
                  <a:latin typeface="+mn-lt"/>
                  <a:ea typeface="Segoe UI" pitchFamily="34" charset="0"/>
                  <a:cs typeface="Segoe UI" pitchFamily="34" charset="0"/>
                </a:rPr>
                <a:t>Dark Red</a:t>
              </a:r>
            </a:p>
            <a:p>
              <a:pPr algn="l" defTabSz="932472" fontAlgn="base">
                <a:lnSpc>
                  <a:spcPct val="100000"/>
                </a:lnSpc>
                <a:spcBef>
                  <a:spcPct val="0"/>
                </a:spcBef>
                <a:spcAft>
                  <a:spcPct val="0"/>
                </a:spcAft>
              </a:pPr>
              <a:r>
                <a:rPr lang="en-US" sz="500">
                  <a:gradFill>
                    <a:gsLst>
                      <a:gs pos="2092">
                        <a:srgbClr val="F8F8F8"/>
                      </a:gs>
                      <a:gs pos="10042">
                        <a:srgbClr val="F8F8F8"/>
                      </a:gs>
                    </a:gsLst>
                    <a:lin ang="5400000" scaled="0"/>
                  </a:gradFill>
                  <a:ea typeface="Segoe UI" pitchFamily="34" charset="0"/>
                  <a:cs typeface="Segoe UI" pitchFamily="34" charset="0"/>
                </a:rPr>
                <a:t>R:</a:t>
              </a:r>
              <a:r>
                <a:rPr lang="en-US" sz="500" baseline="0">
                  <a:gradFill>
                    <a:gsLst>
                      <a:gs pos="2092">
                        <a:srgbClr val="F8F8F8"/>
                      </a:gs>
                      <a:gs pos="10042">
                        <a:srgbClr val="F8F8F8"/>
                      </a:gs>
                    </a:gsLst>
                    <a:lin ang="5400000" scaled="0"/>
                  </a:gradFill>
                  <a:ea typeface="Segoe UI" pitchFamily="34" charset="0"/>
                  <a:cs typeface="Segoe UI" pitchFamily="34" charset="0"/>
                </a:rPr>
                <a:t>168 G:0 B:0</a:t>
              </a:r>
              <a:endParaRPr lang="en-US" sz="500">
                <a:gradFill>
                  <a:gsLst>
                    <a:gs pos="2092">
                      <a:srgbClr val="F8F8F8"/>
                    </a:gs>
                    <a:gs pos="10042">
                      <a:srgbClr val="F8F8F8"/>
                    </a:gs>
                  </a:gsLst>
                  <a:lin ang="5400000" scaled="0"/>
                </a:gradFill>
                <a:ea typeface="Segoe UI" pitchFamily="34" charset="0"/>
                <a:cs typeface="Segoe UI" pitchFamily="34" charset="0"/>
              </a:endParaRPr>
            </a:p>
          </p:txBody>
        </p:sp>
        <p:sp>
          <p:nvSpPr>
            <p:cNvPr id="23" name="Rectangle 22"/>
            <p:cNvSpPr/>
            <p:nvPr userDrawn="1"/>
          </p:nvSpPr>
          <p:spPr bwMode="auto">
            <a:xfrm rot="5400000">
              <a:off x="12328888" y="3353997"/>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a:gradFill>
                    <a:gsLst>
                      <a:gs pos="0">
                        <a:srgbClr val="FFFFFF"/>
                      </a:gs>
                      <a:gs pos="100000">
                        <a:srgbClr val="FFFFFF"/>
                      </a:gs>
                    </a:gsLst>
                    <a:lin ang="5400000" scaled="0"/>
                  </a:gradFill>
                  <a:latin typeface="+mn-lt"/>
                  <a:ea typeface="Segoe UI" pitchFamily="34" charset="0"/>
                  <a:cs typeface="Segoe UI" pitchFamily="34" charset="0"/>
                </a:rPr>
                <a:t>Light Blue</a:t>
              </a:r>
            </a:p>
            <a:p>
              <a:pPr algn="l" defTabSz="932472" fontAlgn="base">
                <a:lnSpc>
                  <a:spcPct val="100000"/>
                </a:lnSpc>
                <a:spcBef>
                  <a:spcPct val="0"/>
                </a:spcBef>
                <a:spcAft>
                  <a:spcPct val="0"/>
                </a:spcAft>
              </a:pPr>
              <a:r>
                <a:rPr lang="en-US" sz="500">
                  <a:gradFill>
                    <a:gsLst>
                      <a:gs pos="2092">
                        <a:srgbClr val="F8F8F8"/>
                      </a:gs>
                      <a:gs pos="10042">
                        <a:srgbClr val="F8F8F8"/>
                      </a:gs>
                    </a:gsLst>
                    <a:lin ang="5400000" scaled="0"/>
                  </a:gradFill>
                  <a:ea typeface="Segoe UI" pitchFamily="34" charset="0"/>
                  <a:cs typeface="Segoe UI" pitchFamily="34" charset="0"/>
                </a:rPr>
                <a:t>R:16</a:t>
              </a:r>
              <a:r>
                <a:rPr lang="en-US" sz="500" baseline="0">
                  <a:gradFill>
                    <a:gsLst>
                      <a:gs pos="2092">
                        <a:srgbClr val="F8F8F8"/>
                      </a:gs>
                      <a:gs pos="10042">
                        <a:srgbClr val="F8F8F8"/>
                      </a:gs>
                    </a:gsLst>
                    <a:lin ang="5400000" scaled="0"/>
                  </a:gradFill>
                  <a:ea typeface="Segoe UI" pitchFamily="34" charset="0"/>
                  <a:cs typeface="Segoe UI" pitchFamily="34" charset="0"/>
                </a:rPr>
                <a:t> G:124 B:16</a:t>
              </a:r>
              <a:endParaRPr lang="en-US" sz="500">
                <a:gradFill>
                  <a:gsLst>
                    <a:gs pos="2092">
                      <a:srgbClr val="F8F8F8"/>
                    </a:gs>
                    <a:gs pos="10042">
                      <a:srgbClr val="F8F8F8"/>
                    </a:gs>
                  </a:gsLst>
                  <a:lin ang="5400000" scaled="0"/>
                </a:gradFill>
                <a:ea typeface="Segoe UI" pitchFamily="34" charset="0"/>
                <a:cs typeface="Segoe UI" pitchFamily="34" charset="0"/>
              </a:endParaRPr>
            </a:p>
          </p:txBody>
        </p:sp>
        <p:sp>
          <p:nvSpPr>
            <p:cNvPr id="24" name="Rectangle 23"/>
            <p:cNvSpPr/>
            <p:nvPr userDrawn="1"/>
          </p:nvSpPr>
          <p:spPr bwMode="auto">
            <a:xfrm rot="5400000">
              <a:off x="12328888" y="4272719"/>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32472" fontAlgn="base">
                <a:lnSpc>
                  <a:spcPct val="100000"/>
                </a:lnSpc>
                <a:spcBef>
                  <a:spcPct val="0"/>
                </a:spcBef>
                <a:spcAft>
                  <a:spcPct val="0"/>
                </a:spcAft>
              </a:pPr>
              <a:r>
                <a:rPr lang="en-US" sz="500">
                  <a:gradFill>
                    <a:gsLst>
                      <a:gs pos="2092">
                        <a:srgbClr val="F8F8F8"/>
                      </a:gs>
                      <a:gs pos="10042">
                        <a:srgbClr val="F8F8F8"/>
                      </a:gs>
                    </a:gsLst>
                    <a:lin ang="5400000" scaled="0"/>
                  </a:gradFill>
                  <a:ea typeface="Segoe UI" pitchFamily="34" charset="0"/>
                  <a:cs typeface="Segoe UI" pitchFamily="34" charset="0"/>
                </a:rPr>
                <a:t>R0 G32 B80</a:t>
              </a:r>
            </a:p>
          </p:txBody>
        </p:sp>
      </p:grpSp>
    </p:spTree>
    <p:extLst>
      <p:ext uri="{BB962C8B-B14F-4D97-AF65-F5344CB8AC3E}">
        <p14:creationId xmlns:p14="http://schemas.microsoft.com/office/powerpoint/2010/main" val="2682552606"/>
      </p:ext>
    </p:extLst>
  </p:cSld>
  <p:clrMap bg1="lt1" tx1="dk1" bg2="lt2" tx2="dk2" accent1="accent1" accent2="accent2" accent3="accent3" accent4="accent4" accent5="accent5" accent6="accent6" hlink="hlink" folHlink="folHlink"/>
  <p:sldLayoutIdLst>
    <p:sldLayoutId id="2147484343" r:id="rId1"/>
    <p:sldLayoutId id="2147484344" r:id="rId2"/>
    <p:sldLayoutId id="2147484345" r:id="rId3"/>
    <p:sldLayoutId id="2147484346" r:id="rId4"/>
    <p:sldLayoutId id="2147484347" r:id="rId5"/>
    <p:sldLayoutId id="2147484348" r:id="rId6"/>
    <p:sldLayoutId id="2147484349" r:id="rId7"/>
    <p:sldLayoutId id="2147484350" r:id="rId8"/>
    <p:sldLayoutId id="2147484351" r:id="rId9"/>
    <p:sldLayoutId id="2147484352" r:id="rId10"/>
    <p:sldLayoutId id="2147484353" r:id="rId11"/>
    <p:sldLayoutId id="2147484354" r:id="rId12"/>
    <p:sldLayoutId id="2147484355" r:id="rId13"/>
    <p:sldLayoutId id="2147484356" r:id="rId14"/>
    <p:sldLayoutId id="2147484357" r:id="rId15"/>
    <p:sldLayoutId id="2147484358" r:id="rId16"/>
    <p:sldLayoutId id="2147484359" r:id="rId17"/>
    <p:sldLayoutId id="2147484360" r:id="rId18"/>
    <p:sldLayoutId id="2147484361" r:id="rId19"/>
    <p:sldLayoutId id="2147484362" r:id="rId20"/>
    <p:sldLayoutId id="2147484363" r:id="rId21"/>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6"/>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2" y="1212851"/>
            <a:ext cx="11887198" cy="2228302"/>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5"/>
          <p:cNvPicPr>
            <a:picLocks noChangeAspect="1"/>
          </p:cNvPicPr>
          <p:nvPr userDrawn="1"/>
        </p:nvPicPr>
        <p:blipFill>
          <a:blip r:embed="rId23"/>
          <a:stretch>
            <a:fillRect/>
          </a:stretch>
        </p:blipFill>
        <p:spPr>
          <a:xfrm rot="5400000">
            <a:off x="9489151" y="3050515"/>
            <a:ext cx="6995160" cy="894134"/>
          </a:xfrm>
          <a:prstGeom prst="rect">
            <a:avLst/>
          </a:prstGeom>
        </p:spPr>
      </p:pic>
    </p:spTree>
    <p:extLst>
      <p:ext uri="{BB962C8B-B14F-4D97-AF65-F5344CB8AC3E}">
        <p14:creationId xmlns:p14="http://schemas.microsoft.com/office/powerpoint/2010/main" val="872860802"/>
      </p:ext>
    </p:extLst>
  </p:cSld>
  <p:clrMap bg1="dk1" tx1="lt1" bg2="dk2" tx2="lt2" accent1="accent1" accent2="accent2" accent3="accent3" accent4="accent4" accent5="accent5" accent6="accent6" hlink="hlink" folHlink="folHlink"/>
  <p:sldLayoutIdLst>
    <p:sldLayoutId id="2147484366" r:id="rId1"/>
    <p:sldLayoutId id="2147484367" r:id="rId2"/>
    <p:sldLayoutId id="2147484368" r:id="rId3"/>
    <p:sldLayoutId id="2147484369" r:id="rId4"/>
    <p:sldLayoutId id="2147484370" r:id="rId5"/>
    <p:sldLayoutId id="2147484371" r:id="rId6"/>
    <p:sldLayoutId id="2147484372" r:id="rId7"/>
    <p:sldLayoutId id="2147484373" r:id="rId8"/>
    <p:sldLayoutId id="2147484374" r:id="rId9"/>
    <p:sldLayoutId id="2147484375" r:id="rId10"/>
    <p:sldLayoutId id="2147484376" r:id="rId11"/>
    <p:sldLayoutId id="2147484377" r:id="rId12"/>
    <p:sldLayoutId id="2147484378" r:id="rId13"/>
    <p:sldLayoutId id="2147484379" r:id="rId14"/>
    <p:sldLayoutId id="2147484380" r:id="rId15"/>
    <p:sldLayoutId id="2147484381" r:id="rId16"/>
    <p:sldLayoutId id="2147484382" r:id="rId17"/>
    <p:sldLayoutId id="2147484384" r:id="rId18"/>
    <p:sldLayoutId id="2147484385" r:id="rId19"/>
    <p:sldLayoutId id="2147484388" r:id="rId20"/>
    <p:sldLayoutId id="2147484389" r:id="rId21"/>
  </p:sldLayoutIdLst>
  <p:transition>
    <p:fade/>
  </p:transition>
  <p:txStyles>
    <p:titleStyle>
      <a:lvl1pPr algn="l" defTabSz="932384" rtl="0" eaLnBrk="1" latinLnBrk="0" hangingPunct="1">
        <a:lnSpc>
          <a:spcPct val="90000"/>
        </a:lnSpc>
        <a:spcBef>
          <a:spcPct val="0"/>
        </a:spcBef>
        <a:buNone/>
        <a:defRPr lang="en-US" sz="5398"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768" marR="0" indent="-342768" algn="l" defTabSz="932384"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98" kern="1200" spc="0" baseline="0">
          <a:gradFill>
            <a:gsLst>
              <a:gs pos="1250">
                <a:schemeClr val="tx1"/>
              </a:gs>
              <a:gs pos="100000">
                <a:schemeClr val="tx1"/>
              </a:gs>
            </a:gsLst>
            <a:lin ang="5400000" scaled="0"/>
          </a:gradFill>
          <a:latin typeface="+mj-lt"/>
          <a:ea typeface="+mn-ea"/>
          <a:cs typeface="+mn-cs"/>
        </a:defRPr>
      </a:lvl1pPr>
      <a:lvl2pPr marL="583975" marR="0" indent="-241206" algn="l" defTabSz="932384"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9792" marR="0" indent="-228513" algn="l" defTabSz="932384"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305" marR="0" indent="-228513" algn="l" defTabSz="932384"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6817" marR="0" indent="-228513" algn="l" defTabSz="932384"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4055"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248"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441"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633"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384" rtl="0" eaLnBrk="1" latinLnBrk="0" hangingPunct="1">
        <a:defRPr sz="1800" kern="1200">
          <a:solidFill>
            <a:schemeClr val="tx1"/>
          </a:solidFill>
          <a:latin typeface="+mn-lt"/>
          <a:ea typeface="+mn-ea"/>
          <a:cs typeface="+mn-cs"/>
        </a:defRPr>
      </a:lvl1pPr>
      <a:lvl2pPr marL="466191" algn="l" defTabSz="932384" rtl="0" eaLnBrk="1" latinLnBrk="0" hangingPunct="1">
        <a:defRPr sz="1800" kern="1200">
          <a:solidFill>
            <a:schemeClr val="tx1"/>
          </a:solidFill>
          <a:latin typeface="+mn-lt"/>
          <a:ea typeface="+mn-ea"/>
          <a:cs typeface="+mn-cs"/>
        </a:defRPr>
      </a:lvl2pPr>
      <a:lvl3pPr marL="932384" algn="l" defTabSz="932384" rtl="0" eaLnBrk="1" latinLnBrk="0" hangingPunct="1">
        <a:defRPr sz="1800" kern="1200">
          <a:solidFill>
            <a:schemeClr val="tx1"/>
          </a:solidFill>
          <a:latin typeface="+mn-lt"/>
          <a:ea typeface="+mn-ea"/>
          <a:cs typeface="+mn-cs"/>
        </a:defRPr>
      </a:lvl3pPr>
      <a:lvl4pPr marL="1398576" algn="l" defTabSz="932384" rtl="0" eaLnBrk="1" latinLnBrk="0" hangingPunct="1">
        <a:defRPr sz="1800" kern="1200">
          <a:solidFill>
            <a:schemeClr val="tx1"/>
          </a:solidFill>
          <a:latin typeface="+mn-lt"/>
          <a:ea typeface="+mn-ea"/>
          <a:cs typeface="+mn-cs"/>
        </a:defRPr>
      </a:lvl4pPr>
      <a:lvl5pPr marL="1864768" algn="l" defTabSz="932384" rtl="0" eaLnBrk="1" latinLnBrk="0" hangingPunct="1">
        <a:defRPr sz="1800" kern="1200">
          <a:solidFill>
            <a:schemeClr val="tx1"/>
          </a:solidFill>
          <a:latin typeface="+mn-lt"/>
          <a:ea typeface="+mn-ea"/>
          <a:cs typeface="+mn-cs"/>
        </a:defRPr>
      </a:lvl5pPr>
      <a:lvl6pPr marL="2330960" algn="l" defTabSz="932384" rtl="0" eaLnBrk="1" latinLnBrk="0" hangingPunct="1">
        <a:defRPr sz="1800" kern="1200">
          <a:solidFill>
            <a:schemeClr val="tx1"/>
          </a:solidFill>
          <a:latin typeface="+mn-lt"/>
          <a:ea typeface="+mn-ea"/>
          <a:cs typeface="+mn-cs"/>
        </a:defRPr>
      </a:lvl6pPr>
      <a:lvl7pPr marL="2797152" algn="l" defTabSz="932384" rtl="0" eaLnBrk="1" latinLnBrk="0" hangingPunct="1">
        <a:defRPr sz="1800" kern="1200">
          <a:solidFill>
            <a:schemeClr val="tx1"/>
          </a:solidFill>
          <a:latin typeface="+mn-lt"/>
          <a:ea typeface="+mn-ea"/>
          <a:cs typeface="+mn-cs"/>
        </a:defRPr>
      </a:lvl7pPr>
      <a:lvl8pPr marL="3263343" algn="l" defTabSz="932384" rtl="0" eaLnBrk="1" latinLnBrk="0" hangingPunct="1">
        <a:defRPr sz="1800" kern="1200">
          <a:solidFill>
            <a:schemeClr val="tx1"/>
          </a:solidFill>
          <a:latin typeface="+mn-lt"/>
          <a:ea typeface="+mn-ea"/>
          <a:cs typeface="+mn-cs"/>
        </a:defRPr>
      </a:lvl8pPr>
      <a:lvl9pPr marL="3729537" algn="l" defTabSz="932384"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6">
          <p15:clr>
            <a:srgbClr val="C35EA4"/>
          </p15:clr>
        </p15:guide>
        <p15:guide id="24" pos="7547">
          <p15:clr>
            <a:srgbClr val="C35EA4"/>
          </p15:clr>
        </p15:guide>
        <p15:guide id="25" orient="horz" pos="305">
          <p15:clr>
            <a:srgbClr val="C35EA4"/>
          </p15:clr>
        </p15:guide>
        <p15:guide id="26" orient="horz" pos="4106">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1" y="1212851"/>
            <a:ext cx="11887198" cy="2228302"/>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5"/>
          <p:cNvPicPr>
            <a:picLocks noChangeAspect="1"/>
          </p:cNvPicPr>
          <p:nvPr userDrawn="1"/>
        </p:nvPicPr>
        <p:blipFill>
          <a:blip r:embed="rId25"/>
          <a:stretch>
            <a:fillRect/>
          </a:stretch>
        </p:blipFill>
        <p:spPr>
          <a:xfrm rot="5400000">
            <a:off x="9489150" y="3050514"/>
            <a:ext cx="6995160" cy="894134"/>
          </a:xfrm>
          <a:prstGeom prst="rect">
            <a:avLst/>
          </a:prstGeom>
        </p:spPr>
      </p:pic>
    </p:spTree>
    <p:extLst>
      <p:ext uri="{BB962C8B-B14F-4D97-AF65-F5344CB8AC3E}">
        <p14:creationId xmlns:p14="http://schemas.microsoft.com/office/powerpoint/2010/main" val="2993923708"/>
      </p:ext>
    </p:extLst>
  </p:cSld>
  <p:clrMap bg1="dk1" tx1="lt1" bg2="dk2" tx2="lt2" accent1="accent1" accent2="accent2" accent3="accent3" accent4="accent4" accent5="accent5" accent6="accent6" hlink="hlink" folHlink="folHlink"/>
  <p:sldLayoutIdLst>
    <p:sldLayoutId id="2147484391" r:id="rId1"/>
    <p:sldLayoutId id="2147484392" r:id="rId2"/>
    <p:sldLayoutId id="2147484393" r:id="rId3"/>
    <p:sldLayoutId id="2147484394" r:id="rId4"/>
    <p:sldLayoutId id="2147484395" r:id="rId5"/>
    <p:sldLayoutId id="2147484396" r:id="rId6"/>
    <p:sldLayoutId id="2147484397" r:id="rId7"/>
    <p:sldLayoutId id="2147484398" r:id="rId8"/>
    <p:sldLayoutId id="2147484399" r:id="rId9"/>
    <p:sldLayoutId id="2147484400" r:id="rId10"/>
    <p:sldLayoutId id="2147484401" r:id="rId11"/>
    <p:sldLayoutId id="2147484402" r:id="rId12"/>
    <p:sldLayoutId id="2147484403" r:id="rId13"/>
    <p:sldLayoutId id="2147484404" r:id="rId14"/>
    <p:sldLayoutId id="2147484405" r:id="rId15"/>
    <p:sldLayoutId id="2147484406" r:id="rId16"/>
    <p:sldLayoutId id="2147484407" r:id="rId17"/>
    <p:sldLayoutId id="2147484409" r:id="rId18"/>
    <p:sldLayoutId id="2147484410" r:id="rId19"/>
    <p:sldLayoutId id="2147484411" r:id="rId20"/>
    <p:sldLayoutId id="2147484412" r:id="rId21"/>
    <p:sldLayoutId id="2147484413" r:id="rId22"/>
    <p:sldLayoutId id="2147484414" r:id="rId23"/>
  </p:sldLayoutIdLst>
  <p:transition>
    <p:fade/>
  </p:transition>
  <p:txStyles>
    <p:titleStyle>
      <a:lvl1pPr algn="l" defTabSz="932563" rtl="0" eaLnBrk="1" latinLnBrk="0" hangingPunct="1">
        <a:lnSpc>
          <a:spcPct val="90000"/>
        </a:lnSpc>
        <a:spcBef>
          <a:spcPct val="0"/>
        </a:spcBef>
        <a:buNone/>
        <a:defRPr lang="en-US" sz="53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6">
          <p15:clr>
            <a:srgbClr val="C35EA4"/>
          </p15:clr>
        </p15:guide>
        <p15:guide id="24" pos="7547">
          <p15:clr>
            <a:srgbClr val="C35EA4"/>
          </p15:clr>
        </p15:guide>
        <p15:guide id="25" orient="horz" pos="305">
          <p15:clr>
            <a:srgbClr val="C35EA4"/>
          </p15:clr>
        </p15:guide>
        <p15:guide id="26" orient="horz" pos="4106">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1" y="1212851"/>
            <a:ext cx="11887198" cy="2228302"/>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5"/>
          <p:cNvPicPr>
            <a:picLocks noChangeAspect="1"/>
          </p:cNvPicPr>
          <p:nvPr userDrawn="1"/>
        </p:nvPicPr>
        <p:blipFill>
          <a:blip r:embed="rId27"/>
          <a:stretch>
            <a:fillRect/>
          </a:stretch>
        </p:blipFill>
        <p:spPr>
          <a:xfrm rot="5400000">
            <a:off x="9489150" y="3050514"/>
            <a:ext cx="6995160" cy="894134"/>
          </a:xfrm>
          <a:prstGeom prst="rect">
            <a:avLst/>
          </a:prstGeom>
        </p:spPr>
      </p:pic>
    </p:spTree>
    <p:extLst>
      <p:ext uri="{BB962C8B-B14F-4D97-AF65-F5344CB8AC3E}">
        <p14:creationId xmlns:p14="http://schemas.microsoft.com/office/powerpoint/2010/main" val="2189569690"/>
      </p:ext>
    </p:extLst>
  </p:cSld>
  <p:clrMap bg1="dk1" tx1="lt1" bg2="dk2" tx2="lt2" accent1="accent1" accent2="accent2" accent3="accent3" accent4="accent4" accent5="accent5" accent6="accent6" hlink="hlink" folHlink="folHlink"/>
  <p:sldLayoutIdLst>
    <p:sldLayoutId id="2147484416" r:id="rId1"/>
    <p:sldLayoutId id="2147484417" r:id="rId2"/>
    <p:sldLayoutId id="2147484418" r:id="rId3"/>
    <p:sldLayoutId id="2147484419" r:id="rId4"/>
    <p:sldLayoutId id="2147484420" r:id="rId5"/>
    <p:sldLayoutId id="2147484421" r:id="rId6"/>
    <p:sldLayoutId id="2147484422" r:id="rId7"/>
    <p:sldLayoutId id="2147484423" r:id="rId8"/>
    <p:sldLayoutId id="2147484424" r:id="rId9"/>
    <p:sldLayoutId id="2147484425" r:id="rId10"/>
    <p:sldLayoutId id="2147484426" r:id="rId11"/>
    <p:sldLayoutId id="2147484427" r:id="rId12"/>
    <p:sldLayoutId id="2147484428" r:id="rId13"/>
    <p:sldLayoutId id="2147484429" r:id="rId14"/>
    <p:sldLayoutId id="2147484430" r:id="rId15"/>
    <p:sldLayoutId id="2147484431" r:id="rId16"/>
    <p:sldLayoutId id="2147484432" r:id="rId17"/>
    <p:sldLayoutId id="2147484433" r:id="rId18"/>
    <p:sldLayoutId id="2147484434" r:id="rId19"/>
    <p:sldLayoutId id="2147484435" r:id="rId20"/>
    <p:sldLayoutId id="2147484436" r:id="rId21"/>
    <p:sldLayoutId id="2147484437" r:id="rId22"/>
    <p:sldLayoutId id="2147484438" r:id="rId23"/>
    <p:sldLayoutId id="2147484439" r:id="rId24"/>
    <p:sldLayoutId id="2147484440" r:id="rId25"/>
  </p:sldLayoutIdLst>
  <p:transition>
    <p:fade/>
  </p:transition>
  <p:txStyles>
    <p:titleStyle>
      <a:lvl1pPr algn="l" defTabSz="932563" rtl="0" eaLnBrk="1" latinLnBrk="0" hangingPunct="1">
        <a:lnSpc>
          <a:spcPct val="90000"/>
        </a:lnSpc>
        <a:spcBef>
          <a:spcPct val="0"/>
        </a:spcBef>
        <a:buNone/>
        <a:defRPr lang="en-US" sz="53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33184" y="299842"/>
            <a:ext cx="11931243" cy="695776"/>
          </a:xfrm>
          <a:prstGeom prst="rect">
            <a:avLst/>
          </a:prstGeom>
        </p:spPr>
        <p:txBody>
          <a:bodyPr vert="horz" lIns="137160" tIns="91440" rIns="137160" bIns="137160" rtlCol="0" anchor="t">
            <a:noAutofit/>
          </a:bodyPr>
          <a:lstStyle/>
          <a:p>
            <a:endParaRPr lang="en-US"/>
          </a:p>
        </p:txBody>
      </p:sp>
      <p:sp>
        <p:nvSpPr>
          <p:cNvPr id="7" name="Footer Placeholder 6"/>
          <p:cNvSpPr>
            <a:spLocks noGrp="1"/>
          </p:cNvSpPr>
          <p:nvPr>
            <p:ph type="ftr" sz="quarter" idx="3"/>
          </p:nvPr>
        </p:nvSpPr>
        <p:spPr>
          <a:xfrm>
            <a:off x="233184" y="6683658"/>
            <a:ext cx="11426011" cy="310869"/>
          </a:xfrm>
          <a:prstGeom prst="rect">
            <a:avLst/>
          </a:prstGeom>
        </p:spPr>
        <p:txBody>
          <a:bodyPr vert="horz" lIns="182880" tIns="38089" rIns="76179" bIns="38089" rtlCol="0" anchor="ctr"/>
          <a:lstStyle>
            <a:lvl1pPr algn="l">
              <a:defRPr sz="816">
                <a:solidFill>
                  <a:schemeClr val="tx1"/>
                </a:solidFill>
                <a:latin typeface="Segoe UI" pitchFamily="34" charset="0"/>
                <a:ea typeface="Segoe UI" pitchFamily="34" charset="0"/>
                <a:cs typeface="Segoe UI" pitchFamily="34" charset="0"/>
              </a:defRPr>
            </a:lvl1pPr>
          </a:lstStyle>
          <a:p>
            <a:pPr defTabSz="1109731"/>
            <a:endParaRPr lang="en-US">
              <a:solidFill>
                <a:srgbClr val="505050"/>
              </a:solidFill>
            </a:endParaRPr>
          </a:p>
        </p:txBody>
      </p:sp>
      <p:sp>
        <p:nvSpPr>
          <p:cNvPr id="15" name="Text Placeholder 14"/>
          <p:cNvSpPr>
            <a:spLocks noGrp="1"/>
          </p:cNvSpPr>
          <p:nvPr>
            <p:ph type="body" idx="1"/>
          </p:nvPr>
        </p:nvSpPr>
        <p:spPr>
          <a:xfrm>
            <a:off x="233184" y="1632058"/>
            <a:ext cx="11931243" cy="4650299"/>
          </a:xfrm>
          <a:prstGeom prst="rect">
            <a:avLst/>
          </a:prstGeom>
        </p:spPr>
        <p:txBody>
          <a:bodyPr vert="horz" lIns="137160" tIns="91440" rIns="137160" bIns="13716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Slide Number Placeholder 18"/>
          <p:cNvSpPr>
            <a:spLocks noGrp="1"/>
          </p:cNvSpPr>
          <p:nvPr>
            <p:ph type="sldNum" sz="quarter" idx="4"/>
          </p:nvPr>
        </p:nvSpPr>
        <p:spPr>
          <a:xfrm>
            <a:off x="11659198" y="6683658"/>
            <a:ext cx="777279" cy="310869"/>
          </a:xfrm>
          <a:prstGeom prst="rect">
            <a:avLst/>
          </a:prstGeom>
        </p:spPr>
        <p:txBody>
          <a:bodyPr vert="horz" lIns="91440" tIns="45720" rIns="91440" bIns="45720" rtlCol="0" anchor="ctr"/>
          <a:lstStyle>
            <a:lvl1pPr algn="r">
              <a:defRPr sz="816">
                <a:solidFill>
                  <a:schemeClr val="tx1"/>
                </a:solidFill>
                <a:latin typeface="Segoe UI" pitchFamily="34" charset="0"/>
                <a:ea typeface="Segoe UI" pitchFamily="34" charset="0"/>
                <a:cs typeface="Segoe UI" pitchFamily="34" charset="0"/>
              </a:defRPr>
            </a:lvl1pPr>
          </a:lstStyle>
          <a:p>
            <a:pPr defTabSz="1109731"/>
            <a:fld id="{FAADACFB-7C71-4E89-89D2-7BBA40B7BFA9}" type="slidenum">
              <a:rPr lang="en-US" smtClean="0">
                <a:solidFill>
                  <a:srgbClr val="505050"/>
                </a:solidFill>
              </a:rPr>
              <a:pPr defTabSz="1109731"/>
              <a:t>‹#›</a:t>
            </a:fld>
            <a:endParaRPr lang="en-US">
              <a:solidFill>
                <a:srgbClr val="505050"/>
              </a:solidFill>
            </a:endParaRPr>
          </a:p>
        </p:txBody>
      </p:sp>
      <p:pic>
        <p:nvPicPr>
          <p:cNvPr id="6" name="Picture 5"/>
          <p:cNvPicPr>
            <a:picLocks noChangeAspect="1"/>
          </p:cNvPicPr>
          <p:nvPr userDrawn="1"/>
        </p:nvPicPr>
        <p:blipFill>
          <a:blip r:embed="rId32"/>
          <a:stretch>
            <a:fillRect/>
          </a:stretch>
        </p:blipFill>
        <p:spPr>
          <a:xfrm rot="5400000">
            <a:off x="9393899" y="3050514"/>
            <a:ext cx="6995160" cy="894134"/>
          </a:xfrm>
          <a:prstGeom prst="rect">
            <a:avLst/>
          </a:prstGeom>
        </p:spPr>
      </p:pic>
    </p:spTree>
    <p:extLst>
      <p:ext uri="{BB962C8B-B14F-4D97-AF65-F5344CB8AC3E}">
        <p14:creationId xmlns:p14="http://schemas.microsoft.com/office/powerpoint/2010/main" val="3979783943"/>
      </p:ext>
    </p:extLst>
  </p:cSld>
  <p:clrMap bg1="lt1" tx1="dk1" bg2="lt2" tx2="dk2" accent1="accent1" accent2="accent2" accent3="accent3" accent4="accent4" accent5="accent5" accent6="accent6" hlink="hlink" folHlink="folHlink"/>
  <p:sldLayoutIdLst>
    <p:sldLayoutId id="2147484455" r:id="rId1"/>
    <p:sldLayoutId id="2147484456" r:id="rId2"/>
    <p:sldLayoutId id="2147484457" r:id="rId3"/>
    <p:sldLayoutId id="2147484458" r:id="rId4"/>
    <p:sldLayoutId id="2147484459" r:id="rId5"/>
    <p:sldLayoutId id="2147484460" r:id="rId6"/>
    <p:sldLayoutId id="2147484461" r:id="rId7"/>
    <p:sldLayoutId id="2147484462" r:id="rId8"/>
    <p:sldLayoutId id="2147484463" r:id="rId9"/>
    <p:sldLayoutId id="2147484464" r:id="rId10"/>
    <p:sldLayoutId id="2147484465" r:id="rId11"/>
    <p:sldLayoutId id="2147484466" r:id="rId12"/>
    <p:sldLayoutId id="2147484467" r:id="rId13"/>
    <p:sldLayoutId id="2147484468" r:id="rId14"/>
    <p:sldLayoutId id="2147484469" r:id="rId15"/>
    <p:sldLayoutId id="2147484470" r:id="rId16"/>
    <p:sldLayoutId id="2147484471" r:id="rId17"/>
    <p:sldLayoutId id="2147484472" r:id="rId18"/>
    <p:sldLayoutId id="2147484473" r:id="rId19"/>
    <p:sldLayoutId id="2147484474" r:id="rId20"/>
    <p:sldLayoutId id="2147484475" r:id="rId21"/>
    <p:sldLayoutId id="2147484476" r:id="rId22"/>
    <p:sldLayoutId id="2147484477" r:id="rId23"/>
    <p:sldLayoutId id="2147484478" r:id="rId24"/>
    <p:sldLayoutId id="2147484479" r:id="rId25"/>
    <p:sldLayoutId id="2147484480" r:id="rId26"/>
    <p:sldLayoutId id="2147484481" r:id="rId27"/>
    <p:sldLayoutId id="2147484482" r:id="rId28"/>
    <p:sldLayoutId id="2147484483" r:id="rId29"/>
    <p:sldLayoutId id="2147484484" r:id="rId30"/>
  </p:sldLayoutIdLst>
  <p:transition>
    <p:fade/>
  </p:transition>
  <p:hf hdr="0" ftr="0" dt="0"/>
  <p:txStyles>
    <p:titleStyle>
      <a:lvl1pPr marL="0" algn="l" defTabSz="1109731" rtl="0" eaLnBrk="1" latinLnBrk="0" hangingPunct="1">
        <a:lnSpc>
          <a:spcPct val="90000"/>
        </a:lnSpc>
        <a:spcBef>
          <a:spcPct val="0"/>
        </a:spcBef>
        <a:buNone/>
        <a:defRPr lang="en-US" sz="4896" kern="1200" spc="-102" baseline="0" dirty="0">
          <a:solidFill>
            <a:schemeClr val="tx1"/>
          </a:solidFill>
          <a:latin typeface="+mj-lt"/>
          <a:ea typeface="Segoe UI Semibold" panose="020B0702040204020203" pitchFamily="34" charset="0"/>
          <a:cs typeface="Segoe UI Semibold" panose="020B0702040204020203" pitchFamily="34" charset="0"/>
        </a:defRPr>
      </a:lvl1pPr>
    </p:titleStyle>
    <p:bodyStyle>
      <a:lvl1pPr marL="0" indent="0" algn="l" defTabSz="1109731" rtl="0" eaLnBrk="1" latinLnBrk="0" hangingPunct="1">
        <a:spcBef>
          <a:spcPts val="1836"/>
        </a:spcBef>
        <a:buClr>
          <a:srgbClr val="0072C6"/>
        </a:buClr>
        <a:buSzPct val="100000"/>
        <a:buFont typeface="Wingdings" pitchFamily="2" charset="2"/>
        <a:buNone/>
        <a:defRPr sz="2448" kern="1200">
          <a:solidFill>
            <a:schemeClr val="tx1"/>
          </a:solidFill>
          <a:latin typeface="Segoe UI" pitchFamily="34" charset="0"/>
          <a:ea typeface="Segoe UI" pitchFamily="34" charset="0"/>
          <a:cs typeface="Segoe UI" pitchFamily="34" charset="0"/>
        </a:defRPr>
      </a:lvl1pPr>
      <a:lvl2pPr marL="485533" indent="-198259" algn="l" defTabSz="1109731" rtl="0" eaLnBrk="1" latinLnBrk="0" hangingPunct="1">
        <a:spcBef>
          <a:spcPct val="20000"/>
        </a:spcBef>
        <a:buFont typeface="Arial" pitchFamily="34" charset="0"/>
        <a:buChar char="•"/>
        <a:defRPr sz="1836" kern="1200">
          <a:solidFill>
            <a:schemeClr val="tx1"/>
          </a:solidFill>
          <a:latin typeface="Segoe UI" pitchFamily="34" charset="0"/>
          <a:ea typeface="Segoe UI" pitchFamily="34" charset="0"/>
          <a:cs typeface="Segoe UI" pitchFamily="34" charset="0"/>
        </a:defRPr>
      </a:lvl2pPr>
      <a:lvl3pPr marL="776851" indent="-176679" algn="l" defTabSz="1109731" rtl="0" eaLnBrk="1" latinLnBrk="0" hangingPunct="1">
        <a:spcBef>
          <a:spcPct val="20000"/>
        </a:spcBef>
        <a:buFont typeface="Arial" pitchFamily="34" charset="0"/>
        <a:buChar char="•"/>
        <a:defRPr sz="1632" kern="1200">
          <a:solidFill>
            <a:schemeClr val="tx1"/>
          </a:solidFill>
          <a:latin typeface="Segoe UI" pitchFamily="34" charset="0"/>
          <a:ea typeface="Segoe UI" pitchFamily="34" charset="0"/>
          <a:cs typeface="Segoe UI" pitchFamily="34" charset="0"/>
        </a:defRPr>
      </a:lvl3pPr>
      <a:lvl4pPr marL="1068170" indent="-180726" algn="l" defTabSz="1109731" rtl="0" eaLnBrk="1" latinLnBrk="0" hangingPunct="1">
        <a:spcBef>
          <a:spcPct val="20000"/>
        </a:spcBef>
        <a:buFont typeface="Arial" pitchFamily="34" charset="0"/>
        <a:buChar char="–"/>
        <a:defRPr sz="1428" kern="1200">
          <a:solidFill>
            <a:schemeClr val="tx1"/>
          </a:solidFill>
          <a:latin typeface="Segoe UI" pitchFamily="34" charset="0"/>
          <a:ea typeface="Segoe UI" pitchFamily="34" charset="0"/>
          <a:cs typeface="Segoe UI" pitchFamily="34" charset="0"/>
        </a:defRPr>
      </a:lvl4pPr>
      <a:lvl5pPr marL="1310936" indent="-183424" algn="l" defTabSz="1109731" rtl="0" eaLnBrk="1" latinLnBrk="0" hangingPunct="1">
        <a:spcBef>
          <a:spcPct val="20000"/>
        </a:spcBef>
        <a:buFont typeface="Arial" pitchFamily="34" charset="0"/>
        <a:buChar char="»"/>
        <a:defRPr sz="1428" kern="1200">
          <a:solidFill>
            <a:schemeClr val="tx1"/>
          </a:solidFill>
          <a:latin typeface="Segoe UI" pitchFamily="34" charset="0"/>
          <a:ea typeface="Segoe UI" pitchFamily="34" charset="0"/>
          <a:cs typeface="Segoe UI" pitchFamily="34" charset="0"/>
        </a:defRPr>
      </a:lvl5pPr>
      <a:lvl6pPr marL="3051761" indent="-277433" algn="l" defTabSz="1109731" rtl="0" eaLnBrk="1" latinLnBrk="0" hangingPunct="1">
        <a:spcBef>
          <a:spcPct val="20000"/>
        </a:spcBef>
        <a:buFont typeface="Arial" pitchFamily="34" charset="0"/>
        <a:buChar char="•"/>
        <a:defRPr sz="2550" kern="1200">
          <a:solidFill>
            <a:schemeClr val="tx1"/>
          </a:solidFill>
          <a:latin typeface="+mn-lt"/>
          <a:ea typeface="+mn-ea"/>
          <a:cs typeface="+mn-cs"/>
        </a:defRPr>
      </a:lvl6pPr>
      <a:lvl7pPr marL="3606625" indent="-277433" algn="l" defTabSz="1109731" rtl="0" eaLnBrk="1" latinLnBrk="0" hangingPunct="1">
        <a:spcBef>
          <a:spcPct val="20000"/>
        </a:spcBef>
        <a:buFont typeface="Arial" pitchFamily="34" charset="0"/>
        <a:buChar char="•"/>
        <a:defRPr sz="2550" kern="1200">
          <a:solidFill>
            <a:schemeClr val="tx1"/>
          </a:solidFill>
          <a:latin typeface="+mn-lt"/>
          <a:ea typeface="+mn-ea"/>
          <a:cs typeface="+mn-cs"/>
        </a:defRPr>
      </a:lvl7pPr>
      <a:lvl8pPr marL="4161492" indent="-277433" algn="l" defTabSz="1109731" rtl="0" eaLnBrk="1" latinLnBrk="0" hangingPunct="1">
        <a:spcBef>
          <a:spcPct val="20000"/>
        </a:spcBef>
        <a:buFont typeface="Arial" pitchFamily="34" charset="0"/>
        <a:buChar char="•"/>
        <a:defRPr sz="2550" kern="1200">
          <a:solidFill>
            <a:schemeClr val="tx1"/>
          </a:solidFill>
          <a:latin typeface="+mn-lt"/>
          <a:ea typeface="+mn-ea"/>
          <a:cs typeface="+mn-cs"/>
        </a:defRPr>
      </a:lvl8pPr>
      <a:lvl9pPr marL="4716356" indent="-277433" algn="l" defTabSz="1109731" rtl="0" eaLnBrk="1" latinLnBrk="0" hangingPunct="1">
        <a:spcBef>
          <a:spcPct val="20000"/>
        </a:spcBef>
        <a:buFont typeface="Arial" pitchFamily="34" charset="0"/>
        <a:buChar char="•"/>
        <a:defRPr sz="2550" kern="1200">
          <a:solidFill>
            <a:schemeClr val="tx1"/>
          </a:solidFill>
          <a:latin typeface="+mn-lt"/>
          <a:ea typeface="+mn-ea"/>
          <a:cs typeface="+mn-cs"/>
        </a:defRPr>
      </a:lvl9pPr>
    </p:bodyStyle>
    <p:otherStyle>
      <a:defPPr>
        <a:defRPr lang="en-US"/>
      </a:defPPr>
      <a:lvl1pPr marL="0" algn="l" defTabSz="1109731" rtl="0" eaLnBrk="1" latinLnBrk="0" hangingPunct="1">
        <a:defRPr sz="2244" kern="1200">
          <a:solidFill>
            <a:schemeClr val="tx1"/>
          </a:solidFill>
          <a:latin typeface="+mn-lt"/>
          <a:ea typeface="+mn-ea"/>
          <a:cs typeface="+mn-cs"/>
        </a:defRPr>
      </a:lvl1pPr>
      <a:lvl2pPr marL="554866" algn="l" defTabSz="1109731" rtl="0" eaLnBrk="1" latinLnBrk="0" hangingPunct="1">
        <a:defRPr sz="2244" kern="1200">
          <a:solidFill>
            <a:schemeClr val="tx1"/>
          </a:solidFill>
          <a:latin typeface="+mn-lt"/>
          <a:ea typeface="+mn-ea"/>
          <a:cs typeface="+mn-cs"/>
        </a:defRPr>
      </a:lvl2pPr>
      <a:lvl3pPr marL="1109731" algn="l" defTabSz="1109731" rtl="0" eaLnBrk="1" latinLnBrk="0" hangingPunct="1">
        <a:defRPr sz="2244" kern="1200">
          <a:solidFill>
            <a:schemeClr val="tx1"/>
          </a:solidFill>
          <a:latin typeface="+mn-lt"/>
          <a:ea typeface="+mn-ea"/>
          <a:cs typeface="+mn-cs"/>
        </a:defRPr>
      </a:lvl3pPr>
      <a:lvl4pPr marL="1664597" algn="l" defTabSz="1109731" rtl="0" eaLnBrk="1" latinLnBrk="0" hangingPunct="1">
        <a:defRPr sz="2244" kern="1200">
          <a:solidFill>
            <a:schemeClr val="tx1"/>
          </a:solidFill>
          <a:latin typeface="+mn-lt"/>
          <a:ea typeface="+mn-ea"/>
          <a:cs typeface="+mn-cs"/>
        </a:defRPr>
      </a:lvl4pPr>
      <a:lvl5pPr marL="2219462" algn="l" defTabSz="1109731" rtl="0" eaLnBrk="1" latinLnBrk="0" hangingPunct="1">
        <a:defRPr sz="2244" kern="1200">
          <a:solidFill>
            <a:schemeClr val="tx1"/>
          </a:solidFill>
          <a:latin typeface="+mn-lt"/>
          <a:ea typeface="+mn-ea"/>
          <a:cs typeface="+mn-cs"/>
        </a:defRPr>
      </a:lvl5pPr>
      <a:lvl6pPr marL="2774328" algn="l" defTabSz="1109731" rtl="0" eaLnBrk="1" latinLnBrk="0" hangingPunct="1">
        <a:defRPr sz="2244" kern="1200">
          <a:solidFill>
            <a:schemeClr val="tx1"/>
          </a:solidFill>
          <a:latin typeface="+mn-lt"/>
          <a:ea typeface="+mn-ea"/>
          <a:cs typeface="+mn-cs"/>
        </a:defRPr>
      </a:lvl6pPr>
      <a:lvl7pPr marL="3329192" algn="l" defTabSz="1109731" rtl="0" eaLnBrk="1" latinLnBrk="0" hangingPunct="1">
        <a:defRPr sz="2244" kern="1200">
          <a:solidFill>
            <a:schemeClr val="tx1"/>
          </a:solidFill>
          <a:latin typeface="+mn-lt"/>
          <a:ea typeface="+mn-ea"/>
          <a:cs typeface="+mn-cs"/>
        </a:defRPr>
      </a:lvl7pPr>
      <a:lvl8pPr marL="3884059" algn="l" defTabSz="1109731" rtl="0" eaLnBrk="1" latinLnBrk="0" hangingPunct="1">
        <a:defRPr sz="2244" kern="1200">
          <a:solidFill>
            <a:schemeClr val="tx1"/>
          </a:solidFill>
          <a:latin typeface="+mn-lt"/>
          <a:ea typeface="+mn-ea"/>
          <a:cs typeface="+mn-cs"/>
        </a:defRPr>
      </a:lvl8pPr>
      <a:lvl9pPr marL="4438925" algn="l" defTabSz="1109731" rtl="0" eaLnBrk="1" latinLnBrk="0" hangingPunct="1">
        <a:defRPr sz="224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552">
          <p15:clr>
            <a:srgbClr val="5ACBF0"/>
          </p15:clr>
        </p15:guide>
        <p15:guide id="2" pos="2976">
          <p15:clr>
            <a:srgbClr val="5ACBF0"/>
          </p15:clr>
        </p15:guide>
        <p15:guide id="3" pos="2400">
          <p15:clr>
            <a:srgbClr val="5ACBF0"/>
          </p15:clr>
        </p15:guide>
        <p15:guide id="4" pos="1824">
          <p15:clr>
            <a:srgbClr val="5ACBF0"/>
          </p15:clr>
        </p15:guide>
        <p15:guide id="5" pos="1248">
          <p15:clr>
            <a:srgbClr val="5ACBF0"/>
          </p15:clr>
        </p15:guide>
        <p15:guide id="6" pos="672">
          <p15:clr>
            <a:srgbClr val="5ACBF0"/>
          </p15:clr>
        </p15:guide>
        <p15:guide id="7" pos="144">
          <p15:clr>
            <a:srgbClr val="5ACBF0"/>
          </p15:clr>
        </p15:guide>
        <p15:guide id="8" pos="4128">
          <p15:clr>
            <a:srgbClr val="5ACBF0"/>
          </p15:clr>
        </p15:guide>
        <p15:guide id="9" pos="4704">
          <p15:clr>
            <a:srgbClr val="5ACBF0"/>
          </p15:clr>
        </p15:guide>
        <p15:guide id="10" pos="5280">
          <p15:clr>
            <a:srgbClr val="5ACBF0"/>
          </p15:clr>
        </p15:guide>
        <p15:guide id="11" pos="5856">
          <p15:clr>
            <a:srgbClr val="5ACBF0"/>
          </p15:clr>
        </p15:guide>
        <p15:guide id="12" pos="6432">
          <p15:clr>
            <a:srgbClr val="5ACBF0"/>
          </p15:clr>
        </p15:guide>
        <p15:guide id="13" pos="7008">
          <p15:clr>
            <a:srgbClr val="5ACBF0"/>
          </p15:clr>
        </p15:guide>
        <p15:guide id="14" pos="7536">
          <p15:clr>
            <a:srgbClr val="5ACBF0"/>
          </p15:clr>
        </p15:guide>
        <p15:guide id="15" orient="horz" pos="180">
          <p15:clr>
            <a:srgbClr val="5ACBF0"/>
          </p15:clr>
        </p15:guide>
        <p15:guide id="16" orient="horz" pos="744">
          <p15:clr>
            <a:srgbClr val="5ACBF0"/>
          </p15:clr>
        </p15:guide>
        <p15:guide id="17" orient="horz" pos="1296">
          <p15:clr>
            <a:srgbClr val="5ACBF0"/>
          </p15:clr>
        </p15:guide>
        <p15:guide id="18" orient="horz" pos="1872">
          <p15:clr>
            <a:srgbClr val="5ACBF0"/>
          </p15:clr>
        </p15:guide>
        <p15:guide id="19" orient="horz" pos="2448">
          <p15:clr>
            <a:srgbClr val="5ACBF0"/>
          </p15:clr>
        </p15:guide>
        <p15:guide id="20" orient="horz" pos="3024">
          <p15:clr>
            <a:srgbClr val="5ACBF0"/>
          </p15:clr>
        </p15:guide>
        <p15:guide id="21" orient="horz" pos="3600">
          <p15:clr>
            <a:srgbClr val="5ACBF0"/>
          </p15:clr>
        </p15:guide>
        <p15:guide id="22" orient="horz" pos="4128">
          <p15:clr>
            <a:srgbClr val="5ACBF0"/>
          </p15:clr>
        </p15:guide>
        <p15:guide id="23" pos="240">
          <p15:clr>
            <a:srgbClr val="F26B43"/>
          </p15:clr>
        </p15:guide>
        <p15:guide id="24" pos="7440">
          <p15:clr>
            <a:srgbClr val="F26B43"/>
          </p15:clr>
        </p15:guide>
        <p15:guide id="25" orient="horz" pos="264">
          <p15:clr>
            <a:srgbClr val="F26B43"/>
          </p15:clr>
        </p15:guide>
        <p15:guide id="26" orient="horz" pos="4032">
          <p15:clr>
            <a:srgbClr val="F26B43"/>
          </p15:clr>
        </p15:guide>
        <p15:guide id="27" pos="3839">
          <p15:clr>
            <a:srgbClr val="F26B43"/>
          </p15:clr>
        </p15:guide>
        <p15:guide id="28" orient="horz" pos="2160">
          <p15:clr>
            <a:srgbClr val="F26B43"/>
          </p15:clr>
        </p15:guide>
        <p15:guide id="29" orient="horz" pos="816">
          <p15:clr>
            <a:srgbClr val="F26B43"/>
          </p15:clr>
        </p15:guide>
        <p15:guide id="30" orient="horz" pos="1008">
          <p15:clr>
            <a:srgbClr val="F26B43"/>
          </p15:clr>
        </p15:guide>
        <p15:guide id="31" orient="horz" pos="1152">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3" name="Group 2"/>
          <p:cNvGrpSpPr/>
          <p:nvPr userDrawn="1"/>
        </p:nvGrpSpPr>
        <p:grpSpPr>
          <a:xfrm>
            <a:off x="12618967" y="0"/>
            <a:ext cx="952401" cy="5766967"/>
            <a:chOff x="12618967" y="0"/>
            <a:chExt cx="952401" cy="5766967"/>
          </a:xfrm>
        </p:grpSpPr>
        <p:grpSp>
          <p:nvGrpSpPr>
            <p:cNvPr id="26" name="Group 25"/>
            <p:cNvGrpSpPr/>
            <p:nvPr userDrawn="1"/>
          </p:nvGrpSpPr>
          <p:grpSpPr>
            <a:xfrm rot="5400000">
              <a:off x="11584220" y="1040742"/>
              <a:ext cx="2698730" cy="629236"/>
              <a:chOff x="1584344" y="4543426"/>
              <a:chExt cx="2698730"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err="1">
                    <a:gradFill>
                      <a:gsLst>
                        <a:gs pos="0">
                          <a:srgbClr val="FFFFFF"/>
                        </a:gs>
                        <a:gs pos="100000">
                          <a:srgbClr val="FFFFFF"/>
                        </a:gs>
                      </a:gsLst>
                      <a:lin ang="5400000" scaled="0"/>
                    </a:gradFill>
                    <a:latin typeface="+mn-lt"/>
                    <a:ea typeface="Segoe UI" pitchFamily="34" charset="0"/>
                    <a:cs typeface="Segoe UI" pitchFamily="34" charset="0"/>
                  </a:rPr>
                  <a:t>Oragen</a:t>
                </a:r>
                <a:endParaRPr lang="en-US" sz="500" b="1" kern="1200" baseline="0">
                  <a:gradFill>
                    <a:gsLst>
                      <a:gs pos="0">
                        <a:srgbClr val="FFFFFF"/>
                      </a:gs>
                      <a:gs pos="100000">
                        <a:srgbClr val="FFFFFF"/>
                      </a:gs>
                    </a:gsLst>
                    <a:lin ang="5400000" scaled="0"/>
                  </a:gradFill>
                  <a:latin typeface="+mn-lt"/>
                  <a:ea typeface="Segoe UI" pitchFamily="34" charset="0"/>
                  <a:cs typeface="Segoe UI" pitchFamily="34" charset="0"/>
                </a:endParaRPr>
              </a:p>
              <a:p>
                <a:pPr algn="l" defTabSz="932472" fontAlgn="base">
                  <a:lnSpc>
                    <a:spcPct val="100000"/>
                  </a:lnSpc>
                  <a:spcBef>
                    <a:spcPct val="0"/>
                  </a:spcBef>
                  <a:spcAft>
                    <a:spcPct val="0"/>
                  </a:spcAft>
                </a:pPr>
                <a:r>
                  <a:rPr lang="en-US" sz="500">
                    <a:gradFill>
                      <a:gsLst>
                        <a:gs pos="0">
                          <a:srgbClr val="FFFFFF"/>
                        </a:gs>
                        <a:gs pos="100000">
                          <a:srgbClr val="FFFFFF"/>
                        </a:gs>
                      </a:gsLst>
                      <a:lin ang="5400000" scaled="0"/>
                    </a:gradFill>
                    <a:ea typeface="Segoe UI" pitchFamily="34" charset="0"/>
                    <a:cs typeface="Segoe UI" pitchFamily="34" charset="0"/>
                  </a:rPr>
                  <a:t>R:</a:t>
                </a:r>
                <a:r>
                  <a:rPr lang="en-US" sz="500" baseline="0">
                    <a:gradFill>
                      <a:gsLst>
                        <a:gs pos="0">
                          <a:srgbClr val="FFFFFF"/>
                        </a:gs>
                        <a:gs pos="100000">
                          <a:srgbClr val="FFFFFF"/>
                        </a:gs>
                      </a:gsLst>
                      <a:lin ang="5400000" scaled="0"/>
                    </a:gradFill>
                    <a:ea typeface="Segoe UI" pitchFamily="34" charset="0"/>
                    <a:cs typeface="Segoe UI" pitchFamily="34" charset="0"/>
                  </a:rPr>
                  <a:t>216 G:59 B:1</a:t>
                </a:r>
                <a:endParaRPr lang="en-US" sz="50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a:gradFill>
                      <a:gsLst>
                        <a:gs pos="0">
                          <a:srgbClr val="FFFFFF"/>
                        </a:gs>
                        <a:gs pos="100000">
                          <a:srgbClr val="FFFFFF"/>
                        </a:gs>
                      </a:gsLst>
                      <a:lin ang="5400000" scaled="0"/>
                    </a:gradFill>
                    <a:latin typeface="+mn-lt"/>
                    <a:ea typeface="Segoe UI" pitchFamily="34" charset="0"/>
                    <a:cs typeface="Segoe UI" pitchFamily="34" charset="0"/>
                  </a:rPr>
                  <a:t>Blue</a:t>
                </a:r>
              </a:p>
              <a:p>
                <a:pPr marL="0" algn="l" defTabSz="932472" rtl="0" eaLnBrk="1" fontAlgn="base" latinLnBrk="0" hangingPunct="1">
                  <a:lnSpc>
                    <a:spcPct val="100000"/>
                  </a:lnSpc>
                  <a:spcBef>
                    <a:spcPct val="0"/>
                  </a:spcBef>
                  <a:spcAft>
                    <a:spcPct val="0"/>
                  </a:spcAft>
                </a:pPr>
                <a:r>
                  <a:rPr lang="en-US" sz="500" kern="1200">
                    <a:gradFill>
                      <a:gsLst>
                        <a:gs pos="2092">
                          <a:srgbClr val="F8F8F8"/>
                        </a:gs>
                        <a:gs pos="10042">
                          <a:srgbClr val="F8F8F8"/>
                        </a:gs>
                      </a:gsLst>
                      <a:lin ang="5400000" scaled="0"/>
                    </a:gradFill>
                    <a:latin typeface="+mn-lt"/>
                    <a:ea typeface="Segoe UI" pitchFamily="34" charset="0"/>
                    <a:cs typeface="Segoe UI" pitchFamily="34" charset="0"/>
                  </a:rPr>
                  <a:t>R:0 G:120 B:215</a:t>
                </a:r>
              </a:p>
            </p:txBody>
          </p:sp>
          <p:sp>
            <p:nvSpPr>
              <p:cNvPr id="42" name="Rectangle 41"/>
              <p:cNvSpPr/>
              <p:nvPr userDrawn="1"/>
            </p:nvSpPr>
            <p:spPr bwMode="auto">
              <a:xfrm>
                <a:off x="3413144"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a:gradFill>
                      <a:gsLst>
                        <a:gs pos="0">
                          <a:srgbClr val="FFFFFF"/>
                        </a:gs>
                        <a:gs pos="100000">
                          <a:srgbClr val="FFFFFF"/>
                        </a:gs>
                      </a:gsLst>
                      <a:lin ang="5400000" scaled="0"/>
                    </a:gradFill>
                    <a:latin typeface="+mn-lt"/>
                    <a:ea typeface="Segoe UI" pitchFamily="34" charset="0"/>
                    <a:cs typeface="Segoe UI" pitchFamily="34" charset="0"/>
                  </a:rPr>
                  <a:t>Dark Gray</a:t>
                </a:r>
              </a:p>
              <a:p>
                <a:pPr marL="0" algn="l" defTabSz="932472" rtl="0" eaLnBrk="1" fontAlgn="base" latinLnBrk="0" hangingPunct="1">
                  <a:lnSpc>
                    <a:spcPct val="100000"/>
                  </a:lnSpc>
                  <a:spcBef>
                    <a:spcPct val="0"/>
                  </a:spcBef>
                  <a:spcAft>
                    <a:spcPct val="0"/>
                  </a:spcAft>
                </a:pPr>
                <a:r>
                  <a:rPr lang="en-US" sz="500" kern="1200">
                    <a:gradFill>
                      <a:gsLst>
                        <a:gs pos="2092">
                          <a:srgbClr val="F8F8F8"/>
                        </a:gs>
                        <a:gs pos="10042">
                          <a:srgbClr val="F8F8F8"/>
                        </a:gs>
                      </a:gsLst>
                      <a:lin ang="5400000" scaled="0"/>
                    </a:gradFill>
                    <a:latin typeface="+mn-lt"/>
                    <a:ea typeface="Segoe UI" pitchFamily="34" charset="0"/>
                    <a:cs typeface="Segoe UI" pitchFamily="34" charset="0"/>
                  </a:rPr>
                  <a:t>R:80 G:80 B:80</a:t>
                </a: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a:gradFill>
                      <a:gsLst>
                        <a:gs pos="37168">
                          <a:srgbClr val="292929"/>
                        </a:gs>
                        <a:gs pos="72000">
                          <a:srgbClr val="292929"/>
                        </a:gs>
                      </a:gsLst>
                      <a:lin ang="5400000" scaled="0"/>
                    </a:gradFill>
                    <a:latin typeface="+mn-lt"/>
                    <a:ea typeface="Segoe UI" pitchFamily="34" charset="0"/>
                    <a:cs typeface="Segoe UI" pitchFamily="34" charset="0"/>
                  </a:rPr>
                  <a:t>Yellow</a:t>
                </a:r>
              </a:p>
              <a:p>
                <a:pPr marL="0" algn="l" defTabSz="932472" rtl="0" eaLnBrk="1" fontAlgn="base" latinLnBrk="0" hangingPunct="1">
                  <a:lnSpc>
                    <a:spcPct val="100000"/>
                  </a:lnSpc>
                  <a:spcBef>
                    <a:spcPct val="0"/>
                  </a:spcBef>
                  <a:spcAft>
                    <a:spcPct val="0"/>
                  </a:spcAft>
                </a:pPr>
                <a:r>
                  <a:rPr lang="en-US" sz="500" kern="1200">
                    <a:gradFill>
                      <a:gsLst>
                        <a:gs pos="37168">
                          <a:srgbClr val="292929"/>
                        </a:gs>
                        <a:gs pos="72000">
                          <a:srgbClr val="292929"/>
                        </a:gs>
                      </a:gsLst>
                      <a:lin ang="5400000" scaled="0"/>
                    </a:gradFill>
                    <a:latin typeface="+mn-lt"/>
                    <a:ea typeface="Segoe UI" pitchFamily="34" charset="0"/>
                    <a:cs typeface="Segoe UI" pitchFamily="34" charset="0"/>
                  </a:rPr>
                  <a:t>R:255 G:185 B:0</a:t>
                </a: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a:gradFill>
                      <a:gsLst>
                        <a:gs pos="37168">
                          <a:srgbClr val="292929"/>
                        </a:gs>
                        <a:gs pos="72000">
                          <a:srgbClr val="292929"/>
                        </a:gs>
                      </a:gsLst>
                      <a:lin ang="5400000" scaled="0"/>
                    </a:gradFill>
                    <a:latin typeface="+mn-lt"/>
                    <a:ea typeface="Segoe UI" pitchFamily="34" charset="0"/>
                    <a:cs typeface="Segoe UI" pitchFamily="34" charset="0"/>
                  </a:rPr>
                  <a:t>Light Orange</a:t>
                </a:r>
              </a:p>
              <a:p>
                <a:pPr marL="0" algn="l" defTabSz="932472" rtl="0" eaLnBrk="1" fontAlgn="base" latinLnBrk="0" hangingPunct="1">
                  <a:lnSpc>
                    <a:spcPct val="100000"/>
                  </a:lnSpc>
                  <a:spcBef>
                    <a:spcPct val="0"/>
                  </a:spcBef>
                  <a:spcAft>
                    <a:spcPct val="0"/>
                  </a:spcAft>
                </a:pPr>
                <a:r>
                  <a:rPr lang="en-US" sz="500" kern="1200">
                    <a:gradFill>
                      <a:gsLst>
                        <a:gs pos="37168">
                          <a:srgbClr val="292929"/>
                        </a:gs>
                        <a:gs pos="72000">
                          <a:srgbClr val="292929"/>
                        </a:gs>
                      </a:gsLst>
                      <a:lin ang="5400000" scaled="0"/>
                    </a:gradFill>
                    <a:latin typeface="+mn-lt"/>
                    <a:ea typeface="Segoe UI" pitchFamily="34" charset="0"/>
                    <a:cs typeface="Segoe UI" pitchFamily="34" charset="0"/>
                  </a:rPr>
                  <a:t>R:255 G:140 B:0</a:t>
                </a: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a:gradFill>
                      <a:gsLst>
                        <a:gs pos="37168">
                          <a:srgbClr val="292929"/>
                        </a:gs>
                        <a:gs pos="72000">
                          <a:srgbClr val="292929"/>
                        </a:gs>
                      </a:gsLst>
                      <a:lin ang="5400000" scaled="0"/>
                    </a:gradFill>
                    <a:latin typeface="+mn-lt"/>
                    <a:ea typeface="Segoe UI" pitchFamily="34" charset="0"/>
                    <a:cs typeface="Segoe UI" pitchFamily="34" charset="0"/>
                  </a:rPr>
                  <a:t>Light Gray</a:t>
                </a:r>
              </a:p>
              <a:p>
                <a:pPr algn="l" defTabSz="932472" fontAlgn="base">
                  <a:lnSpc>
                    <a:spcPct val="100000"/>
                  </a:lnSpc>
                  <a:spcBef>
                    <a:spcPct val="0"/>
                  </a:spcBef>
                  <a:spcAft>
                    <a:spcPct val="0"/>
                  </a:spcAft>
                </a:pPr>
                <a:r>
                  <a:rPr lang="en-US" sz="500">
                    <a:gradFill>
                      <a:gsLst>
                        <a:gs pos="37168">
                          <a:srgbClr val="292929"/>
                        </a:gs>
                        <a:gs pos="72000">
                          <a:srgbClr val="292929"/>
                        </a:gs>
                      </a:gsLst>
                      <a:lin ang="5400000" scaled="0"/>
                    </a:gradFill>
                    <a:ea typeface="Segoe UI" pitchFamily="34" charset="0"/>
                    <a:cs typeface="Segoe UI" pitchFamily="34" charset="0"/>
                  </a:rPr>
                  <a:t>R:</a:t>
                </a:r>
                <a:r>
                  <a:rPr lang="en-US" sz="500" baseline="0">
                    <a:gradFill>
                      <a:gsLst>
                        <a:gs pos="37168">
                          <a:srgbClr val="292929"/>
                        </a:gs>
                        <a:gs pos="72000">
                          <a:srgbClr val="292929"/>
                        </a:gs>
                      </a:gsLst>
                      <a:lin ang="5400000" scaled="0"/>
                    </a:gradFill>
                    <a:ea typeface="Segoe UI" pitchFamily="34" charset="0"/>
                    <a:cs typeface="Segoe UI" pitchFamily="34" charset="0"/>
                  </a:rPr>
                  <a:t>210 G:210 B:210</a:t>
                </a:r>
                <a:endParaRPr lang="en-US" sz="500">
                  <a:gradFill>
                    <a:gsLst>
                      <a:gs pos="37168">
                        <a:srgbClr val="292929"/>
                      </a:gs>
                      <a:gs pos="72000">
                        <a:srgbClr val="292929"/>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8035" y="260168"/>
              <a:ext cx="843501" cy="323165"/>
            </a:xfrm>
            <a:prstGeom prst="rect">
              <a:avLst/>
            </a:prstGeom>
            <a:noFill/>
          </p:spPr>
          <p:txBody>
            <a:bodyPr wrap="none" lIns="0" tIns="91440" rIns="182880" bIns="91440" rtlCol="0">
              <a:spAutoFit/>
            </a:bodyPr>
            <a:lstStyle/>
            <a:p>
              <a:pPr marL="0" algn="l" defTabSz="932742" rtl="0" eaLnBrk="1" latinLnBrk="0" hangingPunct="1">
                <a:lnSpc>
                  <a:spcPct val="90000"/>
                </a:lnSpc>
                <a:spcAft>
                  <a:spcPts val="600"/>
                </a:spcAft>
              </a:pPr>
              <a:r>
                <a:rPr lang="en-US" sz="1000" kern="1200">
                  <a:gradFill>
                    <a:gsLst>
                      <a:gs pos="82301">
                        <a:srgbClr val="292929"/>
                      </a:gs>
                      <a:gs pos="62000">
                        <a:srgbClr val="292929"/>
                      </a:gs>
                    </a:gsLst>
                    <a:lin ang="5400000" scaled="0"/>
                  </a:gradFill>
                  <a:latin typeface="+mn-lt"/>
                  <a:ea typeface="+mn-ea"/>
                  <a:cs typeface="+mn-cs"/>
                </a:rPr>
                <a:t>Main colors</a:t>
              </a:r>
            </a:p>
          </p:txBody>
        </p:sp>
        <p:sp>
          <p:nvSpPr>
            <p:cNvPr id="32" name="TextBox 31"/>
            <p:cNvSpPr txBox="1"/>
            <p:nvPr userDrawn="1"/>
          </p:nvSpPr>
          <p:spPr>
            <a:xfrm rot="5400000">
              <a:off x="11742070" y="4230580"/>
              <a:ext cx="2656496" cy="323165"/>
            </a:xfrm>
            <a:prstGeom prst="rect">
              <a:avLst/>
            </a:prstGeom>
            <a:noFill/>
          </p:spPr>
          <p:txBody>
            <a:bodyPr wrap="none" lIns="0" tIns="91440" rIns="182880" bIns="91440" rtlCol="0">
              <a:spAutoFit/>
            </a:bodyPr>
            <a:lstStyle/>
            <a:p>
              <a:pPr marL="0" algn="l" defTabSz="932742" rtl="0" eaLnBrk="1" latinLnBrk="0" hangingPunct="1">
                <a:lnSpc>
                  <a:spcPct val="90000"/>
                </a:lnSpc>
                <a:spcAft>
                  <a:spcPts val="600"/>
                </a:spcAft>
              </a:pPr>
              <a:r>
                <a:rPr lang="en-US" sz="1000" kern="1200">
                  <a:gradFill>
                    <a:gsLst>
                      <a:gs pos="82301">
                        <a:srgbClr val="292929"/>
                      </a:gs>
                      <a:gs pos="62000">
                        <a:srgbClr val="292929"/>
                      </a:gs>
                    </a:gsLst>
                    <a:lin ang="5400000" scaled="0"/>
                  </a:gradFill>
                  <a:latin typeface="+mn-lt"/>
                  <a:ea typeface="+mn-ea"/>
                  <a:cs typeface="+mn-cs"/>
                </a:rPr>
                <a:t>Secondary colors (use only when necessary)</a:t>
              </a:r>
            </a:p>
          </p:txBody>
        </p:sp>
        <p:sp>
          <p:nvSpPr>
            <p:cNvPr id="22" name="Rectangle 21"/>
            <p:cNvSpPr/>
            <p:nvPr userDrawn="1"/>
          </p:nvSpPr>
          <p:spPr bwMode="auto">
            <a:xfrm rot="5400000">
              <a:off x="12328888" y="5187119"/>
              <a:ext cx="869930" cy="289766"/>
            </a:xfrm>
            <a:prstGeom prst="rect">
              <a:avLst/>
            </a:prstGeom>
            <a:solidFill>
              <a:srgbClr val="A8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a:gradFill>
                    <a:gsLst>
                      <a:gs pos="0">
                        <a:srgbClr val="FFFFFF"/>
                      </a:gs>
                      <a:gs pos="100000">
                        <a:srgbClr val="FFFFFF"/>
                      </a:gs>
                    </a:gsLst>
                    <a:lin ang="5400000" scaled="0"/>
                  </a:gradFill>
                  <a:latin typeface="+mn-lt"/>
                  <a:ea typeface="Segoe UI" pitchFamily="34" charset="0"/>
                  <a:cs typeface="Segoe UI" pitchFamily="34" charset="0"/>
                </a:rPr>
                <a:t>Dark Red</a:t>
              </a:r>
            </a:p>
            <a:p>
              <a:pPr algn="l" defTabSz="932472" fontAlgn="base">
                <a:lnSpc>
                  <a:spcPct val="100000"/>
                </a:lnSpc>
                <a:spcBef>
                  <a:spcPct val="0"/>
                </a:spcBef>
                <a:spcAft>
                  <a:spcPct val="0"/>
                </a:spcAft>
              </a:pPr>
              <a:r>
                <a:rPr lang="en-US" sz="500">
                  <a:gradFill>
                    <a:gsLst>
                      <a:gs pos="2092">
                        <a:srgbClr val="F8F8F8"/>
                      </a:gs>
                      <a:gs pos="10042">
                        <a:srgbClr val="F8F8F8"/>
                      </a:gs>
                    </a:gsLst>
                    <a:lin ang="5400000" scaled="0"/>
                  </a:gradFill>
                  <a:ea typeface="Segoe UI" pitchFamily="34" charset="0"/>
                  <a:cs typeface="Segoe UI" pitchFamily="34" charset="0"/>
                </a:rPr>
                <a:t>R:</a:t>
              </a:r>
              <a:r>
                <a:rPr lang="en-US" sz="500" baseline="0">
                  <a:gradFill>
                    <a:gsLst>
                      <a:gs pos="2092">
                        <a:srgbClr val="F8F8F8"/>
                      </a:gs>
                      <a:gs pos="10042">
                        <a:srgbClr val="F8F8F8"/>
                      </a:gs>
                    </a:gsLst>
                    <a:lin ang="5400000" scaled="0"/>
                  </a:gradFill>
                  <a:ea typeface="Segoe UI" pitchFamily="34" charset="0"/>
                  <a:cs typeface="Segoe UI" pitchFamily="34" charset="0"/>
                </a:rPr>
                <a:t>168 G:0 B:0</a:t>
              </a:r>
              <a:endParaRPr lang="en-US" sz="500">
                <a:gradFill>
                  <a:gsLst>
                    <a:gs pos="2092">
                      <a:srgbClr val="F8F8F8"/>
                    </a:gs>
                    <a:gs pos="10042">
                      <a:srgbClr val="F8F8F8"/>
                    </a:gs>
                  </a:gsLst>
                  <a:lin ang="5400000" scaled="0"/>
                </a:gradFill>
                <a:ea typeface="Segoe UI" pitchFamily="34" charset="0"/>
                <a:cs typeface="Segoe UI" pitchFamily="34" charset="0"/>
              </a:endParaRPr>
            </a:p>
          </p:txBody>
        </p:sp>
        <p:sp>
          <p:nvSpPr>
            <p:cNvPr id="23" name="Rectangle 22"/>
            <p:cNvSpPr/>
            <p:nvPr userDrawn="1"/>
          </p:nvSpPr>
          <p:spPr bwMode="auto">
            <a:xfrm rot="5400000">
              <a:off x="12328888" y="3353997"/>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a:gradFill>
                    <a:gsLst>
                      <a:gs pos="0">
                        <a:srgbClr val="FFFFFF"/>
                      </a:gs>
                      <a:gs pos="100000">
                        <a:srgbClr val="FFFFFF"/>
                      </a:gs>
                    </a:gsLst>
                    <a:lin ang="5400000" scaled="0"/>
                  </a:gradFill>
                  <a:latin typeface="+mn-lt"/>
                  <a:ea typeface="Segoe UI" pitchFamily="34" charset="0"/>
                  <a:cs typeface="Segoe UI" pitchFamily="34" charset="0"/>
                </a:rPr>
                <a:t>Light Blue</a:t>
              </a:r>
            </a:p>
            <a:p>
              <a:pPr algn="l" defTabSz="932472" fontAlgn="base">
                <a:lnSpc>
                  <a:spcPct val="100000"/>
                </a:lnSpc>
                <a:spcBef>
                  <a:spcPct val="0"/>
                </a:spcBef>
                <a:spcAft>
                  <a:spcPct val="0"/>
                </a:spcAft>
              </a:pPr>
              <a:r>
                <a:rPr lang="en-US" sz="500">
                  <a:gradFill>
                    <a:gsLst>
                      <a:gs pos="2092">
                        <a:srgbClr val="F8F8F8"/>
                      </a:gs>
                      <a:gs pos="10042">
                        <a:srgbClr val="F8F8F8"/>
                      </a:gs>
                    </a:gsLst>
                    <a:lin ang="5400000" scaled="0"/>
                  </a:gradFill>
                  <a:ea typeface="Segoe UI" pitchFamily="34" charset="0"/>
                  <a:cs typeface="Segoe UI" pitchFamily="34" charset="0"/>
                </a:rPr>
                <a:t>R:16</a:t>
              </a:r>
              <a:r>
                <a:rPr lang="en-US" sz="500" baseline="0">
                  <a:gradFill>
                    <a:gsLst>
                      <a:gs pos="2092">
                        <a:srgbClr val="F8F8F8"/>
                      </a:gs>
                      <a:gs pos="10042">
                        <a:srgbClr val="F8F8F8"/>
                      </a:gs>
                    </a:gsLst>
                    <a:lin ang="5400000" scaled="0"/>
                  </a:gradFill>
                  <a:ea typeface="Segoe UI" pitchFamily="34" charset="0"/>
                  <a:cs typeface="Segoe UI" pitchFamily="34" charset="0"/>
                </a:rPr>
                <a:t> G:124 B:16</a:t>
              </a:r>
              <a:endParaRPr lang="en-US" sz="500">
                <a:gradFill>
                  <a:gsLst>
                    <a:gs pos="2092">
                      <a:srgbClr val="F8F8F8"/>
                    </a:gs>
                    <a:gs pos="10042">
                      <a:srgbClr val="F8F8F8"/>
                    </a:gs>
                  </a:gsLst>
                  <a:lin ang="5400000" scaled="0"/>
                </a:gradFill>
                <a:ea typeface="Segoe UI" pitchFamily="34" charset="0"/>
                <a:cs typeface="Segoe UI" pitchFamily="34" charset="0"/>
              </a:endParaRPr>
            </a:p>
          </p:txBody>
        </p:sp>
        <p:sp>
          <p:nvSpPr>
            <p:cNvPr id="24" name="Rectangle 23"/>
            <p:cNvSpPr/>
            <p:nvPr userDrawn="1"/>
          </p:nvSpPr>
          <p:spPr bwMode="auto">
            <a:xfrm rot="5400000">
              <a:off x="12328888" y="4272719"/>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32472" fontAlgn="base">
                <a:lnSpc>
                  <a:spcPct val="100000"/>
                </a:lnSpc>
                <a:spcBef>
                  <a:spcPct val="0"/>
                </a:spcBef>
                <a:spcAft>
                  <a:spcPct val="0"/>
                </a:spcAft>
              </a:pPr>
              <a:r>
                <a:rPr lang="en-US" sz="500">
                  <a:gradFill>
                    <a:gsLst>
                      <a:gs pos="2092">
                        <a:srgbClr val="F8F8F8"/>
                      </a:gs>
                      <a:gs pos="10042">
                        <a:srgbClr val="F8F8F8"/>
                      </a:gs>
                    </a:gsLst>
                    <a:lin ang="5400000" scaled="0"/>
                  </a:gradFill>
                  <a:ea typeface="Segoe UI" pitchFamily="34" charset="0"/>
                  <a:cs typeface="Segoe UI" pitchFamily="34" charset="0"/>
                </a:rPr>
                <a:t>R0 G32 B80</a:t>
              </a:r>
            </a:p>
          </p:txBody>
        </p:sp>
      </p:grpSp>
    </p:spTree>
    <p:extLst>
      <p:ext uri="{BB962C8B-B14F-4D97-AF65-F5344CB8AC3E}">
        <p14:creationId xmlns:p14="http://schemas.microsoft.com/office/powerpoint/2010/main" val="843137071"/>
      </p:ext>
    </p:extLst>
  </p:cSld>
  <p:clrMap bg1="lt1" tx1="dk1" bg2="lt2" tx2="dk2" accent1="accent1" accent2="accent2" accent3="accent3" accent4="accent4" accent5="accent5" accent6="accent6" hlink="hlink" folHlink="folHlink"/>
  <p:sldLayoutIdLst>
    <p:sldLayoutId id="2147484499" r:id="rId1"/>
    <p:sldLayoutId id="2147484500" r:id="rId2"/>
    <p:sldLayoutId id="2147484501" r:id="rId3"/>
    <p:sldLayoutId id="2147484502" r:id="rId4"/>
    <p:sldLayoutId id="2147484503" r:id="rId5"/>
    <p:sldLayoutId id="2147484504" r:id="rId6"/>
    <p:sldLayoutId id="2147484505" r:id="rId7"/>
    <p:sldLayoutId id="2147484506" r:id="rId8"/>
    <p:sldLayoutId id="2147484507" r:id="rId9"/>
    <p:sldLayoutId id="2147484508" r:id="rId10"/>
    <p:sldLayoutId id="2147484509" r:id="rId11"/>
    <p:sldLayoutId id="2147484510" r:id="rId12"/>
    <p:sldLayoutId id="2147484511" r:id="rId13"/>
    <p:sldLayoutId id="2147484512" r:id="rId14"/>
    <p:sldLayoutId id="2147484513" r:id="rId15"/>
    <p:sldLayoutId id="2147484514" r:id="rId16"/>
    <p:sldLayoutId id="2147484515" r:id="rId17"/>
    <p:sldLayoutId id="2147484516" r:id="rId18"/>
    <p:sldLayoutId id="2147484517" r:id="rId19"/>
    <p:sldLayoutId id="2147484518" r:id="rId20"/>
    <p:sldLayoutId id="2147484519" r:id="rId21"/>
    <p:sldLayoutId id="2147484520" r:id="rId22"/>
    <p:sldLayoutId id="2147484521" r:id="rId23"/>
    <p:sldLayoutId id="2147484522" r:id="rId24"/>
    <p:sldLayoutId id="2147484526" r:id="rId25"/>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6"/>
        <p:cNvGrpSpPr/>
        <p:nvPr/>
      </p:nvGrpSpPr>
      <p:grpSpPr>
        <a:xfrm>
          <a:off x="0" y="0"/>
          <a:ext cx="0" cy="0"/>
          <a:chOff x="0" y="0"/>
          <a:chExt cx="0" cy="0"/>
        </a:xfrm>
      </p:grpSpPr>
      <p:sp>
        <p:nvSpPr>
          <p:cNvPr id="67" name="Shape 67"/>
          <p:cNvSpPr/>
          <p:nvPr/>
        </p:nvSpPr>
        <p:spPr>
          <a:xfrm>
            <a:off x="-14308" y="-20724"/>
            <a:ext cx="12465444" cy="139931"/>
          </a:xfrm>
          <a:prstGeom prst="rect">
            <a:avLst/>
          </a:prstGeom>
          <a:solidFill>
            <a:srgbClr val="0195E6"/>
          </a:solidFill>
          <a:ln>
            <a:noFill/>
          </a:ln>
        </p:spPr>
        <p:txBody>
          <a:bodyPr lIns="46610" tIns="46610" rIns="46610" bIns="46610" anchor="ctr" anchorCtr="0">
            <a:noAutofit/>
          </a:bodyPr>
          <a:lstStyle/>
          <a:p>
            <a:pPr marL="0" marR="0" lvl="0" indent="0" algn="l" rtl="0">
              <a:lnSpc>
                <a:spcPct val="100000"/>
              </a:lnSpc>
              <a:spcBef>
                <a:spcPts val="0"/>
              </a:spcBef>
              <a:spcAft>
                <a:spcPts val="0"/>
              </a:spcAft>
              <a:buClr>
                <a:srgbClr val="000000"/>
              </a:buClr>
              <a:buFont typeface="Arial"/>
              <a:buNone/>
            </a:pPr>
            <a:endParaRPr sz="2448"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2392417908"/>
      </p:ext>
    </p:extLst>
  </p:cSld>
  <p:clrMap bg1="lt1" tx1="dk1" bg2="dk2" tx2="lt2" accent1="accent1" accent2="accent2" accent3="accent3" accent4="accent4" accent5="accent5" accent6="accent6" hlink="hlink" folHlink="folHlink"/>
  <p:sldLayoutIdLst>
    <p:sldLayoutId id="2147484528" r:id="rId1"/>
    <p:sldLayoutId id="2147484529" r:id="rId2"/>
    <p:sldLayoutId id="2147484530" r:id="rId3"/>
    <p:sldLayoutId id="2147484531" r:id="rId4"/>
    <p:sldLayoutId id="2147484532" r:id="rId5"/>
    <p:sldLayoutId id="2147484533" r:id="rId6"/>
    <p:sldLayoutId id="2147484534" r:id="rId7"/>
    <p:sldLayoutId id="2147484535" r:id="rId8"/>
    <p:sldLayoutId id="2147484536" r:id="rId9"/>
    <p:sldLayoutId id="2147484537" r:id="rId10"/>
    <p:sldLayoutId id="2147484538" r:id="rId11"/>
    <p:sldLayoutId id="2147484539" r:id="rId12"/>
    <p:sldLayoutId id="2147484540" r:id="rId13"/>
    <p:sldLayoutId id="2147484541" r:id="rId14"/>
    <p:sldLayoutId id="2147484542" r:id="rId15"/>
    <p:sldLayoutId id="2147484543" r:id="rId1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904"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904"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904"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904"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904"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904"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904"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904"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904"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904"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904"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904"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904"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904"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904"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904"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904"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904"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904"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74.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74.xml"/></Relationships>
</file>

<file path=ppt/slides/_rels/slide11.xml.rels><?xml version="1.0" encoding="UTF-8" standalone="yes"?>
<Relationships xmlns="http://schemas.openxmlformats.org/package/2006/relationships"><Relationship Id="rId3" Type="http://schemas.openxmlformats.org/officeDocument/2006/relationships/hyperlink" Target="https://clusterhq.com/assets/pdfs/state-of-container-usage-june-2015.pdf" TargetMode="External"/><Relationship Id="rId2" Type="http://schemas.openxmlformats.org/officeDocument/2006/relationships/notesSlide" Target="../notesSlides/notesSlide11.xml"/><Relationship Id="rId1" Type="http://schemas.openxmlformats.org/officeDocument/2006/relationships/slideLayout" Target="../slideLayouts/slideLayout170.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6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6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74.xml"/></Relationships>
</file>

<file path=ppt/slides/_rels/slide15.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1.emf"/><Relationship Id="rId7" Type="http://schemas.openxmlformats.org/officeDocument/2006/relationships/image" Target="../media/image55.png"/><Relationship Id="rId2" Type="http://schemas.openxmlformats.org/officeDocument/2006/relationships/notesSlide" Target="../notesSlides/notesSlide15.xml"/><Relationship Id="rId1" Type="http://schemas.openxmlformats.org/officeDocument/2006/relationships/slideLayout" Target="../slideLayouts/slideLayout170.xml"/><Relationship Id="rId6" Type="http://schemas.openxmlformats.org/officeDocument/2006/relationships/image" Target="../media/image54.png"/><Relationship Id="rId5" Type="http://schemas.openxmlformats.org/officeDocument/2006/relationships/image" Target="../media/image53.tiff"/><Relationship Id="rId10" Type="http://schemas.openxmlformats.org/officeDocument/2006/relationships/image" Target="../media/image58.png"/><Relationship Id="rId4" Type="http://schemas.openxmlformats.org/officeDocument/2006/relationships/image" Target="../media/image52.emf"/><Relationship Id="rId9" Type="http://schemas.openxmlformats.org/officeDocument/2006/relationships/image" Target="../media/image57.png"/></Relationships>
</file>

<file path=ppt/slides/_rels/slide16.xml.rels><?xml version="1.0" encoding="UTF-8" standalone="yes"?>
<Relationships xmlns="http://schemas.openxmlformats.org/package/2006/relationships"><Relationship Id="rId3" Type="http://schemas.openxmlformats.org/officeDocument/2006/relationships/image" Target="../media/image59.emf"/><Relationship Id="rId2" Type="http://schemas.openxmlformats.org/officeDocument/2006/relationships/notesSlide" Target="../notesSlides/notesSlide16.xml"/><Relationship Id="rId1" Type="http://schemas.openxmlformats.org/officeDocument/2006/relationships/slideLayout" Target="../slideLayouts/slideLayout170.xml"/><Relationship Id="rId5" Type="http://schemas.openxmlformats.org/officeDocument/2006/relationships/image" Target="../media/image61.emf"/><Relationship Id="rId4" Type="http://schemas.openxmlformats.org/officeDocument/2006/relationships/image" Target="../media/image60.emf"/></Relationships>
</file>

<file path=ppt/slides/_rels/slide17.xml.rels><?xml version="1.0" encoding="UTF-8" standalone="yes"?>
<Relationships xmlns="http://schemas.openxmlformats.org/package/2006/relationships"><Relationship Id="rId3" Type="http://schemas.openxmlformats.org/officeDocument/2006/relationships/image" Target="../media/image62.emf"/><Relationship Id="rId2" Type="http://schemas.openxmlformats.org/officeDocument/2006/relationships/notesSlide" Target="../notesSlides/notesSlide17.xml"/><Relationship Id="rId1" Type="http://schemas.openxmlformats.org/officeDocument/2006/relationships/slideLayout" Target="../slideLayouts/slideLayout170.xml"/><Relationship Id="rId5" Type="http://schemas.openxmlformats.org/officeDocument/2006/relationships/image" Target="../media/image64.tiff"/><Relationship Id="rId4" Type="http://schemas.openxmlformats.org/officeDocument/2006/relationships/image" Target="../media/image63.emf"/></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70.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9.xml"/><Relationship Id="rId1" Type="http://schemas.openxmlformats.org/officeDocument/2006/relationships/slideLayout" Target="../slideLayouts/slideLayout18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6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74.xml"/></Relationships>
</file>

<file path=ppt/slides/_rels/slide21.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65.jpg"/><Relationship Id="rId7" Type="http://schemas.openxmlformats.org/officeDocument/2006/relationships/image" Target="../media/image68.png"/><Relationship Id="rId2" Type="http://schemas.openxmlformats.org/officeDocument/2006/relationships/notesSlide" Target="../notesSlides/notesSlide21.xml"/><Relationship Id="rId1" Type="http://schemas.openxmlformats.org/officeDocument/2006/relationships/slideLayout" Target="../slideLayouts/slideLayout170.xml"/><Relationship Id="rId6" Type="http://schemas.openxmlformats.org/officeDocument/2006/relationships/image" Target="../media/image67.png"/><Relationship Id="rId5" Type="http://schemas.openxmlformats.org/officeDocument/2006/relationships/hyperlink" Target="https://blogs.technet.microsoft.com/msoms/2016/08/24/announcing-public-preview-oms-container-solution-for-linux/" TargetMode="External"/><Relationship Id="rId4" Type="http://schemas.openxmlformats.org/officeDocument/2006/relationships/image" Target="../media/image66.emf"/></Relationships>
</file>

<file path=ppt/slides/_rels/slide22.xml.rels><?xml version="1.0" encoding="UTF-8" standalone="yes"?>
<Relationships xmlns="http://schemas.openxmlformats.org/package/2006/relationships"><Relationship Id="rId3" Type="http://schemas.openxmlformats.org/officeDocument/2006/relationships/image" Target="../media/image62.emf"/><Relationship Id="rId2" Type="http://schemas.openxmlformats.org/officeDocument/2006/relationships/notesSlide" Target="../notesSlides/notesSlide22.xml"/><Relationship Id="rId1" Type="http://schemas.openxmlformats.org/officeDocument/2006/relationships/slideLayout" Target="../slideLayouts/slideLayout17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87.xml"/></Relationships>
</file>

<file path=ppt/slides/_rels/slide2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4.xml"/><Relationship Id="rId1" Type="http://schemas.openxmlformats.org/officeDocument/2006/relationships/slideLayout" Target="../slideLayouts/slideLayout186.xml"/></Relationships>
</file>

<file path=ppt/slides/_rels/slide2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5.xml"/><Relationship Id="rId1" Type="http://schemas.openxmlformats.org/officeDocument/2006/relationships/slideLayout" Target="../slideLayouts/slideLayout20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8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74.xml"/></Relationships>
</file>

<file path=ppt/slides/_rels/slide28.xml.rels><?xml version="1.0" encoding="UTF-8" standalone="yes"?>
<Relationships xmlns="http://schemas.openxmlformats.org/package/2006/relationships"><Relationship Id="rId8" Type="http://schemas.openxmlformats.org/officeDocument/2006/relationships/hyperlink" Target="http://aka.ms/adg" TargetMode="External"/><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8.xml"/><Relationship Id="rId1" Type="http://schemas.openxmlformats.org/officeDocument/2006/relationships/slideLayout" Target="../slideLayouts/slideLayout163.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 Id="rId9" Type="http://schemas.openxmlformats.org/officeDocument/2006/relationships/hyperlink" Target="https://azure.microsoft.com/resources/total-economic-impact-of-microsoft-azure-paas/" TargetMode="External"/></Relationships>
</file>

<file path=ppt/slides/_rels/slide29.xml.rels><?xml version="1.0" encoding="UTF-8" standalone="yes"?>
<Relationships xmlns="http://schemas.openxmlformats.org/package/2006/relationships"><Relationship Id="rId3" Type="http://schemas.openxmlformats.org/officeDocument/2006/relationships/hyperlink" Target="http://www.microsoft.com/WindowsServer2016" TargetMode="External"/><Relationship Id="rId2" Type="http://schemas.openxmlformats.org/officeDocument/2006/relationships/notesSlide" Target="../notesSlides/notesSlide29.xml"/><Relationship Id="rId1" Type="http://schemas.openxmlformats.org/officeDocument/2006/relationships/slideLayout" Target="../slideLayouts/slideLayout170.xml"/><Relationship Id="rId5" Type="http://schemas.openxmlformats.org/officeDocument/2006/relationships/image" Target="../media/image72.png"/><Relationship Id="rId4" Type="http://schemas.openxmlformats.org/officeDocument/2006/relationships/hyperlink" Target="http://aka.ms/containers"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74.xml"/></Relationships>
</file>

<file path=ppt/slides/_rels/slide30.xml.rels><?xml version="1.0" encoding="UTF-8" standalone="yes"?>
<Relationships xmlns="http://schemas.openxmlformats.org/package/2006/relationships"><Relationship Id="rId3" Type="http://schemas.openxmlformats.org/officeDocument/2006/relationships/hyperlink" Target="https://aka.ms/webapp-linux" TargetMode="External"/><Relationship Id="rId2" Type="http://schemas.openxmlformats.org/officeDocument/2006/relationships/notesSlide" Target="../notesSlides/notesSlide30.xml"/><Relationship Id="rId1" Type="http://schemas.openxmlformats.org/officeDocument/2006/relationships/slideLayout" Target="../slideLayouts/slideLayout184.xml"/><Relationship Id="rId5" Type="http://schemas.openxmlformats.org/officeDocument/2006/relationships/hyperlink" Target="https://aka.ms/linux-release-notes" TargetMode="External"/><Relationship Id="rId4" Type="http://schemas.openxmlformats.org/officeDocument/2006/relationships/hyperlink" Target="https://aka.ms/linux-faq" TargetMode="External"/></Relationships>
</file>

<file path=ppt/slides/_rels/slide31.xml.rels><?xml version="1.0" encoding="UTF-8" standalone="yes"?>
<Relationships xmlns="http://schemas.openxmlformats.org/package/2006/relationships"><Relationship Id="rId8" Type="http://schemas.openxmlformats.org/officeDocument/2006/relationships/hyperlink" Target="mailto:OMScontainers@microsoft.com" TargetMode="External"/><Relationship Id="rId3" Type="http://schemas.openxmlformats.org/officeDocument/2006/relationships/hyperlink" Target="https://github.com/Microsoft/OMS-Agent-for-Linux" TargetMode="External"/><Relationship Id="rId7" Type="http://schemas.openxmlformats.org/officeDocument/2006/relationships/hyperlink" Target="https://docs.microsoft.com/en-us/azure/log-analytics/log-analytics-containers" TargetMode="External"/><Relationship Id="rId2" Type="http://schemas.openxmlformats.org/officeDocument/2006/relationships/notesSlide" Target="../notesSlides/notesSlide31.xml"/><Relationship Id="rId1" Type="http://schemas.openxmlformats.org/officeDocument/2006/relationships/slideLayout" Target="../slideLayouts/slideLayout165.xml"/><Relationship Id="rId6" Type="http://schemas.openxmlformats.org/officeDocument/2006/relationships/hyperlink" Target="https://blogs.technet.microsoft.com/msoms/tag/keiko-harada/" TargetMode="External"/><Relationship Id="rId5" Type="http://schemas.openxmlformats.org/officeDocument/2006/relationships/hyperlink" Target="https://oms-experience-center-2016.portal.mms.microsoft.com/" TargetMode="External"/><Relationship Id="rId4" Type="http://schemas.openxmlformats.org/officeDocument/2006/relationships/hyperlink" Target="https://hub.docker.com/r/microsoft/oms/" TargetMode="External"/></Relationships>
</file>

<file path=ppt/slides/_rels/slide32.xml.rels><?xml version="1.0" encoding="UTF-8" standalone="yes"?>
<Relationships xmlns="http://schemas.openxmlformats.org/package/2006/relationships"><Relationship Id="rId8" Type="http://schemas.openxmlformats.org/officeDocument/2006/relationships/hyperlink" Target="https://channel9.msdn.com/Events/Build/2016/B822?ocid=player" TargetMode="External"/><Relationship Id="rId3" Type="http://schemas.openxmlformats.org/officeDocument/2006/relationships/hyperlink" Target="https://azure.microsoft.com/en-us/documentation/services/container-service/" TargetMode="External"/><Relationship Id="rId7" Type="http://schemas.openxmlformats.org/officeDocument/2006/relationships/hyperlink" Target="https://channel9.msdn.com/Shows/Azure-Friday/Azure-Container-Service-101?ocid=player" TargetMode="External"/><Relationship Id="rId2" Type="http://schemas.openxmlformats.org/officeDocument/2006/relationships/notesSlide" Target="../notesSlides/notesSlide32.xml"/><Relationship Id="rId1" Type="http://schemas.openxmlformats.org/officeDocument/2006/relationships/slideLayout" Target="../slideLayouts/slideLayout170.xml"/><Relationship Id="rId6" Type="http://schemas.openxmlformats.org/officeDocument/2006/relationships/hyperlink" Target="https://github.com/Azure/azure-quickstart-templates/tree/master/101-acs-kubernetes" TargetMode="External"/><Relationship Id="rId5" Type="http://schemas.openxmlformats.org/officeDocument/2006/relationships/hyperlink" Target="https://github.com/Azure/azure-quickstart-templates/tree/master/101-acs-swarm" TargetMode="External"/><Relationship Id="rId4" Type="http://schemas.openxmlformats.org/officeDocument/2006/relationships/hyperlink" Target="https://github.com/Azure/azure-quickstart-templates/tree/master/101-acs-dcos" TargetMode="External"/><Relationship Id="rId9" Type="http://schemas.openxmlformats.org/officeDocument/2006/relationships/hyperlink" Target="https://channel9.msdn.com/Events/Ignite/2016/BRK4008-TS" TargetMode="External"/></Relationships>
</file>

<file path=ppt/slides/_rels/slide33.xml.rels><?xml version="1.0" encoding="UTF-8" standalone="yes"?>
<Relationships xmlns="http://schemas.openxmlformats.org/package/2006/relationships"><Relationship Id="rId8" Type="http://schemas.openxmlformats.org/officeDocument/2006/relationships/hyperlink" Target="https://channel9.msdn.com/Events/Visual-Studio/Connect-event-2015/915" TargetMode="External"/><Relationship Id="rId3" Type="http://schemas.openxmlformats.org/officeDocument/2006/relationships/hyperlink" Target="https://channel9.msdn.com/Shows/Azure-Friday/Azure-Container-Service-101" TargetMode="External"/><Relationship Id="rId7" Type="http://schemas.openxmlformats.org/officeDocument/2006/relationships/hyperlink" Target="https://channel9.msdn.com/Shows/Cloud+Cover/Episode-198-Azure-Container-Service-with-Ross-Gardler" TargetMode="External"/><Relationship Id="rId2" Type="http://schemas.openxmlformats.org/officeDocument/2006/relationships/notesSlide" Target="../notesSlides/notesSlide33.xml"/><Relationship Id="rId1" Type="http://schemas.openxmlformats.org/officeDocument/2006/relationships/slideLayout" Target="../slideLayouts/slideLayout170.xml"/><Relationship Id="rId6" Type="http://schemas.openxmlformats.org/officeDocument/2006/relationships/hyperlink" Target="http://www.microsoftcloudshow.com/podcast/Episodes/115-azure-container-service-acs-with-microsoft-s-ross-gardler?utm_content=buffereb3c1&amp;utm_medium=social&amp;utm_source=twitter.com&amp;utm_campaign=buffer" TargetMode="External"/><Relationship Id="rId5" Type="http://schemas.openxmlformats.org/officeDocument/2006/relationships/hyperlink" Target="https://channel9.msdn.com/Events/Build/2016/B822" TargetMode="External"/><Relationship Id="rId4" Type="http://schemas.openxmlformats.org/officeDocument/2006/relationships/hyperlink" Target="https://channel9.msdn.com/Shows/Azure-Friday/Scaling-Azure-Container-Service" TargetMode="Externa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16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7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7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7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7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7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9238" y="284162"/>
            <a:ext cx="11887200" cy="4672048"/>
          </a:xfrm>
        </p:spPr>
        <p:txBody>
          <a:bodyPr/>
          <a:lstStyle/>
          <a:p>
            <a:r>
              <a:rPr lang="en-US" dirty="0"/>
              <a:t>Container Technologies</a:t>
            </a:r>
            <a:br>
              <a:rPr lang="en-US" dirty="0"/>
            </a:br>
            <a:br>
              <a:rPr lang="en-US" i="1" dirty="0"/>
            </a:br>
            <a:r>
              <a:rPr lang="en-US" sz="3600" i="1" dirty="0"/>
              <a:t>Kenny Young</a:t>
            </a:r>
            <a:br>
              <a:rPr lang="en-US" sz="3600" i="1" dirty="0"/>
            </a:br>
            <a:r>
              <a:rPr lang="en-US" sz="3600" i="1" dirty="0"/>
              <a:t>Cloud Solutions Architect, Microsoft</a:t>
            </a:r>
            <a:br>
              <a:rPr lang="en-US" sz="3600" i="1" dirty="0"/>
            </a:br>
            <a:br>
              <a:rPr lang="en-US" sz="3600" i="1" dirty="0"/>
            </a:br>
            <a:r>
              <a:rPr lang="en-US" sz="3600" i="1" dirty="0"/>
              <a:t>Blake Schoppa</a:t>
            </a:r>
            <a:br>
              <a:rPr lang="en-US" sz="3600" i="1" dirty="0"/>
            </a:br>
            <a:r>
              <a:rPr lang="en-US" sz="3600" i="1" dirty="0"/>
              <a:t>Sr Solution Engineer, Docker</a:t>
            </a:r>
          </a:p>
        </p:txBody>
      </p:sp>
    </p:spTree>
    <p:extLst>
      <p:ext uri="{BB962C8B-B14F-4D97-AF65-F5344CB8AC3E}">
        <p14:creationId xmlns:p14="http://schemas.microsoft.com/office/powerpoint/2010/main" val="1979757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1181862"/>
          </a:xfrm>
        </p:spPr>
        <p:txBody>
          <a:bodyPr/>
          <a:lstStyle/>
          <a:p>
            <a:r>
              <a:rPr lang="en-US" dirty="0"/>
              <a:t>Container Adoption Trends</a:t>
            </a:r>
            <a:endParaRPr lang="en-US" sz="3600" i="1" dirty="0"/>
          </a:p>
        </p:txBody>
      </p:sp>
    </p:spTree>
    <p:extLst>
      <p:ext uri="{BB962C8B-B14F-4D97-AF65-F5344CB8AC3E}">
        <p14:creationId xmlns:p14="http://schemas.microsoft.com/office/powerpoint/2010/main" val="1531205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Rectangle 9"/>
          <p:cNvSpPr/>
          <p:nvPr/>
        </p:nvSpPr>
        <p:spPr bwMode="auto">
          <a:xfrm>
            <a:off x="0" y="1211263"/>
            <a:ext cx="12436475" cy="4732337"/>
          </a:xfrm>
          <a:prstGeom prst="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5439">
                    <a:srgbClr val="F8F8F8"/>
                  </a:gs>
                  <a:gs pos="10000">
                    <a:srgbClr val="F8F8F8"/>
                  </a:gs>
                </a:gsLst>
                <a:lin ang="5400000" scaled="0"/>
              </a:gradFill>
            </a:endParaRPr>
          </a:p>
        </p:txBody>
      </p:sp>
      <p:sp>
        <p:nvSpPr>
          <p:cNvPr id="3" name="Title 1"/>
          <p:cNvSpPr>
            <a:spLocks noGrp="1"/>
          </p:cNvSpPr>
          <p:nvPr>
            <p:ph type="title"/>
          </p:nvPr>
        </p:nvSpPr>
        <p:spPr/>
        <p:txBody>
          <a:bodyPr/>
          <a:lstStyle/>
          <a:p>
            <a:r>
              <a:rPr lang="en-US"/>
              <a:t>Container adoption trends</a:t>
            </a:r>
          </a:p>
        </p:txBody>
      </p:sp>
      <p:sp>
        <p:nvSpPr>
          <p:cNvPr id="8" name="TextBox 7"/>
          <p:cNvSpPr txBox="1"/>
          <p:nvPr/>
        </p:nvSpPr>
        <p:spPr>
          <a:xfrm>
            <a:off x="274638" y="5992855"/>
            <a:ext cx="5943598" cy="704808"/>
          </a:xfrm>
          <a:prstGeom prst="rect">
            <a:avLst/>
          </a:prstGeom>
          <a:noFill/>
        </p:spPr>
        <p:txBody>
          <a:bodyPr wrap="square" lIns="182880" tIns="146304" rIns="182880" bIns="146304" rtlCol="0">
            <a:spAutoFit/>
          </a:bodyPr>
          <a:lstStyle/>
          <a:p>
            <a:pPr>
              <a:lnSpc>
                <a:spcPct val="90000"/>
              </a:lnSpc>
              <a:spcAft>
                <a:spcPts val="600"/>
              </a:spcAft>
            </a:pPr>
            <a:r>
              <a:rPr lang="en-US" sz="1200">
                <a:gradFill>
                  <a:gsLst>
                    <a:gs pos="2917">
                      <a:schemeClr val="tx1"/>
                    </a:gs>
                    <a:gs pos="30000">
                      <a:schemeClr val="tx1"/>
                    </a:gs>
                  </a:gsLst>
                  <a:lin ang="5400000" scaled="0"/>
                </a:gradFill>
              </a:rPr>
              <a:t>* </a:t>
            </a:r>
            <a:r>
              <a:rPr lang="en-US" sz="1200" err="1">
                <a:gradFill>
                  <a:gsLst>
                    <a:gs pos="2917">
                      <a:schemeClr val="tx1"/>
                    </a:gs>
                    <a:gs pos="30000">
                      <a:schemeClr val="tx1"/>
                    </a:gs>
                  </a:gsLst>
                  <a:lin ang="5400000" scaled="0"/>
                </a:gradFill>
              </a:rPr>
              <a:t>DevOp</a:t>
            </a:r>
            <a:r>
              <a:rPr lang="en-US" sz="1200">
                <a:gradFill>
                  <a:gsLst>
                    <a:gs pos="2917">
                      <a:schemeClr val="tx1"/>
                    </a:gs>
                    <a:gs pos="30000">
                      <a:schemeClr val="tx1"/>
                    </a:gs>
                  </a:gsLst>
                  <a:lin ang="5400000" scaled="0"/>
                </a:gradFill>
              </a:rPr>
              <a:t> survey</a:t>
            </a:r>
          </a:p>
          <a:p>
            <a:pPr>
              <a:lnSpc>
                <a:spcPct val="90000"/>
              </a:lnSpc>
              <a:spcAft>
                <a:spcPts val="600"/>
              </a:spcAft>
            </a:pPr>
            <a:r>
              <a:rPr lang="en-US" sz="1200">
                <a:gradFill>
                  <a:gsLst>
                    <a:gs pos="2917">
                      <a:schemeClr val="tx1"/>
                    </a:gs>
                    <a:gs pos="30000">
                      <a:schemeClr val="tx1"/>
                    </a:gs>
                  </a:gsLst>
                  <a:lin ang="5400000" scaled="0"/>
                </a:gradFill>
                <a:hlinkClick r:id="rId3"/>
              </a:rPr>
              <a:t>https://</a:t>
            </a:r>
            <a:r>
              <a:rPr lang="en-US" sz="1200" err="1">
                <a:gradFill>
                  <a:gsLst>
                    <a:gs pos="2917">
                      <a:schemeClr val="tx1"/>
                    </a:gs>
                    <a:gs pos="30000">
                      <a:schemeClr val="tx1"/>
                    </a:gs>
                  </a:gsLst>
                  <a:lin ang="5400000" scaled="0"/>
                </a:gradFill>
                <a:hlinkClick r:id="rId3"/>
              </a:rPr>
              <a:t>clusterhq.com</a:t>
            </a:r>
            <a:r>
              <a:rPr lang="en-US" sz="1200">
                <a:gradFill>
                  <a:gsLst>
                    <a:gs pos="2917">
                      <a:schemeClr val="tx1"/>
                    </a:gs>
                    <a:gs pos="30000">
                      <a:schemeClr val="tx1"/>
                    </a:gs>
                  </a:gsLst>
                  <a:lin ang="5400000" scaled="0"/>
                </a:gradFill>
                <a:hlinkClick r:id="rId3"/>
              </a:rPr>
              <a:t>/assets/pdfs/state-of-container-usage-june-2015.pdf</a:t>
            </a:r>
            <a:endParaRPr lang="en-US" sz="1200">
              <a:gradFill>
                <a:gsLst>
                  <a:gs pos="2917">
                    <a:schemeClr val="tx1"/>
                  </a:gs>
                  <a:gs pos="30000">
                    <a:schemeClr val="tx1"/>
                  </a:gs>
                </a:gsLst>
                <a:lin ang="5400000" scaled="0"/>
              </a:gradFill>
            </a:endParaRPr>
          </a:p>
        </p:txBody>
      </p:sp>
      <p:pic>
        <p:nvPicPr>
          <p:cNvPr id="4" name="Picture 3"/>
          <p:cNvPicPr>
            <a:picLocks noChangeAspect="1"/>
          </p:cNvPicPr>
          <p:nvPr/>
        </p:nvPicPr>
        <p:blipFill rotWithShape="1">
          <a:blip r:embed="rId4"/>
          <a:srcRect l="14827" t="35190" r="3556" b="12025"/>
          <a:stretch/>
        </p:blipFill>
        <p:spPr>
          <a:xfrm>
            <a:off x="4335416" y="3040063"/>
            <a:ext cx="3766965" cy="2743200"/>
          </a:xfrm>
          <a:prstGeom prst="rect">
            <a:avLst/>
          </a:prstGeom>
        </p:spPr>
      </p:pic>
      <p:sp>
        <p:nvSpPr>
          <p:cNvPr id="15" name="Rectangle 14"/>
          <p:cNvSpPr/>
          <p:nvPr/>
        </p:nvSpPr>
        <p:spPr bwMode="auto">
          <a:xfrm>
            <a:off x="457199" y="1402165"/>
            <a:ext cx="3766965" cy="1518835"/>
          </a:xfrm>
          <a:prstGeom prst="rect">
            <a:avLst/>
          </a:prstGeom>
          <a:solidFill>
            <a:srgbClr val="F2F2F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46304" rIns="182880" bIns="146304" numCol="1" rtlCol="0" anchor="ctr" anchorCtr="0" compatLnSpc="1">
            <a:prstTxWarp prst="textNoShape">
              <a:avLst/>
            </a:prstTxWarp>
          </a:bodyPr>
          <a:lstStyle/>
          <a:p>
            <a:pPr algn="ctr" defTabSz="932472" fontAlgn="base">
              <a:lnSpc>
                <a:spcPct val="90000"/>
              </a:lnSpc>
              <a:spcBef>
                <a:spcPct val="0"/>
              </a:spcBef>
              <a:spcAft>
                <a:spcPts val="600"/>
              </a:spcAft>
            </a:pPr>
            <a:r>
              <a:rPr lang="en-US" sz="1600">
                <a:gradFill>
                  <a:gsLst>
                    <a:gs pos="46250">
                      <a:schemeClr val="tx1"/>
                    </a:gs>
                    <a:gs pos="27000">
                      <a:schemeClr val="tx1"/>
                    </a:gs>
                  </a:gsLst>
                  <a:lin ang="5400000" scaled="0"/>
                </a:gradFill>
              </a:rPr>
              <a:t>Q4 Which container technology </a:t>
            </a:r>
            <a:br>
              <a:rPr lang="en-US" sz="1600">
                <a:gradFill>
                  <a:gsLst>
                    <a:gs pos="46250">
                      <a:schemeClr val="tx1"/>
                    </a:gs>
                    <a:gs pos="27000">
                      <a:schemeClr val="tx1"/>
                    </a:gs>
                  </a:gsLst>
                  <a:lin ang="5400000" scaled="0"/>
                </a:gradFill>
              </a:rPr>
            </a:br>
            <a:r>
              <a:rPr lang="en-US" sz="1600">
                <a:gradFill>
                  <a:gsLst>
                    <a:gs pos="46250">
                      <a:schemeClr val="tx1"/>
                    </a:gs>
                    <a:gs pos="27000">
                      <a:schemeClr val="tx1"/>
                    </a:gs>
                  </a:gsLst>
                  <a:lin ang="5400000" scaled="0"/>
                </a:gradFill>
              </a:rPr>
              <a:t>have you used or investigated?</a:t>
            </a:r>
          </a:p>
          <a:p>
            <a:pPr algn="ctr" defTabSz="932472" fontAlgn="base">
              <a:lnSpc>
                <a:spcPct val="90000"/>
              </a:lnSpc>
              <a:spcBef>
                <a:spcPct val="0"/>
              </a:spcBef>
              <a:spcAft>
                <a:spcPct val="0"/>
              </a:spcAft>
            </a:pPr>
            <a:r>
              <a:rPr lang="en-US" sz="1100">
                <a:gradFill>
                  <a:gsLst>
                    <a:gs pos="46250">
                      <a:schemeClr val="tx1"/>
                    </a:gs>
                    <a:gs pos="27000">
                      <a:schemeClr val="tx1"/>
                    </a:gs>
                  </a:gsLst>
                  <a:lin ang="5400000" scaled="0"/>
                </a:gradFill>
              </a:rPr>
              <a:t>Answered: 254 Skipped: 31</a:t>
            </a:r>
          </a:p>
        </p:txBody>
      </p:sp>
      <p:sp>
        <p:nvSpPr>
          <p:cNvPr id="16" name="Rectangle 15"/>
          <p:cNvSpPr/>
          <p:nvPr/>
        </p:nvSpPr>
        <p:spPr bwMode="auto">
          <a:xfrm>
            <a:off x="4335416" y="1402165"/>
            <a:ext cx="3766965" cy="1518835"/>
          </a:xfrm>
          <a:prstGeom prst="rect">
            <a:avLst/>
          </a:prstGeom>
          <a:solidFill>
            <a:srgbClr val="F2F2F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46304" rIns="182880" bIns="146304" numCol="1" rtlCol="0" anchor="ctr" anchorCtr="0" compatLnSpc="1">
            <a:prstTxWarp prst="textNoShape">
              <a:avLst/>
            </a:prstTxWarp>
          </a:bodyPr>
          <a:lstStyle/>
          <a:p>
            <a:pPr algn="ctr" defTabSz="932472" fontAlgn="base">
              <a:lnSpc>
                <a:spcPct val="90000"/>
              </a:lnSpc>
              <a:spcBef>
                <a:spcPct val="0"/>
              </a:spcBef>
              <a:spcAft>
                <a:spcPts val="600"/>
              </a:spcAft>
            </a:pPr>
            <a:r>
              <a:rPr lang="en-US" sz="1600">
                <a:gradFill>
                  <a:gsLst>
                    <a:gs pos="46250">
                      <a:schemeClr val="tx1"/>
                    </a:gs>
                    <a:gs pos="27000">
                      <a:schemeClr val="tx1"/>
                    </a:gs>
                  </a:gsLst>
                  <a:lin ang="5400000" scaled="0"/>
                </a:gradFill>
              </a:rPr>
              <a:t>Q8 Where are you using container technology? Choose all that apply.</a:t>
            </a:r>
          </a:p>
          <a:p>
            <a:pPr algn="ctr" defTabSz="932472" fontAlgn="base">
              <a:lnSpc>
                <a:spcPct val="90000"/>
              </a:lnSpc>
              <a:spcBef>
                <a:spcPct val="0"/>
              </a:spcBef>
              <a:spcAft>
                <a:spcPct val="0"/>
              </a:spcAft>
            </a:pPr>
            <a:r>
              <a:rPr lang="en-US" sz="1100">
                <a:gradFill>
                  <a:gsLst>
                    <a:gs pos="46250">
                      <a:schemeClr val="tx1"/>
                    </a:gs>
                    <a:gs pos="27000">
                      <a:schemeClr val="tx1"/>
                    </a:gs>
                  </a:gsLst>
                  <a:lin ang="5400000" scaled="0"/>
                </a:gradFill>
              </a:rPr>
              <a:t>Answered: 266 Skipped 19</a:t>
            </a:r>
          </a:p>
        </p:txBody>
      </p:sp>
      <p:sp>
        <p:nvSpPr>
          <p:cNvPr id="17" name="Rectangle 16"/>
          <p:cNvSpPr/>
          <p:nvPr/>
        </p:nvSpPr>
        <p:spPr bwMode="auto">
          <a:xfrm>
            <a:off x="8212310" y="1402165"/>
            <a:ext cx="3766965" cy="1518835"/>
          </a:xfrm>
          <a:prstGeom prst="rect">
            <a:avLst/>
          </a:prstGeom>
          <a:solidFill>
            <a:srgbClr val="F2F2F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46304" rIns="182880" bIns="146304" numCol="1" rtlCol="0" anchor="ctr" anchorCtr="0" compatLnSpc="1">
            <a:prstTxWarp prst="textNoShape">
              <a:avLst/>
            </a:prstTxWarp>
          </a:bodyPr>
          <a:lstStyle/>
          <a:p>
            <a:pPr algn="ctr" defTabSz="932472" fontAlgn="base">
              <a:lnSpc>
                <a:spcPct val="90000"/>
              </a:lnSpc>
              <a:spcBef>
                <a:spcPct val="0"/>
              </a:spcBef>
              <a:spcAft>
                <a:spcPts val="600"/>
              </a:spcAft>
            </a:pPr>
            <a:r>
              <a:rPr lang="en-US" sz="1600">
                <a:gradFill>
                  <a:gsLst>
                    <a:gs pos="46250">
                      <a:schemeClr val="tx1"/>
                    </a:gs>
                    <a:gs pos="27000">
                      <a:schemeClr val="tx1"/>
                    </a:gs>
                  </a:gsLst>
                  <a:lin ang="5400000" scaled="0"/>
                </a:gradFill>
              </a:rPr>
              <a:t>Q12 Which container orchestration tools are you considering? </a:t>
            </a:r>
            <a:br>
              <a:rPr lang="en-US" sz="1600">
                <a:gradFill>
                  <a:gsLst>
                    <a:gs pos="46250">
                      <a:schemeClr val="tx1"/>
                    </a:gs>
                    <a:gs pos="27000">
                      <a:schemeClr val="tx1"/>
                    </a:gs>
                  </a:gsLst>
                  <a:lin ang="5400000" scaled="0"/>
                </a:gradFill>
              </a:rPr>
            </a:br>
            <a:r>
              <a:rPr lang="en-US" sz="1600">
                <a:gradFill>
                  <a:gsLst>
                    <a:gs pos="46250">
                      <a:schemeClr val="tx1"/>
                    </a:gs>
                    <a:gs pos="27000">
                      <a:schemeClr val="tx1"/>
                    </a:gs>
                  </a:gsLst>
                  <a:lin ang="5400000" scaled="0"/>
                </a:gradFill>
              </a:rPr>
              <a:t>(choose all that apply)</a:t>
            </a:r>
          </a:p>
          <a:p>
            <a:pPr algn="ctr" defTabSz="932472" fontAlgn="base">
              <a:lnSpc>
                <a:spcPct val="90000"/>
              </a:lnSpc>
              <a:spcBef>
                <a:spcPct val="0"/>
              </a:spcBef>
              <a:spcAft>
                <a:spcPct val="0"/>
              </a:spcAft>
            </a:pPr>
            <a:r>
              <a:rPr lang="en-US" sz="1100">
                <a:gradFill>
                  <a:gsLst>
                    <a:gs pos="46250">
                      <a:schemeClr val="tx1"/>
                    </a:gs>
                    <a:gs pos="27000">
                      <a:schemeClr val="tx1"/>
                    </a:gs>
                  </a:gsLst>
                  <a:lin ang="5400000" scaled="0"/>
                </a:gradFill>
              </a:rPr>
              <a:t>Answered: 242 Skipped: 43</a:t>
            </a:r>
          </a:p>
        </p:txBody>
      </p:sp>
      <p:pic>
        <p:nvPicPr>
          <p:cNvPr id="18" name="Picture 17"/>
          <p:cNvPicPr>
            <a:picLocks noChangeAspect="1"/>
          </p:cNvPicPr>
          <p:nvPr/>
        </p:nvPicPr>
        <p:blipFill rotWithShape="1">
          <a:blip r:embed="rId5"/>
          <a:srcRect l="2605" t="32151" r="8127" b="12677"/>
          <a:stretch/>
        </p:blipFill>
        <p:spPr>
          <a:xfrm>
            <a:off x="8212310" y="3040062"/>
            <a:ext cx="3766965" cy="2743201"/>
          </a:xfrm>
          <a:prstGeom prst="rect">
            <a:avLst/>
          </a:prstGeom>
        </p:spPr>
      </p:pic>
      <p:pic>
        <p:nvPicPr>
          <p:cNvPr id="19" name="Picture 18"/>
          <p:cNvPicPr>
            <a:picLocks noChangeAspect="1"/>
          </p:cNvPicPr>
          <p:nvPr/>
        </p:nvPicPr>
        <p:blipFill rotWithShape="1">
          <a:blip r:embed="rId6"/>
          <a:srcRect l="2063" t="29203" r="4412" b="12392"/>
          <a:stretch/>
        </p:blipFill>
        <p:spPr>
          <a:xfrm>
            <a:off x="457199" y="3040062"/>
            <a:ext cx="3766965" cy="2743201"/>
          </a:xfrm>
          <a:prstGeom prst="rect">
            <a:avLst/>
          </a:prstGeom>
        </p:spPr>
      </p:pic>
    </p:spTree>
    <p:extLst>
      <p:ext uri="{BB962C8B-B14F-4D97-AF65-F5344CB8AC3E}">
        <p14:creationId xmlns:p14="http://schemas.microsoft.com/office/powerpoint/2010/main" val="1713279294"/>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Container Revolution, powered by Docker</a:t>
            </a:r>
            <a:endParaRPr lang="en-US" dirty="0">
              <a:gradFill>
                <a:gsLst>
                  <a:gs pos="1250">
                    <a:schemeClr val="tx2"/>
                  </a:gs>
                  <a:gs pos="100000">
                    <a:schemeClr val="tx2"/>
                  </a:gs>
                </a:gsLst>
                <a:lin ang="5400000" scaled="0"/>
              </a:gradFill>
              <a:latin typeface="+mn-lt"/>
            </a:endParaRPr>
          </a:p>
        </p:txBody>
      </p:sp>
      <p:sp>
        <p:nvSpPr>
          <p:cNvPr id="7" name="Text Placeholder 1"/>
          <p:cNvSpPr txBox="1">
            <a:spLocks/>
          </p:cNvSpPr>
          <p:nvPr/>
        </p:nvSpPr>
        <p:spPr>
          <a:xfrm>
            <a:off x="856246" y="1781002"/>
            <a:ext cx="11123030" cy="572464"/>
          </a:xfrm>
          <a:prstGeom prst="rect">
            <a:avLst/>
          </a:prstGeom>
          <a:solidFill>
            <a:schemeClr val="tx1">
              <a:lumMod val="20000"/>
              <a:lumOff val="80000"/>
            </a:schemeClr>
          </a:solidFill>
        </p:spPr>
        <p:txBody>
          <a:bodyPr vert="horz" wrap="square" lIns="640080" tIns="146304" rIns="182880" bIns="146304"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600"/>
              </a:spcBef>
              <a:buNone/>
            </a:pPr>
            <a:r>
              <a:rPr lang="en-US" sz="2000" dirty="0">
                <a:latin typeface="+mn-lt"/>
              </a:rPr>
              <a:t>Containers have been around many years</a:t>
            </a:r>
          </a:p>
        </p:txBody>
      </p:sp>
      <p:sp>
        <p:nvSpPr>
          <p:cNvPr id="8" name="Text Placeholder 1"/>
          <p:cNvSpPr txBox="1">
            <a:spLocks/>
          </p:cNvSpPr>
          <p:nvPr/>
        </p:nvSpPr>
        <p:spPr>
          <a:xfrm>
            <a:off x="856246" y="2735256"/>
            <a:ext cx="11123030" cy="572464"/>
          </a:xfrm>
          <a:prstGeom prst="rect">
            <a:avLst/>
          </a:prstGeom>
          <a:solidFill>
            <a:schemeClr val="tx1">
              <a:lumMod val="20000"/>
              <a:lumOff val="80000"/>
            </a:schemeClr>
          </a:solidFill>
        </p:spPr>
        <p:txBody>
          <a:bodyPr vert="horz" wrap="square" lIns="640080" tIns="146304" rIns="182880" bIns="146304"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600"/>
              </a:spcBef>
              <a:buNone/>
            </a:pPr>
            <a:r>
              <a:rPr lang="en-US" sz="2000" dirty="0">
                <a:latin typeface="+mn-lt"/>
              </a:rPr>
              <a:t>Docker Inc. did not invent them, but created open source software to build and manager containers </a:t>
            </a:r>
          </a:p>
        </p:txBody>
      </p:sp>
      <p:sp>
        <p:nvSpPr>
          <p:cNvPr id="9" name="Text Placeholder 1"/>
          <p:cNvSpPr txBox="1">
            <a:spLocks/>
          </p:cNvSpPr>
          <p:nvPr/>
        </p:nvSpPr>
        <p:spPr>
          <a:xfrm>
            <a:off x="856246" y="3689510"/>
            <a:ext cx="11123030" cy="572464"/>
          </a:xfrm>
          <a:prstGeom prst="rect">
            <a:avLst/>
          </a:prstGeom>
          <a:solidFill>
            <a:schemeClr val="tx1">
              <a:lumMod val="20000"/>
              <a:lumOff val="80000"/>
            </a:schemeClr>
          </a:solidFill>
        </p:spPr>
        <p:txBody>
          <a:bodyPr vert="horz" wrap="square" lIns="640080" tIns="146304" rIns="182880" bIns="146304"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600"/>
              </a:spcBef>
              <a:buNone/>
            </a:pPr>
            <a:r>
              <a:rPr lang="en-US" sz="2000" dirty="0">
                <a:latin typeface="+mn-lt"/>
              </a:rPr>
              <a:t>Docker is the most popular container packaging format</a:t>
            </a:r>
          </a:p>
        </p:txBody>
      </p:sp>
      <p:sp>
        <p:nvSpPr>
          <p:cNvPr id="10" name="Text Placeholder 1"/>
          <p:cNvSpPr txBox="1">
            <a:spLocks/>
          </p:cNvSpPr>
          <p:nvPr/>
        </p:nvSpPr>
        <p:spPr>
          <a:xfrm>
            <a:off x="856246" y="4643764"/>
            <a:ext cx="11123030" cy="572464"/>
          </a:xfrm>
          <a:prstGeom prst="rect">
            <a:avLst/>
          </a:prstGeom>
          <a:solidFill>
            <a:schemeClr val="tx1">
              <a:lumMod val="20000"/>
              <a:lumOff val="80000"/>
            </a:schemeClr>
          </a:solidFill>
        </p:spPr>
        <p:txBody>
          <a:bodyPr vert="horz" wrap="square" lIns="640080" tIns="146304" rIns="182880" bIns="146304"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600"/>
              </a:spcBef>
              <a:buNone/>
            </a:pPr>
            <a:r>
              <a:rPr lang="en-US" sz="2000" dirty="0"/>
              <a:t>Docker Inc. makes containers easy by providing easy developer tooling </a:t>
            </a:r>
          </a:p>
        </p:txBody>
      </p:sp>
      <p:sp>
        <p:nvSpPr>
          <p:cNvPr id="11" name="Text Placeholder 1"/>
          <p:cNvSpPr txBox="1">
            <a:spLocks/>
          </p:cNvSpPr>
          <p:nvPr/>
        </p:nvSpPr>
        <p:spPr>
          <a:xfrm>
            <a:off x="856246" y="5598019"/>
            <a:ext cx="11123029" cy="572464"/>
          </a:xfrm>
          <a:prstGeom prst="rect">
            <a:avLst/>
          </a:prstGeom>
          <a:solidFill>
            <a:schemeClr val="tx1">
              <a:lumMod val="20000"/>
              <a:lumOff val="80000"/>
            </a:schemeClr>
          </a:solidFill>
        </p:spPr>
        <p:txBody>
          <a:bodyPr vert="horz" wrap="square" lIns="640080" tIns="146304" rIns="182880" bIns="146304"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600"/>
              </a:spcBef>
              <a:buNone/>
            </a:pPr>
            <a:r>
              <a:rPr lang="en-US" sz="2000" dirty="0">
                <a:latin typeface="+mn-lt"/>
              </a:rPr>
              <a:t>Docker Inc. has built a strong open source community around containers</a:t>
            </a:r>
          </a:p>
        </p:txBody>
      </p:sp>
      <p:sp>
        <p:nvSpPr>
          <p:cNvPr id="128" name="Rectangle 127"/>
          <p:cNvSpPr/>
          <p:nvPr/>
        </p:nvSpPr>
        <p:spPr bwMode="auto">
          <a:xfrm>
            <a:off x="0" y="1686560"/>
            <a:ext cx="856246" cy="4828540"/>
          </a:xfrm>
          <a:prstGeom prst="rect">
            <a:avLst/>
          </a:prstGeom>
          <a:solidFill>
            <a:srgbClr val="F8F8F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grpSp>
        <p:nvGrpSpPr>
          <p:cNvPr id="123" name="Group 122"/>
          <p:cNvGrpSpPr/>
          <p:nvPr/>
        </p:nvGrpSpPr>
        <p:grpSpPr>
          <a:xfrm>
            <a:off x="456621" y="1780073"/>
            <a:ext cx="850392" cy="850392"/>
            <a:chOff x="456621" y="1780073"/>
            <a:chExt cx="850392" cy="850392"/>
          </a:xfrm>
        </p:grpSpPr>
        <p:sp>
          <p:nvSpPr>
            <p:cNvPr id="70" name="Text Placeholder 1"/>
            <p:cNvSpPr txBox="1">
              <a:spLocks/>
            </p:cNvSpPr>
            <p:nvPr/>
          </p:nvSpPr>
          <p:spPr>
            <a:xfrm>
              <a:off x="456621" y="1780073"/>
              <a:ext cx="850392" cy="850392"/>
            </a:xfrm>
            <a:prstGeom prst="ellipse">
              <a:avLst/>
            </a:prstGeom>
            <a:solidFill>
              <a:schemeClr val="tx2"/>
            </a:solidFill>
          </p:spPr>
          <p:txBody>
            <a:bodyPr vert="horz" wrap="square" lIns="182880" tIns="146304" rIns="182880" bIns="146304"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600"/>
                </a:spcBef>
                <a:buFont typeface="Arial" pitchFamily="34" charset="0"/>
                <a:buNone/>
              </a:pPr>
              <a:endParaRPr lang="en-US" sz="3200" dirty="0"/>
            </a:p>
          </p:txBody>
        </p:sp>
        <p:grpSp>
          <p:nvGrpSpPr>
            <p:cNvPr id="105" name="Group 4"/>
            <p:cNvGrpSpPr>
              <a:grpSpLocks noChangeAspect="1"/>
            </p:cNvGrpSpPr>
            <p:nvPr/>
          </p:nvGrpSpPr>
          <p:grpSpPr bwMode="auto">
            <a:xfrm>
              <a:off x="604005" y="1927457"/>
              <a:ext cx="555625" cy="555625"/>
              <a:chOff x="3741" y="2027"/>
              <a:chExt cx="350" cy="350"/>
            </a:xfrm>
          </p:grpSpPr>
          <p:sp>
            <p:nvSpPr>
              <p:cNvPr id="107" name="Freeform 5"/>
              <p:cNvSpPr>
                <a:spLocks noEditPoints="1"/>
              </p:cNvSpPr>
              <p:nvPr/>
            </p:nvSpPr>
            <p:spPr bwMode="auto">
              <a:xfrm>
                <a:off x="3741" y="2027"/>
                <a:ext cx="350" cy="350"/>
              </a:xfrm>
              <a:custGeom>
                <a:avLst/>
                <a:gdLst>
                  <a:gd name="T0" fmla="*/ 127 w 255"/>
                  <a:gd name="T1" fmla="*/ 255 h 255"/>
                  <a:gd name="T2" fmla="*/ 0 w 255"/>
                  <a:gd name="T3" fmla="*/ 127 h 255"/>
                  <a:gd name="T4" fmla="*/ 127 w 255"/>
                  <a:gd name="T5" fmla="*/ 0 h 255"/>
                  <a:gd name="T6" fmla="*/ 255 w 255"/>
                  <a:gd name="T7" fmla="*/ 127 h 255"/>
                  <a:gd name="T8" fmla="*/ 127 w 255"/>
                  <a:gd name="T9" fmla="*/ 255 h 255"/>
                  <a:gd name="T10" fmla="*/ 127 w 255"/>
                  <a:gd name="T11" fmla="*/ 8 h 255"/>
                  <a:gd name="T12" fmla="*/ 8 w 255"/>
                  <a:gd name="T13" fmla="*/ 127 h 255"/>
                  <a:gd name="T14" fmla="*/ 127 w 255"/>
                  <a:gd name="T15" fmla="*/ 247 h 255"/>
                  <a:gd name="T16" fmla="*/ 247 w 255"/>
                  <a:gd name="T17" fmla="*/ 127 h 255"/>
                  <a:gd name="T18" fmla="*/ 127 w 255"/>
                  <a:gd name="T19" fmla="*/ 8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5" h="255">
                    <a:moveTo>
                      <a:pt x="127" y="255"/>
                    </a:moveTo>
                    <a:cubicBezTo>
                      <a:pt x="57" y="255"/>
                      <a:pt x="0" y="197"/>
                      <a:pt x="0" y="127"/>
                    </a:cubicBezTo>
                    <a:cubicBezTo>
                      <a:pt x="0" y="57"/>
                      <a:pt x="57" y="0"/>
                      <a:pt x="127" y="0"/>
                    </a:cubicBezTo>
                    <a:cubicBezTo>
                      <a:pt x="197" y="0"/>
                      <a:pt x="255" y="57"/>
                      <a:pt x="255" y="127"/>
                    </a:cubicBezTo>
                    <a:cubicBezTo>
                      <a:pt x="255" y="197"/>
                      <a:pt x="197" y="255"/>
                      <a:pt x="127" y="255"/>
                    </a:cubicBezTo>
                    <a:close/>
                    <a:moveTo>
                      <a:pt x="127" y="8"/>
                    </a:moveTo>
                    <a:cubicBezTo>
                      <a:pt x="61" y="8"/>
                      <a:pt x="8" y="61"/>
                      <a:pt x="8" y="127"/>
                    </a:cubicBezTo>
                    <a:cubicBezTo>
                      <a:pt x="8" y="193"/>
                      <a:pt x="61" y="247"/>
                      <a:pt x="127" y="247"/>
                    </a:cubicBezTo>
                    <a:cubicBezTo>
                      <a:pt x="193" y="247"/>
                      <a:pt x="247" y="193"/>
                      <a:pt x="247" y="127"/>
                    </a:cubicBezTo>
                    <a:cubicBezTo>
                      <a:pt x="247" y="61"/>
                      <a:pt x="193" y="8"/>
                      <a:pt x="127" y="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Freeform 6"/>
              <p:cNvSpPr>
                <a:spLocks/>
              </p:cNvSpPr>
              <p:nvPr/>
            </p:nvSpPr>
            <p:spPr bwMode="auto">
              <a:xfrm>
                <a:off x="3824" y="2135"/>
                <a:ext cx="192" cy="135"/>
              </a:xfrm>
              <a:custGeom>
                <a:avLst/>
                <a:gdLst>
                  <a:gd name="T0" fmla="*/ 66 w 192"/>
                  <a:gd name="T1" fmla="*/ 135 h 135"/>
                  <a:gd name="T2" fmla="*/ 0 w 192"/>
                  <a:gd name="T3" fmla="*/ 70 h 135"/>
                  <a:gd name="T4" fmla="*/ 9 w 192"/>
                  <a:gd name="T5" fmla="*/ 63 h 135"/>
                  <a:gd name="T6" fmla="*/ 66 w 192"/>
                  <a:gd name="T7" fmla="*/ 119 h 135"/>
                  <a:gd name="T8" fmla="*/ 184 w 192"/>
                  <a:gd name="T9" fmla="*/ 0 h 135"/>
                  <a:gd name="T10" fmla="*/ 192 w 192"/>
                  <a:gd name="T11" fmla="*/ 8 h 135"/>
                  <a:gd name="T12" fmla="*/ 66 w 192"/>
                  <a:gd name="T13" fmla="*/ 135 h 135"/>
                </a:gdLst>
                <a:ahLst/>
                <a:cxnLst>
                  <a:cxn ang="0">
                    <a:pos x="T0" y="T1"/>
                  </a:cxn>
                  <a:cxn ang="0">
                    <a:pos x="T2" y="T3"/>
                  </a:cxn>
                  <a:cxn ang="0">
                    <a:pos x="T4" y="T5"/>
                  </a:cxn>
                  <a:cxn ang="0">
                    <a:pos x="T6" y="T7"/>
                  </a:cxn>
                  <a:cxn ang="0">
                    <a:pos x="T8" y="T9"/>
                  </a:cxn>
                  <a:cxn ang="0">
                    <a:pos x="T10" y="T11"/>
                  </a:cxn>
                  <a:cxn ang="0">
                    <a:pos x="T12" y="T13"/>
                  </a:cxn>
                </a:cxnLst>
                <a:rect l="0" t="0" r="r" b="b"/>
                <a:pathLst>
                  <a:path w="192" h="135">
                    <a:moveTo>
                      <a:pt x="66" y="135"/>
                    </a:moveTo>
                    <a:lnTo>
                      <a:pt x="0" y="70"/>
                    </a:lnTo>
                    <a:lnTo>
                      <a:pt x="9" y="63"/>
                    </a:lnTo>
                    <a:lnTo>
                      <a:pt x="66" y="119"/>
                    </a:lnTo>
                    <a:lnTo>
                      <a:pt x="184" y="0"/>
                    </a:lnTo>
                    <a:lnTo>
                      <a:pt x="192" y="8"/>
                    </a:lnTo>
                    <a:lnTo>
                      <a:pt x="66" y="13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124" name="Group 123"/>
          <p:cNvGrpSpPr/>
          <p:nvPr/>
        </p:nvGrpSpPr>
        <p:grpSpPr>
          <a:xfrm>
            <a:off x="456621" y="2734327"/>
            <a:ext cx="850392" cy="850392"/>
            <a:chOff x="456621" y="2734327"/>
            <a:chExt cx="850392" cy="850392"/>
          </a:xfrm>
        </p:grpSpPr>
        <p:sp>
          <p:nvSpPr>
            <p:cNvPr id="77" name="Text Placeholder 1"/>
            <p:cNvSpPr txBox="1">
              <a:spLocks/>
            </p:cNvSpPr>
            <p:nvPr/>
          </p:nvSpPr>
          <p:spPr>
            <a:xfrm>
              <a:off x="456621" y="2734327"/>
              <a:ext cx="850392" cy="850392"/>
            </a:xfrm>
            <a:prstGeom prst="ellipse">
              <a:avLst/>
            </a:prstGeom>
            <a:solidFill>
              <a:schemeClr val="tx2"/>
            </a:solidFill>
          </p:spPr>
          <p:txBody>
            <a:bodyPr vert="horz" wrap="square" lIns="182880" tIns="146304" rIns="182880" bIns="146304"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600"/>
                </a:spcBef>
                <a:buFont typeface="Arial" pitchFamily="34" charset="0"/>
                <a:buNone/>
              </a:pPr>
              <a:endParaRPr lang="en-US" sz="3200" dirty="0"/>
            </a:p>
          </p:txBody>
        </p:sp>
        <p:grpSp>
          <p:nvGrpSpPr>
            <p:cNvPr id="111" name="Group 4"/>
            <p:cNvGrpSpPr>
              <a:grpSpLocks noChangeAspect="1"/>
            </p:cNvGrpSpPr>
            <p:nvPr/>
          </p:nvGrpSpPr>
          <p:grpSpPr bwMode="auto">
            <a:xfrm>
              <a:off x="604005" y="2881711"/>
              <a:ext cx="555625" cy="555625"/>
              <a:chOff x="3741" y="2027"/>
              <a:chExt cx="350" cy="350"/>
            </a:xfrm>
          </p:grpSpPr>
          <p:sp>
            <p:nvSpPr>
              <p:cNvPr id="112" name="Freeform 5"/>
              <p:cNvSpPr>
                <a:spLocks noEditPoints="1"/>
              </p:cNvSpPr>
              <p:nvPr/>
            </p:nvSpPr>
            <p:spPr bwMode="auto">
              <a:xfrm>
                <a:off x="3741" y="2027"/>
                <a:ext cx="350" cy="350"/>
              </a:xfrm>
              <a:custGeom>
                <a:avLst/>
                <a:gdLst>
                  <a:gd name="T0" fmla="*/ 127 w 255"/>
                  <a:gd name="T1" fmla="*/ 255 h 255"/>
                  <a:gd name="T2" fmla="*/ 0 w 255"/>
                  <a:gd name="T3" fmla="*/ 127 h 255"/>
                  <a:gd name="T4" fmla="*/ 127 w 255"/>
                  <a:gd name="T5" fmla="*/ 0 h 255"/>
                  <a:gd name="T6" fmla="*/ 255 w 255"/>
                  <a:gd name="T7" fmla="*/ 127 h 255"/>
                  <a:gd name="T8" fmla="*/ 127 w 255"/>
                  <a:gd name="T9" fmla="*/ 255 h 255"/>
                  <a:gd name="T10" fmla="*/ 127 w 255"/>
                  <a:gd name="T11" fmla="*/ 8 h 255"/>
                  <a:gd name="T12" fmla="*/ 8 w 255"/>
                  <a:gd name="T13" fmla="*/ 127 h 255"/>
                  <a:gd name="T14" fmla="*/ 127 w 255"/>
                  <a:gd name="T15" fmla="*/ 247 h 255"/>
                  <a:gd name="T16" fmla="*/ 247 w 255"/>
                  <a:gd name="T17" fmla="*/ 127 h 255"/>
                  <a:gd name="T18" fmla="*/ 127 w 255"/>
                  <a:gd name="T19" fmla="*/ 8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5" h="255">
                    <a:moveTo>
                      <a:pt x="127" y="255"/>
                    </a:moveTo>
                    <a:cubicBezTo>
                      <a:pt x="57" y="255"/>
                      <a:pt x="0" y="197"/>
                      <a:pt x="0" y="127"/>
                    </a:cubicBezTo>
                    <a:cubicBezTo>
                      <a:pt x="0" y="57"/>
                      <a:pt x="57" y="0"/>
                      <a:pt x="127" y="0"/>
                    </a:cubicBezTo>
                    <a:cubicBezTo>
                      <a:pt x="197" y="0"/>
                      <a:pt x="255" y="57"/>
                      <a:pt x="255" y="127"/>
                    </a:cubicBezTo>
                    <a:cubicBezTo>
                      <a:pt x="255" y="197"/>
                      <a:pt x="197" y="255"/>
                      <a:pt x="127" y="255"/>
                    </a:cubicBezTo>
                    <a:close/>
                    <a:moveTo>
                      <a:pt x="127" y="8"/>
                    </a:moveTo>
                    <a:cubicBezTo>
                      <a:pt x="61" y="8"/>
                      <a:pt x="8" y="61"/>
                      <a:pt x="8" y="127"/>
                    </a:cubicBezTo>
                    <a:cubicBezTo>
                      <a:pt x="8" y="193"/>
                      <a:pt x="61" y="247"/>
                      <a:pt x="127" y="247"/>
                    </a:cubicBezTo>
                    <a:cubicBezTo>
                      <a:pt x="193" y="247"/>
                      <a:pt x="247" y="193"/>
                      <a:pt x="247" y="127"/>
                    </a:cubicBezTo>
                    <a:cubicBezTo>
                      <a:pt x="247" y="61"/>
                      <a:pt x="193" y="8"/>
                      <a:pt x="127" y="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Freeform 6"/>
              <p:cNvSpPr>
                <a:spLocks/>
              </p:cNvSpPr>
              <p:nvPr/>
            </p:nvSpPr>
            <p:spPr bwMode="auto">
              <a:xfrm>
                <a:off x="3824" y="2135"/>
                <a:ext cx="192" cy="135"/>
              </a:xfrm>
              <a:custGeom>
                <a:avLst/>
                <a:gdLst>
                  <a:gd name="T0" fmla="*/ 66 w 192"/>
                  <a:gd name="T1" fmla="*/ 135 h 135"/>
                  <a:gd name="T2" fmla="*/ 0 w 192"/>
                  <a:gd name="T3" fmla="*/ 70 h 135"/>
                  <a:gd name="T4" fmla="*/ 9 w 192"/>
                  <a:gd name="T5" fmla="*/ 63 h 135"/>
                  <a:gd name="T6" fmla="*/ 66 w 192"/>
                  <a:gd name="T7" fmla="*/ 119 h 135"/>
                  <a:gd name="T8" fmla="*/ 184 w 192"/>
                  <a:gd name="T9" fmla="*/ 0 h 135"/>
                  <a:gd name="T10" fmla="*/ 192 w 192"/>
                  <a:gd name="T11" fmla="*/ 8 h 135"/>
                  <a:gd name="T12" fmla="*/ 66 w 192"/>
                  <a:gd name="T13" fmla="*/ 135 h 135"/>
                </a:gdLst>
                <a:ahLst/>
                <a:cxnLst>
                  <a:cxn ang="0">
                    <a:pos x="T0" y="T1"/>
                  </a:cxn>
                  <a:cxn ang="0">
                    <a:pos x="T2" y="T3"/>
                  </a:cxn>
                  <a:cxn ang="0">
                    <a:pos x="T4" y="T5"/>
                  </a:cxn>
                  <a:cxn ang="0">
                    <a:pos x="T6" y="T7"/>
                  </a:cxn>
                  <a:cxn ang="0">
                    <a:pos x="T8" y="T9"/>
                  </a:cxn>
                  <a:cxn ang="0">
                    <a:pos x="T10" y="T11"/>
                  </a:cxn>
                  <a:cxn ang="0">
                    <a:pos x="T12" y="T13"/>
                  </a:cxn>
                </a:cxnLst>
                <a:rect l="0" t="0" r="r" b="b"/>
                <a:pathLst>
                  <a:path w="192" h="135">
                    <a:moveTo>
                      <a:pt x="66" y="135"/>
                    </a:moveTo>
                    <a:lnTo>
                      <a:pt x="0" y="70"/>
                    </a:lnTo>
                    <a:lnTo>
                      <a:pt x="9" y="63"/>
                    </a:lnTo>
                    <a:lnTo>
                      <a:pt x="66" y="119"/>
                    </a:lnTo>
                    <a:lnTo>
                      <a:pt x="184" y="0"/>
                    </a:lnTo>
                    <a:lnTo>
                      <a:pt x="192" y="8"/>
                    </a:lnTo>
                    <a:lnTo>
                      <a:pt x="66" y="13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125" name="Group 124"/>
          <p:cNvGrpSpPr/>
          <p:nvPr/>
        </p:nvGrpSpPr>
        <p:grpSpPr>
          <a:xfrm>
            <a:off x="456621" y="3688581"/>
            <a:ext cx="850392" cy="850392"/>
            <a:chOff x="456621" y="3688581"/>
            <a:chExt cx="850392" cy="850392"/>
          </a:xfrm>
        </p:grpSpPr>
        <p:sp>
          <p:nvSpPr>
            <p:cNvPr id="84" name="Text Placeholder 1"/>
            <p:cNvSpPr txBox="1">
              <a:spLocks/>
            </p:cNvSpPr>
            <p:nvPr/>
          </p:nvSpPr>
          <p:spPr>
            <a:xfrm>
              <a:off x="456621" y="3688581"/>
              <a:ext cx="850392" cy="850392"/>
            </a:xfrm>
            <a:prstGeom prst="ellipse">
              <a:avLst/>
            </a:prstGeom>
            <a:solidFill>
              <a:schemeClr val="tx2"/>
            </a:solidFill>
          </p:spPr>
          <p:txBody>
            <a:bodyPr vert="horz" wrap="square" lIns="182880" tIns="146304" rIns="182880" bIns="146304"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600"/>
                </a:spcBef>
                <a:buFont typeface="Arial" pitchFamily="34" charset="0"/>
                <a:buNone/>
              </a:pPr>
              <a:endParaRPr lang="en-US" sz="3200" dirty="0"/>
            </a:p>
          </p:txBody>
        </p:sp>
        <p:grpSp>
          <p:nvGrpSpPr>
            <p:cNvPr id="114" name="Group 4"/>
            <p:cNvGrpSpPr>
              <a:grpSpLocks noChangeAspect="1"/>
            </p:cNvGrpSpPr>
            <p:nvPr/>
          </p:nvGrpSpPr>
          <p:grpSpPr bwMode="auto">
            <a:xfrm>
              <a:off x="604005" y="3835965"/>
              <a:ext cx="555625" cy="555625"/>
              <a:chOff x="3741" y="2027"/>
              <a:chExt cx="350" cy="350"/>
            </a:xfrm>
          </p:grpSpPr>
          <p:sp>
            <p:nvSpPr>
              <p:cNvPr id="115" name="Freeform 5"/>
              <p:cNvSpPr>
                <a:spLocks noEditPoints="1"/>
              </p:cNvSpPr>
              <p:nvPr/>
            </p:nvSpPr>
            <p:spPr bwMode="auto">
              <a:xfrm>
                <a:off x="3741" y="2027"/>
                <a:ext cx="350" cy="350"/>
              </a:xfrm>
              <a:custGeom>
                <a:avLst/>
                <a:gdLst>
                  <a:gd name="T0" fmla="*/ 127 w 255"/>
                  <a:gd name="T1" fmla="*/ 255 h 255"/>
                  <a:gd name="T2" fmla="*/ 0 w 255"/>
                  <a:gd name="T3" fmla="*/ 127 h 255"/>
                  <a:gd name="T4" fmla="*/ 127 w 255"/>
                  <a:gd name="T5" fmla="*/ 0 h 255"/>
                  <a:gd name="T6" fmla="*/ 255 w 255"/>
                  <a:gd name="T7" fmla="*/ 127 h 255"/>
                  <a:gd name="T8" fmla="*/ 127 w 255"/>
                  <a:gd name="T9" fmla="*/ 255 h 255"/>
                  <a:gd name="T10" fmla="*/ 127 w 255"/>
                  <a:gd name="T11" fmla="*/ 8 h 255"/>
                  <a:gd name="T12" fmla="*/ 8 w 255"/>
                  <a:gd name="T13" fmla="*/ 127 h 255"/>
                  <a:gd name="T14" fmla="*/ 127 w 255"/>
                  <a:gd name="T15" fmla="*/ 247 h 255"/>
                  <a:gd name="T16" fmla="*/ 247 w 255"/>
                  <a:gd name="T17" fmla="*/ 127 h 255"/>
                  <a:gd name="T18" fmla="*/ 127 w 255"/>
                  <a:gd name="T19" fmla="*/ 8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5" h="255">
                    <a:moveTo>
                      <a:pt x="127" y="255"/>
                    </a:moveTo>
                    <a:cubicBezTo>
                      <a:pt x="57" y="255"/>
                      <a:pt x="0" y="197"/>
                      <a:pt x="0" y="127"/>
                    </a:cubicBezTo>
                    <a:cubicBezTo>
                      <a:pt x="0" y="57"/>
                      <a:pt x="57" y="0"/>
                      <a:pt x="127" y="0"/>
                    </a:cubicBezTo>
                    <a:cubicBezTo>
                      <a:pt x="197" y="0"/>
                      <a:pt x="255" y="57"/>
                      <a:pt x="255" y="127"/>
                    </a:cubicBezTo>
                    <a:cubicBezTo>
                      <a:pt x="255" y="197"/>
                      <a:pt x="197" y="255"/>
                      <a:pt x="127" y="255"/>
                    </a:cubicBezTo>
                    <a:close/>
                    <a:moveTo>
                      <a:pt x="127" y="8"/>
                    </a:moveTo>
                    <a:cubicBezTo>
                      <a:pt x="61" y="8"/>
                      <a:pt x="8" y="61"/>
                      <a:pt x="8" y="127"/>
                    </a:cubicBezTo>
                    <a:cubicBezTo>
                      <a:pt x="8" y="193"/>
                      <a:pt x="61" y="247"/>
                      <a:pt x="127" y="247"/>
                    </a:cubicBezTo>
                    <a:cubicBezTo>
                      <a:pt x="193" y="247"/>
                      <a:pt x="247" y="193"/>
                      <a:pt x="247" y="127"/>
                    </a:cubicBezTo>
                    <a:cubicBezTo>
                      <a:pt x="247" y="61"/>
                      <a:pt x="193" y="8"/>
                      <a:pt x="127" y="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6"/>
              <p:cNvSpPr>
                <a:spLocks/>
              </p:cNvSpPr>
              <p:nvPr/>
            </p:nvSpPr>
            <p:spPr bwMode="auto">
              <a:xfrm>
                <a:off x="3824" y="2135"/>
                <a:ext cx="192" cy="135"/>
              </a:xfrm>
              <a:custGeom>
                <a:avLst/>
                <a:gdLst>
                  <a:gd name="T0" fmla="*/ 66 w 192"/>
                  <a:gd name="T1" fmla="*/ 135 h 135"/>
                  <a:gd name="T2" fmla="*/ 0 w 192"/>
                  <a:gd name="T3" fmla="*/ 70 h 135"/>
                  <a:gd name="T4" fmla="*/ 9 w 192"/>
                  <a:gd name="T5" fmla="*/ 63 h 135"/>
                  <a:gd name="T6" fmla="*/ 66 w 192"/>
                  <a:gd name="T7" fmla="*/ 119 h 135"/>
                  <a:gd name="T8" fmla="*/ 184 w 192"/>
                  <a:gd name="T9" fmla="*/ 0 h 135"/>
                  <a:gd name="T10" fmla="*/ 192 w 192"/>
                  <a:gd name="T11" fmla="*/ 8 h 135"/>
                  <a:gd name="T12" fmla="*/ 66 w 192"/>
                  <a:gd name="T13" fmla="*/ 135 h 135"/>
                </a:gdLst>
                <a:ahLst/>
                <a:cxnLst>
                  <a:cxn ang="0">
                    <a:pos x="T0" y="T1"/>
                  </a:cxn>
                  <a:cxn ang="0">
                    <a:pos x="T2" y="T3"/>
                  </a:cxn>
                  <a:cxn ang="0">
                    <a:pos x="T4" y="T5"/>
                  </a:cxn>
                  <a:cxn ang="0">
                    <a:pos x="T6" y="T7"/>
                  </a:cxn>
                  <a:cxn ang="0">
                    <a:pos x="T8" y="T9"/>
                  </a:cxn>
                  <a:cxn ang="0">
                    <a:pos x="T10" y="T11"/>
                  </a:cxn>
                  <a:cxn ang="0">
                    <a:pos x="T12" y="T13"/>
                  </a:cxn>
                </a:cxnLst>
                <a:rect l="0" t="0" r="r" b="b"/>
                <a:pathLst>
                  <a:path w="192" h="135">
                    <a:moveTo>
                      <a:pt x="66" y="135"/>
                    </a:moveTo>
                    <a:lnTo>
                      <a:pt x="0" y="70"/>
                    </a:lnTo>
                    <a:lnTo>
                      <a:pt x="9" y="63"/>
                    </a:lnTo>
                    <a:lnTo>
                      <a:pt x="66" y="119"/>
                    </a:lnTo>
                    <a:lnTo>
                      <a:pt x="184" y="0"/>
                    </a:lnTo>
                    <a:lnTo>
                      <a:pt x="192" y="8"/>
                    </a:lnTo>
                    <a:lnTo>
                      <a:pt x="66" y="13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126" name="Group 125"/>
          <p:cNvGrpSpPr/>
          <p:nvPr/>
        </p:nvGrpSpPr>
        <p:grpSpPr>
          <a:xfrm>
            <a:off x="456621" y="4642835"/>
            <a:ext cx="850392" cy="850392"/>
            <a:chOff x="456621" y="4642835"/>
            <a:chExt cx="850392" cy="850392"/>
          </a:xfrm>
        </p:grpSpPr>
        <p:sp>
          <p:nvSpPr>
            <p:cNvPr id="91" name="Text Placeholder 1"/>
            <p:cNvSpPr txBox="1">
              <a:spLocks/>
            </p:cNvSpPr>
            <p:nvPr/>
          </p:nvSpPr>
          <p:spPr>
            <a:xfrm>
              <a:off x="456621" y="4642835"/>
              <a:ext cx="850392" cy="850392"/>
            </a:xfrm>
            <a:prstGeom prst="ellipse">
              <a:avLst/>
            </a:prstGeom>
            <a:solidFill>
              <a:schemeClr val="tx2"/>
            </a:solidFill>
          </p:spPr>
          <p:txBody>
            <a:bodyPr vert="horz" wrap="square" lIns="182880" tIns="146304" rIns="182880" bIns="146304"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600"/>
                </a:spcBef>
                <a:buFont typeface="Arial" pitchFamily="34" charset="0"/>
                <a:buNone/>
              </a:pPr>
              <a:endParaRPr lang="en-US" sz="3200" dirty="0"/>
            </a:p>
          </p:txBody>
        </p:sp>
        <p:grpSp>
          <p:nvGrpSpPr>
            <p:cNvPr id="117" name="Group 4"/>
            <p:cNvGrpSpPr>
              <a:grpSpLocks noChangeAspect="1"/>
            </p:cNvGrpSpPr>
            <p:nvPr/>
          </p:nvGrpSpPr>
          <p:grpSpPr bwMode="auto">
            <a:xfrm>
              <a:off x="604005" y="4790219"/>
              <a:ext cx="555625" cy="555625"/>
              <a:chOff x="3741" y="2027"/>
              <a:chExt cx="350" cy="350"/>
            </a:xfrm>
          </p:grpSpPr>
          <p:sp>
            <p:nvSpPr>
              <p:cNvPr id="118" name="Freeform 5"/>
              <p:cNvSpPr>
                <a:spLocks noEditPoints="1"/>
              </p:cNvSpPr>
              <p:nvPr/>
            </p:nvSpPr>
            <p:spPr bwMode="auto">
              <a:xfrm>
                <a:off x="3741" y="2027"/>
                <a:ext cx="350" cy="350"/>
              </a:xfrm>
              <a:custGeom>
                <a:avLst/>
                <a:gdLst>
                  <a:gd name="T0" fmla="*/ 127 w 255"/>
                  <a:gd name="T1" fmla="*/ 255 h 255"/>
                  <a:gd name="T2" fmla="*/ 0 w 255"/>
                  <a:gd name="T3" fmla="*/ 127 h 255"/>
                  <a:gd name="T4" fmla="*/ 127 w 255"/>
                  <a:gd name="T5" fmla="*/ 0 h 255"/>
                  <a:gd name="T6" fmla="*/ 255 w 255"/>
                  <a:gd name="T7" fmla="*/ 127 h 255"/>
                  <a:gd name="T8" fmla="*/ 127 w 255"/>
                  <a:gd name="T9" fmla="*/ 255 h 255"/>
                  <a:gd name="T10" fmla="*/ 127 w 255"/>
                  <a:gd name="T11" fmla="*/ 8 h 255"/>
                  <a:gd name="T12" fmla="*/ 8 w 255"/>
                  <a:gd name="T13" fmla="*/ 127 h 255"/>
                  <a:gd name="T14" fmla="*/ 127 w 255"/>
                  <a:gd name="T15" fmla="*/ 247 h 255"/>
                  <a:gd name="T16" fmla="*/ 247 w 255"/>
                  <a:gd name="T17" fmla="*/ 127 h 255"/>
                  <a:gd name="T18" fmla="*/ 127 w 255"/>
                  <a:gd name="T19" fmla="*/ 8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5" h="255">
                    <a:moveTo>
                      <a:pt x="127" y="255"/>
                    </a:moveTo>
                    <a:cubicBezTo>
                      <a:pt x="57" y="255"/>
                      <a:pt x="0" y="197"/>
                      <a:pt x="0" y="127"/>
                    </a:cubicBezTo>
                    <a:cubicBezTo>
                      <a:pt x="0" y="57"/>
                      <a:pt x="57" y="0"/>
                      <a:pt x="127" y="0"/>
                    </a:cubicBezTo>
                    <a:cubicBezTo>
                      <a:pt x="197" y="0"/>
                      <a:pt x="255" y="57"/>
                      <a:pt x="255" y="127"/>
                    </a:cubicBezTo>
                    <a:cubicBezTo>
                      <a:pt x="255" y="197"/>
                      <a:pt x="197" y="255"/>
                      <a:pt x="127" y="255"/>
                    </a:cubicBezTo>
                    <a:close/>
                    <a:moveTo>
                      <a:pt x="127" y="8"/>
                    </a:moveTo>
                    <a:cubicBezTo>
                      <a:pt x="61" y="8"/>
                      <a:pt x="8" y="61"/>
                      <a:pt x="8" y="127"/>
                    </a:cubicBezTo>
                    <a:cubicBezTo>
                      <a:pt x="8" y="193"/>
                      <a:pt x="61" y="247"/>
                      <a:pt x="127" y="247"/>
                    </a:cubicBezTo>
                    <a:cubicBezTo>
                      <a:pt x="193" y="247"/>
                      <a:pt x="247" y="193"/>
                      <a:pt x="247" y="127"/>
                    </a:cubicBezTo>
                    <a:cubicBezTo>
                      <a:pt x="247" y="61"/>
                      <a:pt x="193" y="8"/>
                      <a:pt x="127" y="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6"/>
              <p:cNvSpPr>
                <a:spLocks/>
              </p:cNvSpPr>
              <p:nvPr/>
            </p:nvSpPr>
            <p:spPr bwMode="auto">
              <a:xfrm>
                <a:off x="3824" y="2135"/>
                <a:ext cx="192" cy="135"/>
              </a:xfrm>
              <a:custGeom>
                <a:avLst/>
                <a:gdLst>
                  <a:gd name="T0" fmla="*/ 66 w 192"/>
                  <a:gd name="T1" fmla="*/ 135 h 135"/>
                  <a:gd name="T2" fmla="*/ 0 w 192"/>
                  <a:gd name="T3" fmla="*/ 70 h 135"/>
                  <a:gd name="T4" fmla="*/ 9 w 192"/>
                  <a:gd name="T5" fmla="*/ 63 h 135"/>
                  <a:gd name="T6" fmla="*/ 66 w 192"/>
                  <a:gd name="T7" fmla="*/ 119 h 135"/>
                  <a:gd name="T8" fmla="*/ 184 w 192"/>
                  <a:gd name="T9" fmla="*/ 0 h 135"/>
                  <a:gd name="T10" fmla="*/ 192 w 192"/>
                  <a:gd name="T11" fmla="*/ 8 h 135"/>
                  <a:gd name="T12" fmla="*/ 66 w 192"/>
                  <a:gd name="T13" fmla="*/ 135 h 135"/>
                </a:gdLst>
                <a:ahLst/>
                <a:cxnLst>
                  <a:cxn ang="0">
                    <a:pos x="T0" y="T1"/>
                  </a:cxn>
                  <a:cxn ang="0">
                    <a:pos x="T2" y="T3"/>
                  </a:cxn>
                  <a:cxn ang="0">
                    <a:pos x="T4" y="T5"/>
                  </a:cxn>
                  <a:cxn ang="0">
                    <a:pos x="T6" y="T7"/>
                  </a:cxn>
                  <a:cxn ang="0">
                    <a:pos x="T8" y="T9"/>
                  </a:cxn>
                  <a:cxn ang="0">
                    <a:pos x="T10" y="T11"/>
                  </a:cxn>
                  <a:cxn ang="0">
                    <a:pos x="T12" y="T13"/>
                  </a:cxn>
                </a:cxnLst>
                <a:rect l="0" t="0" r="r" b="b"/>
                <a:pathLst>
                  <a:path w="192" h="135">
                    <a:moveTo>
                      <a:pt x="66" y="135"/>
                    </a:moveTo>
                    <a:lnTo>
                      <a:pt x="0" y="70"/>
                    </a:lnTo>
                    <a:lnTo>
                      <a:pt x="9" y="63"/>
                    </a:lnTo>
                    <a:lnTo>
                      <a:pt x="66" y="119"/>
                    </a:lnTo>
                    <a:lnTo>
                      <a:pt x="184" y="0"/>
                    </a:lnTo>
                    <a:lnTo>
                      <a:pt x="192" y="8"/>
                    </a:lnTo>
                    <a:lnTo>
                      <a:pt x="66" y="13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127" name="Group 126"/>
          <p:cNvGrpSpPr/>
          <p:nvPr/>
        </p:nvGrpSpPr>
        <p:grpSpPr>
          <a:xfrm>
            <a:off x="456621" y="5597090"/>
            <a:ext cx="850392" cy="850392"/>
            <a:chOff x="456621" y="5597090"/>
            <a:chExt cx="850392" cy="850392"/>
          </a:xfrm>
        </p:grpSpPr>
        <p:sp>
          <p:nvSpPr>
            <p:cNvPr id="98" name="Text Placeholder 1"/>
            <p:cNvSpPr txBox="1">
              <a:spLocks/>
            </p:cNvSpPr>
            <p:nvPr/>
          </p:nvSpPr>
          <p:spPr>
            <a:xfrm>
              <a:off x="456621" y="5597090"/>
              <a:ext cx="850392" cy="850392"/>
            </a:xfrm>
            <a:prstGeom prst="ellipse">
              <a:avLst/>
            </a:prstGeom>
            <a:solidFill>
              <a:schemeClr val="tx2"/>
            </a:solidFill>
          </p:spPr>
          <p:txBody>
            <a:bodyPr vert="horz" wrap="square" lIns="182880" tIns="146304" rIns="182880" bIns="146304"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600"/>
                </a:spcBef>
                <a:buFont typeface="Arial" pitchFamily="34" charset="0"/>
                <a:buNone/>
              </a:pPr>
              <a:endParaRPr lang="en-US" sz="3200" dirty="0"/>
            </a:p>
          </p:txBody>
        </p:sp>
        <p:grpSp>
          <p:nvGrpSpPr>
            <p:cNvPr id="120" name="Group 4"/>
            <p:cNvGrpSpPr>
              <a:grpSpLocks noChangeAspect="1"/>
            </p:cNvGrpSpPr>
            <p:nvPr/>
          </p:nvGrpSpPr>
          <p:grpSpPr bwMode="auto">
            <a:xfrm>
              <a:off x="604005" y="5744474"/>
              <a:ext cx="555625" cy="555625"/>
              <a:chOff x="3741" y="2027"/>
              <a:chExt cx="350" cy="350"/>
            </a:xfrm>
          </p:grpSpPr>
          <p:sp>
            <p:nvSpPr>
              <p:cNvPr id="121" name="Freeform 5"/>
              <p:cNvSpPr>
                <a:spLocks noEditPoints="1"/>
              </p:cNvSpPr>
              <p:nvPr/>
            </p:nvSpPr>
            <p:spPr bwMode="auto">
              <a:xfrm>
                <a:off x="3741" y="2027"/>
                <a:ext cx="350" cy="350"/>
              </a:xfrm>
              <a:custGeom>
                <a:avLst/>
                <a:gdLst>
                  <a:gd name="T0" fmla="*/ 127 w 255"/>
                  <a:gd name="T1" fmla="*/ 255 h 255"/>
                  <a:gd name="T2" fmla="*/ 0 w 255"/>
                  <a:gd name="T3" fmla="*/ 127 h 255"/>
                  <a:gd name="T4" fmla="*/ 127 w 255"/>
                  <a:gd name="T5" fmla="*/ 0 h 255"/>
                  <a:gd name="T6" fmla="*/ 255 w 255"/>
                  <a:gd name="T7" fmla="*/ 127 h 255"/>
                  <a:gd name="T8" fmla="*/ 127 w 255"/>
                  <a:gd name="T9" fmla="*/ 255 h 255"/>
                  <a:gd name="T10" fmla="*/ 127 w 255"/>
                  <a:gd name="T11" fmla="*/ 8 h 255"/>
                  <a:gd name="T12" fmla="*/ 8 w 255"/>
                  <a:gd name="T13" fmla="*/ 127 h 255"/>
                  <a:gd name="T14" fmla="*/ 127 w 255"/>
                  <a:gd name="T15" fmla="*/ 247 h 255"/>
                  <a:gd name="T16" fmla="*/ 247 w 255"/>
                  <a:gd name="T17" fmla="*/ 127 h 255"/>
                  <a:gd name="T18" fmla="*/ 127 w 255"/>
                  <a:gd name="T19" fmla="*/ 8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5" h="255">
                    <a:moveTo>
                      <a:pt x="127" y="255"/>
                    </a:moveTo>
                    <a:cubicBezTo>
                      <a:pt x="57" y="255"/>
                      <a:pt x="0" y="197"/>
                      <a:pt x="0" y="127"/>
                    </a:cubicBezTo>
                    <a:cubicBezTo>
                      <a:pt x="0" y="57"/>
                      <a:pt x="57" y="0"/>
                      <a:pt x="127" y="0"/>
                    </a:cubicBezTo>
                    <a:cubicBezTo>
                      <a:pt x="197" y="0"/>
                      <a:pt x="255" y="57"/>
                      <a:pt x="255" y="127"/>
                    </a:cubicBezTo>
                    <a:cubicBezTo>
                      <a:pt x="255" y="197"/>
                      <a:pt x="197" y="255"/>
                      <a:pt x="127" y="255"/>
                    </a:cubicBezTo>
                    <a:close/>
                    <a:moveTo>
                      <a:pt x="127" y="8"/>
                    </a:moveTo>
                    <a:cubicBezTo>
                      <a:pt x="61" y="8"/>
                      <a:pt x="8" y="61"/>
                      <a:pt x="8" y="127"/>
                    </a:cubicBezTo>
                    <a:cubicBezTo>
                      <a:pt x="8" y="193"/>
                      <a:pt x="61" y="247"/>
                      <a:pt x="127" y="247"/>
                    </a:cubicBezTo>
                    <a:cubicBezTo>
                      <a:pt x="193" y="247"/>
                      <a:pt x="247" y="193"/>
                      <a:pt x="247" y="127"/>
                    </a:cubicBezTo>
                    <a:cubicBezTo>
                      <a:pt x="247" y="61"/>
                      <a:pt x="193" y="8"/>
                      <a:pt x="127" y="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6"/>
              <p:cNvSpPr>
                <a:spLocks/>
              </p:cNvSpPr>
              <p:nvPr/>
            </p:nvSpPr>
            <p:spPr bwMode="auto">
              <a:xfrm>
                <a:off x="3824" y="2135"/>
                <a:ext cx="192" cy="135"/>
              </a:xfrm>
              <a:custGeom>
                <a:avLst/>
                <a:gdLst>
                  <a:gd name="T0" fmla="*/ 66 w 192"/>
                  <a:gd name="T1" fmla="*/ 135 h 135"/>
                  <a:gd name="T2" fmla="*/ 0 w 192"/>
                  <a:gd name="T3" fmla="*/ 70 h 135"/>
                  <a:gd name="T4" fmla="*/ 9 w 192"/>
                  <a:gd name="T5" fmla="*/ 63 h 135"/>
                  <a:gd name="T6" fmla="*/ 66 w 192"/>
                  <a:gd name="T7" fmla="*/ 119 h 135"/>
                  <a:gd name="T8" fmla="*/ 184 w 192"/>
                  <a:gd name="T9" fmla="*/ 0 h 135"/>
                  <a:gd name="T10" fmla="*/ 192 w 192"/>
                  <a:gd name="T11" fmla="*/ 8 h 135"/>
                  <a:gd name="T12" fmla="*/ 66 w 192"/>
                  <a:gd name="T13" fmla="*/ 135 h 135"/>
                </a:gdLst>
                <a:ahLst/>
                <a:cxnLst>
                  <a:cxn ang="0">
                    <a:pos x="T0" y="T1"/>
                  </a:cxn>
                  <a:cxn ang="0">
                    <a:pos x="T2" y="T3"/>
                  </a:cxn>
                  <a:cxn ang="0">
                    <a:pos x="T4" y="T5"/>
                  </a:cxn>
                  <a:cxn ang="0">
                    <a:pos x="T6" y="T7"/>
                  </a:cxn>
                  <a:cxn ang="0">
                    <a:pos x="T8" y="T9"/>
                  </a:cxn>
                  <a:cxn ang="0">
                    <a:pos x="T10" y="T11"/>
                  </a:cxn>
                  <a:cxn ang="0">
                    <a:pos x="T12" y="T13"/>
                  </a:cxn>
                </a:cxnLst>
                <a:rect l="0" t="0" r="r" b="b"/>
                <a:pathLst>
                  <a:path w="192" h="135">
                    <a:moveTo>
                      <a:pt x="66" y="135"/>
                    </a:moveTo>
                    <a:lnTo>
                      <a:pt x="0" y="70"/>
                    </a:lnTo>
                    <a:lnTo>
                      <a:pt x="9" y="63"/>
                    </a:lnTo>
                    <a:lnTo>
                      <a:pt x="66" y="119"/>
                    </a:lnTo>
                    <a:lnTo>
                      <a:pt x="184" y="0"/>
                    </a:lnTo>
                    <a:lnTo>
                      <a:pt x="192" y="8"/>
                    </a:lnTo>
                    <a:lnTo>
                      <a:pt x="66" y="13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5274424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23"/>
                                        </p:tgtEl>
                                        <p:attrNameLst>
                                          <p:attrName>style.visibility</p:attrName>
                                        </p:attrNameLst>
                                      </p:cBhvr>
                                      <p:to>
                                        <p:strVal val="visible"/>
                                      </p:to>
                                    </p:set>
                                    <p:anim calcmode="lin" valueType="num">
                                      <p:cBhvr>
                                        <p:cTn id="7" dur="500" fill="hold"/>
                                        <p:tgtEl>
                                          <p:spTgt spid="123"/>
                                        </p:tgtEl>
                                        <p:attrNameLst>
                                          <p:attrName>ppt_w</p:attrName>
                                        </p:attrNameLst>
                                      </p:cBhvr>
                                      <p:tavLst>
                                        <p:tav tm="0">
                                          <p:val>
                                            <p:fltVal val="0"/>
                                          </p:val>
                                        </p:tav>
                                        <p:tav tm="100000">
                                          <p:val>
                                            <p:strVal val="#ppt_w"/>
                                          </p:val>
                                        </p:tav>
                                      </p:tavLst>
                                    </p:anim>
                                    <p:anim calcmode="lin" valueType="num">
                                      <p:cBhvr>
                                        <p:cTn id="8" dur="500" fill="hold"/>
                                        <p:tgtEl>
                                          <p:spTgt spid="123"/>
                                        </p:tgtEl>
                                        <p:attrNameLst>
                                          <p:attrName>ppt_h</p:attrName>
                                        </p:attrNameLst>
                                      </p:cBhvr>
                                      <p:tavLst>
                                        <p:tav tm="0">
                                          <p:val>
                                            <p:fltVal val="0"/>
                                          </p:val>
                                        </p:tav>
                                        <p:tav tm="100000">
                                          <p:val>
                                            <p:strVal val="#ppt_h"/>
                                          </p:val>
                                        </p:tav>
                                      </p:tavLst>
                                    </p:anim>
                                    <p:animEffect transition="in" filter="fade">
                                      <p:cBhvr>
                                        <p:cTn id="9" dur="500"/>
                                        <p:tgtEl>
                                          <p:spTgt spid="123"/>
                                        </p:tgtEl>
                                      </p:cBhvr>
                                    </p:animEffect>
                                  </p:childTnLst>
                                </p:cTn>
                              </p:par>
                              <p:par>
                                <p:cTn id="10" presetID="2" presetClass="entr" presetSubtype="8" decel="100000" fill="hold" grpId="0" nodeType="withEffect">
                                  <p:stCondLst>
                                    <p:cond delay="25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0-#ppt_w/2"/>
                                          </p:val>
                                        </p:tav>
                                        <p:tav tm="100000">
                                          <p:val>
                                            <p:strVal val="#ppt_x"/>
                                          </p:val>
                                        </p:tav>
                                      </p:tavLst>
                                    </p:anim>
                                    <p:anim calcmode="lin" valueType="num">
                                      <p:cBhvr additive="base">
                                        <p:cTn id="13" dur="500" fill="hold"/>
                                        <p:tgtEl>
                                          <p:spTgt spid="7"/>
                                        </p:tgtEl>
                                        <p:attrNameLst>
                                          <p:attrName>ppt_y</p:attrName>
                                        </p:attrNameLst>
                                      </p:cBhvr>
                                      <p:tavLst>
                                        <p:tav tm="0">
                                          <p:val>
                                            <p:strVal val="#ppt_y"/>
                                          </p:val>
                                        </p:tav>
                                        <p:tav tm="100000">
                                          <p:val>
                                            <p:strVal val="#ppt_y"/>
                                          </p:val>
                                        </p:tav>
                                      </p:tavLst>
                                    </p:anim>
                                  </p:childTnLst>
                                </p:cTn>
                              </p:par>
                            </p:childTnLst>
                          </p:cTn>
                        </p:par>
                        <p:par>
                          <p:cTn id="14" fill="hold">
                            <p:stCondLst>
                              <p:cond delay="750"/>
                            </p:stCondLst>
                            <p:childTnLst>
                              <p:par>
                                <p:cTn id="15" presetID="53" presetClass="entr" presetSubtype="16" fill="hold" nodeType="afterEffect">
                                  <p:stCondLst>
                                    <p:cond delay="0"/>
                                  </p:stCondLst>
                                  <p:childTnLst>
                                    <p:set>
                                      <p:cBhvr>
                                        <p:cTn id="16" dur="1" fill="hold">
                                          <p:stCondLst>
                                            <p:cond delay="0"/>
                                          </p:stCondLst>
                                        </p:cTn>
                                        <p:tgtEl>
                                          <p:spTgt spid="124"/>
                                        </p:tgtEl>
                                        <p:attrNameLst>
                                          <p:attrName>style.visibility</p:attrName>
                                        </p:attrNameLst>
                                      </p:cBhvr>
                                      <p:to>
                                        <p:strVal val="visible"/>
                                      </p:to>
                                    </p:set>
                                    <p:anim calcmode="lin" valueType="num">
                                      <p:cBhvr>
                                        <p:cTn id="17" dur="500" fill="hold"/>
                                        <p:tgtEl>
                                          <p:spTgt spid="124"/>
                                        </p:tgtEl>
                                        <p:attrNameLst>
                                          <p:attrName>ppt_w</p:attrName>
                                        </p:attrNameLst>
                                      </p:cBhvr>
                                      <p:tavLst>
                                        <p:tav tm="0">
                                          <p:val>
                                            <p:fltVal val="0"/>
                                          </p:val>
                                        </p:tav>
                                        <p:tav tm="100000">
                                          <p:val>
                                            <p:strVal val="#ppt_w"/>
                                          </p:val>
                                        </p:tav>
                                      </p:tavLst>
                                    </p:anim>
                                    <p:anim calcmode="lin" valueType="num">
                                      <p:cBhvr>
                                        <p:cTn id="18" dur="500" fill="hold"/>
                                        <p:tgtEl>
                                          <p:spTgt spid="124"/>
                                        </p:tgtEl>
                                        <p:attrNameLst>
                                          <p:attrName>ppt_h</p:attrName>
                                        </p:attrNameLst>
                                      </p:cBhvr>
                                      <p:tavLst>
                                        <p:tav tm="0">
                                          <p:val>
                                            <p:fltVal val="0"/>
                                          </p:val>
                                        </p:tav>
                                        <p:tav tm="100000">
                                          <p:val>
                                            <p:strVal val="#ppt_h"/>
                                          </p:val>
                                        </p:tav>
                                      </p:tavLst>
                                    </p:anim>
                                    <p:animEffect transition="in" filter="fade">
                                      <p:cBhvr>
                                        <p:cTn id="19" dur="500"/>
                                        <p:tgtEl>
                                          <p:spTgt spid="124"/>
                                        </p:tgtEl>
                                      </p:cBhvr>
                                    </p:animEffect>
                                  </p:childTnLst>
                                </p:cTn>
                              </p:par>
                              <p:par>
                                <p:cTn id="20" presetID="2" presetClass="entr" presetSubtype="8" decel="100000" fill="hold" grpId="0" nodeType="withEffect">
                                  <p:stCondLst>
                                    <p:cond delay="250"/>
                                  </p:stCondLst>
                                  <p:childTnLst>
                                    <p:set>
                                      <p:cBhvr>
                                        <p:cTn id="21" dur="1" fill="hold">
                                          <p:stCondLst>
                                            <p:cond delay="0"/>
                                          </p:stCondLst>
                                        </p:cTn>
                                        <p:tgtEl>
                                          <p:spTgt spid="8"/>
                                        </p:tgtEl>
                                        <p:attrNameLst>
                                          <p:attrName>style.visibility</p:attrName>
                                        </p:attrNameLst>
                                      </p:cBhvr>
                                      <p:to>
                                        <p:strVal val="visible"/>
                                      </p:to>
                                    </p:set>
                                    <p:anim calcmode="lin" valueType="num">
                                      <p:cBhvr additive="base">
                                        <p:cTn id="22" dur="500" fill="hold"/>
                                        <p:tgtEl>
                                          <p:spTgt spid="8"/>
                                        </p:tgtEl>
                                        <p:attrNameLst>
                                          <p:attrName>ppt_x</p:attrName>
                                        </p:attrNameLst>
                                      </p:cBhvr>
                                      <p:tavLst>
                                        <p:tav tm="0">
                                          <p:val>
                                            <p:strVal val="0-#ppt_w/2"/>
                                          </p:val>
                                        </p:tav>
                                        <p:tav tm="100000">
                                          <p:val>
                                            <p:strVal val="#ppt_x"/>
                                          </p:val>
                                        </p:tav>
                                      </p:tavLst>
                                    </p:anim>
                                    <p:anim calcmode="lin" valueType="num">
                                      <p:cBhvr additive="base">
                                        <p:cTn id="23" dur="500" fill="hold"/>
                                        <p:tgtEl>
                                          <p:spTgt spid="8"/>
                                        </p:tgtEl>
                                        <p:attrNameLst>
                                          <p:attrName>ppt_y</p:attrName>
                                        </p:attrNameLst>
                                      </p:cBhvr>
                                      <p:tavLst>
                                        <p:tav tm="0">
                                          <p:val>
                                            <p:strVal val="#ppt_y"/>
                                          </p:val>
                                        </p:tav>
                                        <p:tav tm="100000">
                                          <p:val>
                                            <p:strVal val="#ppt_y"/>
                                          </p:val>
                                        </p:tav>
                                      </p:tavLst>
                                    </p:anim>
                                  </p:childTnLst>
                                </p:cTn>
                              </p:par>
                            </p:childTnLst>
                          </p:cTn>
                        </p:par>
                        <p:par>
                          <p:cTn id="24" fill="hold">
                            <p:stCondLst>
                              <p:cond delay="1500"/>
                            </p:stCondLst>
                            <p:childTnLst>
                              <p:par>
                                <p:cTn id="25" presetID="53" presetClass="entr" presetSubtype="16" fill="hold" nodeType="afterEffect">
                                  <p:stCondLst>
                                    <p:cond delay="0"/>
                                  </p:stCondLst>
                                  <p:childTnLst>
                                    <p:set>
                                      <p:cBhvr>
                                        <p:cTn id="26" dur="1" fill="hold">
                                          <p:stCondLst>
                                            <p:cond delay="0"/>
                                          </p:stCondLst>
                                        </p:cTn>
                                        <p:tgtEl>
                                          <p:spTgt spid="125"/>
                                        </p:tgtEl>
                                        <p:attrNameLst>
                                          <p:attrName>style.visibility</p:attrName>
                                        </p:attrNameLst>
                                      </p:cBhvr>
                                      <p:to>
                                        <p:strVal val="visible"/>
                                      </p:to>
                                    </p:set>
                                    <p:anim calcmode="lin" valueType="num">
                                      <p:cBhvr>
                                        <p:cTn id="27" dur="500" fill="hold"/>
                                        <p:tgtEl>
                                          <p:spTgt spid="125"/>
                                        </p:tgtEl>
                                        <p:attrNameLst>
                                          <p:attrName>ppt_w</p:attrName>
                                        </p:attrNameLst>
                                      </p:cBhvr>
                                      <p:tavLst>
                                        <p:tav tm="0">
                                          <p:val>
                                            <p:fltVal val="0"/>
                                          </p:val>
                                        </p:tav>
                                        <p:tav tm="100000">
                                          <p:val>
                                            <p:strVal val="#ppt_w"/>
                                          </p:val>
                                        </p:tav>
                                      </p:tavLst>
                                    </p:anim>
                                    <p:anim calcmode="lin" valueType="num">
                                      <p:cBhvr>
                                        <p:cTn id="28" dur="500" fill="hold"/>
                                        <p:tgtEl>
                                          <p:spTgt spid="125"/>
                                        </p:tgtEl>
                                        <p:attrNameLst>
                                          <p:attrName>ppt_h</p:attrName>
                                        </p:attrNameLst>
                                      </p:cBhvr>
                                      <p:tavLst>
                                        <p:tav tm="0">
                                          <p:val>
                                            <p:fltVal val="0"/>
                                          </p:val>
                                        </p:tav>
                                        <p:tav tm="100000">
                                          <p:val>
                                            <p:strVal val="#ppt_h"/>
                                          </p:val>
                                        </p:tav>
                                      </p:tavLst>
                                    </p:anim>
                                    <p:animEffect transition="in" filter="fade">
                                      <p:cBhvr>
                                        <p:cTn id="29" dur="500"/>
                                        <p:tgtEl>
                                          <p:spTgt spid="125"/>
                                        </p:tgtEl>
                                      </p:cBhvr>
                                    </p:animEffect>
                                  </p:childTnLst>
                                </p:cTn>
                              </p:par>
                              <p:par>
                                <p:cTn id="30" presetID="2" presetClass="entr" presetSubtype="8" decel="100000" fill="hold" grpId="0" nodeType="withEffect">
                                  <p:stCondLst>
                                    <p:cond delay="250"/>
                                  </p:stCondLst>
                                  <p:childTnLst>
                                    <p:set>
                                      <p:cBhvr>
                                        <p:cTn id="31" dur="1" fill="hold">
                                          <p:stCondLst>
                                            <p:cond delay="0"/>
                                          </p:stCondLst>
                                        </p:cTn>
                                        <p:tgtEl>
                                          <p:spTgt spid="9"/>
                                        </p:tgtEl>
                                        <p:attrNameLst>
                                          <p:attrName>style.visibility</p:attrName>
                                        </p:attrNameLst>
                                      </p:cBhvr>
                                      <p:to>
                                        <p:strVal val="visible"/>
                                      </p:to>
                                    </p:set>
                                    <p:anim calcmode="lin" valueType="num">
                                      <p:cBhvr additive="base">
                                        <p:cTn id="32" dur="500" fill="hold"/>
                                        <p:tgtEl>
                                          <p:spTgt spid="9"/>
                                        </p:tgtEl>
                                        <p:attrNameLst>
                                          <p:attrName>ppt_x</p:attrName>
                                        </p:attrNameLst>
                                      </p:cBhvr>
                                      <p:tavLst>
                                        <p:tav tm="0">
                                          <p:val>
                                            <p:strVal val="0-#ppt_w/2"/>
                                          </p:val>
                                        </p:tav>
                                        <p:tav tm="100000">
                                          <p:val>
                                            <p:strVal val="#ppt_x"/>
                                          </p:val>
                                        </p:tav>
                                      </p:tavLst>
                                    </p:anim>
                                    <p:anim calcmode="lin" valueType="num">
                                      <p:cBhvr additive="base">
                                        <p:cTn id="33" dur="500" fill="hold"/>
                                        <p:tgtEl>
                                          <p:spTgt spid="9"/>
                                        </p:tgtEl>
                                        <p:attrNameLst>
                                          <p:attrName>ppt_y</p:attrName>
                                        </p:attrNameLst>
                                      </p:cBhvr>
                                      <p:tavLst>
                                        <p:tav tm="0">
                                          <p:val>
                                            <p:strVal val="#ppt_y"/>
                                          </p:val>
                                        </p:tav>
                                        <p:tav tm="100000">
                                          <p:val>
                                            <p:strVal val="#ppt_y"/>
                                          </p:val>
                                        </p:tav>
                                      </p:tavLst>
                                    </p:anim>
                                  </p:childTnLst>
                                </p:cTn>
                              </p:par>
                            </p:childTnLst>
                          </p:cTn>
                        </p:par>
                        <p:par>
                          <p:cTn id="34" fill="hold">
                            <p:stCondLst>
                              <p:cond delay="2250"/>
                            </p:stCondLst>
                            <p:childTnLst>
                              <p:par>
                                <p:cTn id="35" presetID="53" presetClass="entr" presetSubtype="16" fill="hold" nodeType="afterEffect">
                                  <p:stCondLst>
                                    <p:cond delay="0"/>
                                  </p:stCondLst>
                                  <p:childTnLst>
                                    <p:set>
                                      <p:cBhvr>
                                        <p:cTn id="36" dur="1" fill="hold">
                                          <p:stCondLst>
                                            <p:cond delay="0"/>
                                          </p:stCondLst>
                                        </p:cTn>
                                        <p:tgtEl>
                                          <p:spTgt spid="126"/>
                                        </p:tgtEl>
                                        <p:attrNameLst>
                                          <p:attrName>style.visibility</p:attrName>
                                        </p:attrNameLst>
                                      </p:cBhvr>
                                      <p:to>
                                        <p:strVal val="visible"/>
                                      </p:to>
                                    </p:set>
                                    <p:anim calcmode="lin" valueType="num">
                                      <p:cBhvr>
                                        <p:cTn id="37" dur="500" fill="hold"/>
                                        <p:tgtEl>
                                          <p:spTgt spid="126"/>
                                        </p:tgtEl>
                                        <p:attrNameLst>
                                          <p:attrName>ppt_w</p:attrName>
                                        </p:attrNameLst>
                                      </p:cBhvr>
                                      <p:tavLst>
                                        <p:tav tm="0">
                                          <p:val>
                                            <p:fltVal val="0"/>
                                          </p:val>
                                        </p:tav>
                                        <p:tav tm="100000">
                                          <p:val>
                                            <p:strVal val="#ppt_w"/>
                                          </p:val>
                                        </p:tav>
                                      </p:tavLst>
                                    </p:anim>
                                    <p:anim calcmode="lin" valueType="num">
                                      <p:cBhvr>
                                        <p:cTn id="38" dur="500" fill="hold"/>
                                        <p:tgtEl>
                                          <p:spTgt spid="126"/>
                                        </p:tgtEl>
                                        <p:attrNameLst>
                                          <p:attrName>ppt_h</p:attrName>
                                        </p:attrNameLst>
                                      </p:cBhvr>
                                      <p:tavLst>
                                        <p:tav tm="0">
                                          <p:val>
                                            <p:fltVal val="0"/>
                                          </p:val>
                                        </p:tav>
                                        <p:tav tm="100000">
                                          <p:val>
                                            <p:strVal val="#ppt_h"/>
                                          </p:val>
                                        </p:tav>
                                      </p:tavLst>
                                    </p:anim>
                                    <p:animEffect transition="in" filter="fade">
                                      <p:cBhvr>
                                        <p:cTn id="39" dur="500"/>
                                        <p:tgtEl>
                                          <p:spTgt spid="126"/>
                                        </p:tgtEl>
                                      </p:cBhvr>
                                    </p:animEffect>
                                  </p:childTnLst>
                                </p:cTn>
                              </p:par>
                              <p:par>
                                <p:cTn id="40" presetID="2" presetClass="entr" presetSubtype="8" decel="100000" fill="hold" grpId="0" nodeType="withEffect">
                                  <p:stCondLst>
                                    <p:cond delay="250"/>
                                  </p:stCondLst>
                                  <p:childTnLst>
                                    <p:set>
                                      <p:cBhvr>
                                        <p:cTn id="41" dur="1" fill="hold">
                                          <p:stCondLst>
                                            <p:cond delay="0"/>
                                          </p:stCondLst>
                                        </p:cTn>
                                        <p:tgtEl>
                                          <p:spTgt spid="10"/>
                                        </p:tgtEl>
                                        <p:attrNameLst>
                                          <p:attrName>style.visibility</p:attrName>
                                        </p:attrNameLst>
                                      </p:cBhvr>
                                      <p:to>
                                        <p:strVal val="visible"/>
                                      </p:to>
                                    </p:set>
                                    <p:anim calcmode="lin" valueType="num">
                                      <p:cBhvr additive="base">
                                        <p:cTn id="42" dur="500" fill="hold"/>
                                        <p:tgtEl>
                                          <p:spTgt spid="10"/>
                                        </p:tgtEl>
                                        <p:attrNameLst>
                                          <p:attrName>ppt_x</p:attrName>
                                        </p:attrNameLst>
                                      </p:cBhvr>
                                      <p:tavLst>
                                        <p:tav tm="0">
                                          <p:val>
                                            <p:strVal val="0-#ppt_w/2"/>
                                          </p:val>
                                        </p:tav>
                                        <p:tav tm="100000">
                                          <p:val>
                                            <p:strVal val="#ppt_x"/>
                                          </p:val>
                                        </p:tav>
                                      </p:tavLst>
                                    </p:anim>
                                    <p:anim calcmode="lin" valueType="num">
                                      <p:cBhvr additive="base">
                                        <p:cTn id="43" dur="500" fill="hold"/>
                                        <p:tgtEl>
                                          <p:spTgt spid="10"/>
                                        </p:tgtEl>
                                        <p:attrNameLst>
                                          <p:attrName>ppt_y</p:attrName>
                                        </p:attrNameLst>
                                      </p:cBhvr>
                                      <p:tavLst>
                                        <p:tav tm="0">
                                          <p:val>
                                            <p:strVal val="#ppt_y"/>
                                          </p:val>
                                        </p:tav>
                                        <p:tav tm="100000">
                                          <p:val>
                                            <p:strVal val="#ppt_y"/>
                                          </p:val>
                                        </p:tav>
                                      </p:tavLst>
                                    </p:anim>
                                  </p:childTnLst>
                                </p:cTn>
                              </p:par>
                            </p:childTnLst>
                          </p:cTn>
                        </p:par>
                        <p:par>
                          <p:cTn id="44" fill="hold">
                            <p:stCondLst>
                              <p:cond delay="3000"/>
                            </p:stCondLst>
                            <p:childTnLst>
                              <p:par>
                                <p:cTn id="45" presetID="53" presetClass="entr" presetSubtype="16" fill="hold" nodeType="afterEffect">
                                  <p:stCondLst>
                                    <p:cond delay="0"/>
                                  </p:stCondLst>
                                  <p:childTnLst>
                                    <p:set>
                                      <p:cBhvr>
                                        <p:cTn id="46" dur="1" fill="hold">
                                          <p:stCondLst>
                                            <p:cond delay="0"/>
                                          </p:stCondLst>
                                        </p:cTn>
                                        <p:tgtEl>
                                          <p:spTgt spid="127"/>
                                        </p:tgtEl>
                                        <p:attrNameLst>
                                          <p:attrName>style.visibility</p:attrName>
                                        </p:attrNameLst>
                                      </p:cBhvr>
                                      <p:to>
                                        <p:strVal val="visible"/>
                                      </p:to>
                                    </p:set>
                                    <p:anim calcmode="lin" valueType="num">
                                      <p:cBhvr>
                                        <p:cTn id="47" dur="500" fill="hold"/>
                                        <p:tgtEl>
                                          <p:spTgt spid="127"/>
                                        </p:tgtEl>
                                        <p:attrNameLst>
                                          <p:attrName>ppt_w</p:attrName>
                                        </p:attrNameLst>
                                      </p:cBhvr>
                                      <p:tavLst>
                                        <p:tav tm="0">
                                          <p:val>
                                            <p:fltVal val="0"/>
                                          </p:val>
                                        </p:tav>
                                        <p:tav tm="100000">
                                          <p:val>
                                            <p:strVal val="#ppt_w"/>
                                          </p:val>
                                        </p:tav>
                                      </p:tavLst>
                                    </p:anim>
                                    <p:anim calcmode="lin" valueType="num">
                                      <p:cBhvr>
                                        <p:cTn id="48" dur="500" fill="hold"/>
                                        <p:tgtEl>
                                          <p:spTgt spid="127"/>
                                        </p:tgtEl>
                                        <p:attrNameLst>
                                          <p:attrName>ppt_h</p:attrName>
                                        </p:attrNameLst>
                                      </p:cBhvr>
                                      <p:tavLst>
                                        <p:tav tm="0">
                                          <p:val>
                                            <p:fltVal val="0"/>
                                          </p:val>
                                        </p:tav>
                                        <p:tav tm="100000">
                                          <p:val>
                                            <p:strVal val="#ppt_h"/>
                                          </p:val>
                                        </p:tav>
                                      </p:tavLst>
                                    </p:anim>
                                    <p:animEffect transition="in" filter="fade">
                                      <p:cBhvr>
                                        <p:cTn id="49" dur="500"/>
                                        <p:tgtEl>
                                          <p:spTgt spid="127"/>
                                        </p:tgtEl>
                                      </p:cBhvr>
                                    </p:animEffect>
                                  </p:childTnLst>
                                </p:cTn>
                              </p:par>
                              <p:par>
                                <p:cTn id="50" presetID="2" presetClass="entr" presetSubtype="8" decel="100000" fill="hold" grpId="0" nodeType="withEffect">
                                  <p:stCondLst>
                                    <p:cond delay="250"/>
                                  </p:stCondLst>
                                  <p:childTnLst>
                                    <p:set>
                                      <p:cBhvr>
                                        <p:cTn id="51" dur="1" fill="hold">
                                          <p:stCondLst>
                                            <p:cond delay="0"/>
                                          </p:stCondLst>
                                        </p:cTn>
                                        <p:tgtEl>
                                          <p:spTgt spid="11"/>
                                        </p:tgtEl>
                                        <p:attrNameLst>
                                          <p:attrName>style.visibility</p:attrName>
                                        </p:attrNameLst>
                                      </p:cBhvr>
                                      <p:to>
                                        <p:strVal val="visible"/>
                                      </p:to>
                                    </p:set>
                                    <p:anim calcmode="lin" valueType="num">
                                      <p:cBhvr additive="base">
                                        <p:cTn id="52" dur="500" fill="hold"/>
                                        <p:tgtEl>
                                          <p:spTgt spid="11"/>
                                        </p:tgtEl>
                                        <p:attrNameLst>
                                          <p:attrName>ppt_x</p:attrName>
                                        </p:attrNameLst>
                                      </p:cBhvr>
                                      <p:tavLst>
                                        <p:tav tm="0">
                                          <p:val>
                                            <p:strVal val="0-#ppt_w/2"/>
                                          </p:val>
                                        </p:tav>
                                        <p:tav tm="100000">
                                          <p:val>
                                            <p:strVal val="#ppt_x"/>
                                          </p:val>
                                        </p:tav>
                                      </p:tavLst>
                                    </p:anim>
                                    <p:anim calcmode="lin" valueType="num">
                                      <p:cBhvr additive="base">
                                        <p:cTn id="53"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Surging popularity of Docker</a:t>
            </a:r>
            <a:endParaRPr lang="en-US" dirty="0">
              <a:gradFill>
                <a:gsLst>
                  <a:gs pos="1250">
                    <a:schemeClr val="tx2"/>
                  </a:gs>
                  <a:gs pos="100000">
                    <a:schemeClr val="tx2"/>
                  </a:gs>
                </a:gsLst>
                <a:lin ang="5400000" scaled="0"/>
              </a:gradFill>
              <a:latin typeface="+mn-lt"/>
            </a:endParaRPr>
          </a:p>
        </p:txBody>
      </p:sp>
      <p:sp>
        <p:nvSpPr>
          <p:cNvPr id="7" name="Text Placeholder 1"/>
          <p:cNvSpPr txBox="1">
            <a:spLocks/>
          </p:cNvSpPr>
          <p:nvPr/>
        </p:nvSpPr>
        <p:spPr>
          <a:xfrm>
            <a:off x="856246" y="1781002"/>
            <a:ext cx="11123030" cy="572464"/>
          </a:xfrm>
          <a:prstGeom prst="rect">
            <a:avLst/>
          </a:prstGeom>
          <a:solidFill>
            <a:schemeClr val="tx1">
              <a:lumMod val="20000"/>
              <a:lumOff val="80000"/>
            </a:schemeClr>
          </a:solidFill>
        </p:spPr>
        <p:txBody>
          <a:bodyPr vert="horz" wrap="square" lIns="640080" tIns="146304" rIns="182880" bIns="146304"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dirty="0"/>
              <a:t>Docker Community passes 5 billion pulls from Docker Hub</a:t>
            </a:r>
          </a:p>
        </p:txBody>
      </p:sp>
      <p:sp>
        <p:nvSpPr>
          <p:cNvPr id="8" name="Text Placeholder 1"/>
          <p:cNvSpPr txBox="1">
            <a:spLocks/>
          </p:cNvSpPr>
          <p:nvPr/>
        </p:nvSpPr>
        <p:spPr>
          <a:xfrm>
            <a:off x="856246" y="2735256"/>
            <a:ext cx="11123030" cy="572464"/>
          </a:xfrm>
          <a:prstGeom prst="rect">
            <a:avLst/>
          </a:prstGeom>
          <a:solidFill>
            <a:schemeClr val="tx1">
              <a:lumMod val="20000"/>
              <a:lumOff val="80000"/>
            </a:schemeClr>
          </a:solidFill>
        </p:spPr>
        <p:txBody>
          <a:bodyPr vert="horz" wrap="square" lIns="640080" tIns="146304" rIns="182880" bIns="146304"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600"/>
              </a:spcBef>
              <a:buNone/>
            </a:pPr>
            <a:r>
              <a:rPr lang="en-US" sz="2000" dirty="0"/>
              <a:t>Real Docker adoption is up 30% in one year</a:t>
            </a:r>
          </a:p>
        </p:txBody>
      </p:sp>
      <p:sp>
        <p:nvSpPr>
          <p:cNvPr id="9" name="Text Placeholder 1"/>
          <p:cNvSpPr txBox="1">
            <a:spLocks/>
          </p:cNvSpPr>
          <p:nvPr/>
        </p:nvSpPr>
        <p:spPr>
          <a:xfrm>
            <a:off x="856246" y="3689510"/>
            <a:ext cx="11123030" cy="572464"/>
          </a:xfrm>
          <a:prstGeom prst="rect">
            <a:avLst/>
          </a:prstGeom>
          <a:solidFill>
            <a:schemeClr val="tx1">
              <a:lumMod val="20000"/>
              <a:lumOff val="80000"/>
            </a:schemeClr>
          </a:solidFill>
        </p:spPr>
        <p:txBody>
          <a:bodyPr vert="horz" wrap="square" lIns="640080" tIns="146304" rIns="182880" bIns="146304"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600"/>
              </a:spcBef>
              <a:buNone/>
            </a:pPr>
            <a:r>
              <a:rPr lang="en-US" sz="2000" dirty="0"/>
              <a:t>Docker now runs on 10% of hosts monitored by Datadog</a:t>
            </a:r>
          </a:p>
        </p:txBody>
      </p:sp>
      <p:sp>
        <p:nvSpPr>
          <p:cNvPr id="10" name="Text Placeholder 1"/>
          <p:cNvSpPr txBox="1">
            <a:spLocks/>
          </p:cNvSpPr>
          <p:nvPr/>
        </p:nvSpPr>
        <p:spPr>
          <a:xfrm>
            <a:off x="856246" y="4643764"/>
            <a:ext cx="11123030" cy="572464"/>
          </a:xfrm>
          <a:prstGeom prst="rect">
            <a:avLst/>
          </a:prstGeom>
          <a:solidFill>
            <a:schemeClr val="tx1">
              <a:lumMod val="20000"/>
              <a:lumOff val="80000"/>
            </a:schemeClr>
          </a:solidFill>
        </p:spPr>
        <p:txBody>
          <a:bodyPr vert="horz" wrap="square" lIns="640080" tIns="146304" rIns="182880" bIns="146304"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600"/>
              </a:spcBef>
              <a:buNone/>
            </a:pPr>
            <a:r>
              <a:rPr lang="en-US" sz="2000" dirty="0"/>
              <a:t>Large enterprises are leading Docker adoption</a:t>
            </a:r>
          </a:p>
        </p:txBody>
      </p:sp>
      <p:sp>
        <p:nvSpPr>
          <p:cNvPr id="11" name="Text Placeholder 1"/>
          <p:cNvSpPr txBox="1">
            <a:spLocks/>
          </p:cNvSpPr>
          <p:nvPr/>
        </p:nvSpPr>
        <p:spPr>
          <a:xfrm>
            <a:off x="856246" y="5598019"/>
            <a:ext cx="11123029" cy="572464"/>
          </a:xfrm>
          <a:prstGeom prst="rect">
            <a:avLst/>
          </a:prstGeom>
          <a:solidFill>
            <a:schemeClr val="tx1">
              <a:lumMod val="20000"/>
              <a:lumOff val="80000"/>
            </a:schemeClr>
          </a:solidFill>
        </p:spPr>
        <p:txBody>
          <a:bodyPr vert="horz" wrap="square" lIns="640080" tIns="146304" rIns="182880" bIns="146304"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600"/>
              </a:spcBef>
              <a:buNone/>
            </a:pPr>
            <a:r>
              <a:rPr lang="en-US" sz="2000" dirty="0"/>
              <a:t>2/3</a:t>
            </a:r>
            <a:r>
              <a:rPr lang="en-US" sz="2000" baseline="30000" dirty="0"/>
              <a:t>rd</a:t>
            </a:r>
            <a:r>
              <a:rPr lang="en-US" sz="2000" dirty="0"/>
              <a:t> of companies that try Docker, adopt it ; and adopters 5X their container count within 9 months </a:t>
            </a:r>
          </a:p>
        </p:txBody>
      </p:sp>
      <p:sp>
        <p:nvSpPr>
          <p:cNvPr id="128" name="Rectangle 127"/>
          <p:cNvSpPr/>
          <p:nvPr/>
        </p:nvSpPr>
        <p:spPr bwMode="auto">
          <a:xfrm>
            <a:off x="0" y="1686560"/>
            <a:ext cx="856246" cy="4828540"/>
          </a:xfrm>
          <a:prstGeom prst="rect">
            <a:avLst/>
          </a:prstGeom>
          <a:solidFill>
            <a:srgbClr val="F8F8F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grpSp>
        <p:nvGrpSpPr>
          <p:cNvPr id="123" name="Group 122"/>
          <p:cNvGrpSpPr/>
          <p:nvPr/>
        </p:nvGrpSpPr>
        <p:grpSpPr>
          <a:xfrm>
            <a:off x="456621" y="1780073"/>
            <a:ext cx="850392" cy="850392"/>
            <a:chOff x="456621" y="1780073"/>
            <a:chExt cx="850392" cy="850392"/>
          </a:xfrm>
        </p:grpSpPr>
        <p:sp>
          <p:nvSpPr>
            <p:cNvPr id="70" name="Text Placeholder 1"/>
            <p:cNvSpPr txBox="1">
              <a:spLocks/>
            </p:cNvSpPr>
            <p:nvPr/>
          </p:nvSpPr>
          <p:spPr>
            <a:xfrm>
              <a:off x="456621" y="1780073"/>
              <a:ext cx="850392" cy="850392"/>
            </a:xfrm>
            <a:prstGeom prst="ellipse">
              <a:avLst/>
            </a:prstGeom>
            <a:solidFill>
              <a:schemeClr val="tx2"/>
            </a:solidFill>
          </p:spPr>
          <p:txBody>
            <a:bodyPr vert="horz" wrap="square" lIns="182880" tIns="146304" rIns="182880" bIns="146304"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600"/>
                </a:spcBef>
                <a:buFont typeface="Arial" pitchFamily="34" charset="0"/>
                <a:buNone/>
              </a:pPr>
              <a:endParaRPr lang="en-US" sz="3200" dirty="0"/>
            </a:p>
          </p:txBody>
        </p:sp>
        <p:grpSp>
          <p:nvGrpSpPr>
            <p:cNvPr id="105" name="Group 4"/>
            <p:cNvGrpSpPr>
              <a:grpSpLocks noChangeAspect="1"/>
            </p:cNvGrpSpPr>
            <p:nvPr/>
          </p:nvGrpSpPr>
          <p:grpSpPr bwMode="auto">
            <a:xfrm>
              <a:off x="604005" y="1927457"/>
              <a:ext cx="555625" cy="555625"/>
              <a:chOff x="3741" y="2027"/>
              <a:chExt cx="350" cy="350"/>
            </a:xfrm>
          </p:grpSpPr>
          <p:sp>
            <p:nvSpPr>
              <p:cNvPr id="107" name="Freeform 5"/>
              <p:cNvSpPr>
                <a:spLocks noEditPoints="1"/>
              </p:cNvSpPr>
              <p:nvPr/>
            </p:nvSpPr>
            <p:spPr bwMode="auto">
              <a:xfrm>
                <a:off x="3741" y="2027"/>
                <a:ext cx="350" cy="350"/>
              </a:xfrm>
              <a:custGeom>
                <a:avLst/>
                <a:gdLst>
                  <a:gd name="T0" fmla="*/ 127 w 255"/>
                  <a:gd name="T1" fmla="*/ 255 h 255"/>
                  <a:gd name="T2" fmla="*/ 0 w 255"/>
                  <a:gd name="T3" fmla="*/ 127 h 255"/>
                  <a:gd name="T4" fmla="*/ 127 w 255"/>
                  <a:gd name="T5" fmla="*/ 0 h 255"/>
                  <a:gd name="T6" fmla="*/ 255 w 255"/>
                  <a:gd name="T7" fmla="*/ 127 h 255"/>
                  <a:gd name="T8" fmla="*/ 127 w 255"/>
                  <a:gd name="T9" fmla="*/ 255 h 255"/>
                  <a:gd name="T10" fmla="*/ 127 w 255"/>
                  <a:gd name="T11" fmla="*/ 8 h 255"/>
                  <a:gd name="T12" fmla="*/ 8 w 255"/>
                  <a:gd name="T13" fmla="*/ 127 h 255"/>
                  <a:gd name="T14" fmla="*/ 127 w 255"/>
                  <a:gd name="T15" fmla="*/ 247 h 255"/>
                  <a:gd name="T16" fmla="*/ 247 w 255"/>
                  <a:gd name="T17" fmla="*/ 127 h 255"/>
                  <a:gd name="T18" fmla="*/ 127 w 255"/>
                  <a:gd name="T19" fmla="*/ 8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5" h="255">
                    <a:moveTo>
                      <a:pt x="127" y="255"/>
                    </a:moveTo>
                    <a:cubicBezTo>
                      <a:pt x="57" y="255"/>
                      <a:pt x="0" y="197"/>
                      <a:pt x="0" y="127"/>
                    </a:cubicBezTo>
                    <a:cubicBezTo>
                      <a:pt x="0" y="57"/>
                      <a:pt x="57" y="0"/>
                      <a:pt x="127" y="0"/>
                    </a:cubicBezTo>
                    <a:cubicBezTo>
                      <a:pt x="197" y="0"/>
                      <a:pt x="255" y="57"/>
                      <a:pt x="255" y="127"/>
                    </a:cubicBezTo>
                    <a:cubicBezTo>
                      <a:pt x="255" y="197"/>
                      <a:pt x="197" y="255"/>
                      <a:pt x="127" y="255"/>
                    </a:cubicBezTo>
                    <a:close/>
                    <a:moveTo>
                      <a:pt x="127" y="8"/>
                    </a:moveTo>
                    <a:cubicBezTo>
                      <a:pt x="61" y="8"/>
                      <a:pt x="8" y="61"/>
                      <a:pt x="8" y="127"/>
                    </a:cubicBezTo>
                    <a:cubicBezTo>
                      <a:pt x="8" y="193"/>
                      <a:pt x="61" y="247"/>
                      <a:pt x="127" y="247"/>
                    </a:cubicBezTo>
                    <a:cubicBezTo>
                      <a:pt x="193" y="247"/>
                      <a:pt x="247" y="193"/>
                      <a:pt x="247" y="127"/>
                    </a:cubicBezTo>
                    <a:cubicBezTo>
                      <a:pt x="247" y="61"/>
                      <a:pt x="193" y="8"/>
                      <a:pt x="127" y="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Freeform 6"/>
              <p:cNvSpPr>
                <a:spLocks/>
              </p:cNvSpPr>
              <p:nvPr/>
            </p:nvSpPr>
            <p:spPr bwMode="auto">
              <a:xfrm>
                <a:off x="3824" y="2135"/>
                <a:ext cx="192" cy="135"/>
              </a:xfrm>
              <a:custGeom>
                <a:avLst/>
                <a:gdLst>
                  <a:gd name="T0" fmla="*/ 66 w 192"/>
                  <a:gd name="T1" fmla="*/ 135 h 135"/>
                  <a:gd name="T2" fmla="*/ 0 w 192"/>
                  <a:gd name="T3" fmla="*/ 70 h 135"/>
                  <a:gd name="T4" fmla="*/ 9 w 192"/>
                  <a:gd name="T5" fmla="*/ 63 h 135"/>
                  <a:gd name="T6" fmla="*/ 66 w 192"/>
                  <a:gd name="T7" fmla="*/ 119 h 135"/>
                  <a:gd name="T8" fmla="*/ 184 w 192"/>
                  <a:gd name="T9" fmla="*/ 0 h 135"/>
                  <a:gd name="T10" fmla="*/ 192 w 192"/>
                  <a:gd name="T11" fmla="*/ 8 h 135"/>
                  <a:gd name="T12" fmla="*/ 66 w 192"/>
                  <a:gd name="T13" fmla="*/ 135 h 135"/>
                </a:gdLst>
                <a:ahLst/>
                <a:cxnLst>
                  <a:cxn ang="0">
                    <a:pos x="T0" y="T1"/>
                  </a:cxn>
                  <a:cxn ang="0">
                    <a:pos x="T2" y="T3"/>
                  </a:cxn>
                  <a:cxn ang="0">
                    <a:pos x="T4" y="T5"/>
                  </a:cxn>
                  <a:cxn ang="0">
                    <a:pos x="T6" y="T7"/>
                  </a:cxn>
                  <a:cxn ang="0">
                    <a:pos x="T8" y="T9"/>
                  </a:cxn>
                  <a:cxn ang="0">
                    <a:pos x="T10" y="T11"/>
                  </a:cxn>
                  <a:cxn ang="0">
                    <a:pos x="T12" y="T13"/>
                  </a:cxn>
                </a:cxnLst>
                <a:rect l="0" t="0" r="r" b="b"/>
                <a:pathLst>
                  <a:path w="192" h="135">
                    <a:moveTo>
                      <a:pt x="66" y="135"/>
                    </a:moveTo>
                    <a:lnTo>
                      <a:pt x="0" y="70"/>
                    </a:lnTo>
                    <a:lnTo>
                      <a:pt x="9" y="63"/>
                    </a:lnTo>
                    <a:lnTo>
                      <a:pt x="66" y="119"/>
                    </a:lnTo>
                    <a:lnTo>
                      <a:pt x="184" y="0"/>
                    </a:lnTo>
                    <a:lnTo>
                      <a:pt x="192" y="8"/>
                    </a:lnTo>
                    <a:lnTo>
                      <a:pt x="66" y="13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124" name="Group 123"/>
          <p:cNvGrpSpPr/>
          <p:nvPr/>
        </p:nvGrpSpPr>
        <p:grpSpPr>
          <a:xfrm>
            <a:off x="456621" y="2734327"/>
            <a:ext cx="850392" cy="850392"/>
            <a:chOff x="456621" y="2734327"/>
            <a:chExt cx="850392" cy="850392"/>
          </a:xfrm>
        </p:grpSpPr>
        <p:sp>
          <p:nvSpPr>
            <p:cNvPr id="77" name="Text Placeholder 1"/>
            <p:cNvSpPr txBox="1">
              <a:spLocks/>
            </p:cNvSpPr>
            <p:nvPr/>
          </p:nvSpPr>
          <p:spPr>
            <a:xfrm>
              <a:off x="456621" y="2734327"/>
              <a:ext cx="850392" cy="850392"/>
            </a:xfrm>
            <a:prstGeom prst="ellipse">
              <a:avLst/>
            </a:prstGeom>
            <a:solidFill>
              <a:schemeClr val="tx2"/>
            </a:solidFill>
          </p:spPr>
          <p:txBody>
            <a:bodyPr vert="horz" wrap="square" lIns="182880" tIns="146304" rIns="182880" bIns="146304"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600"/>
                </a:spcBef>
                <a:buFont typeface="Arial" pitchFamily="34" charset="0"/>
                <a:buNone/>
              </a:pPr>
              <a:endParaRPr lang="en-US" sz="3200" dirty="0"/>
            </a:p>
          </p:txBody>
        </p:sp>
        <p:grpSp>
          <p:nvGrpSpPr>
            <p:cNvPr id="111" name="Group 4"/>
            <p:cNvGrpSpPr>
              <a:grpSpLocks noChangeAspect="1"/>
            </p:cNvGrpSpPr>
            <p:nvPr/>
          </p:nvGrpSpPr>
          <p:grpSpPr bwMode="auto">
            <a:xfrm>
              <a:off x="604005" y="2881711"/>
              <a:ext cx="555625" cy="555625"/>
              <a:chOff x="3741" y="2027"/>
              <a:chExt cx="350" cy="350"/>
            </a:xfrm>
          </p:grpSpPr>
          <p:sp>
            <p:nvSpPr>
              <p:cNvPr id="112" name="Freeform 5"/>
              <p:cNvSpPr>
                <a:spLocks noEditPoints="1"/>
              </p:cNvSpPr>
              <p:nvPr/>
            </p:nvSpPr>
            <p:spPr bwMode="auto">
              <a:xfrm>
                <a:off x="3741" y="2027"/>
                <a:ext cx="350" cy="350"/>
              </a:xfrm>
              <a:custGeom>
                <a:avLst/>
                <a:gdLst>
                  <a:gd name="T0" fmla="*/ 127 w 255"/>
                  <a:gd name="T1" fmla="*/ 255 h 255"/>
                  <a:gd name="T2" fmla="*/ 0 w 255"/>
                  <a:gd name="T3" fmla="*/ 127 h 255"/>
                  <a:gd name="T4" fmla="*/ 127 w 255"/>
                  <a:gd name="T5" fmla="*/ 0 h 255"/>
                  <a:gd name="T6" fmla="*/ 255 w 255"/>
                  <a:gd name="T7" fmla="*/ 127 h 255"/>
                  <a:gd name="T8" fmla="*/ 127 w 255"/>
                  <a:gd name="T9" fmla="*/ 255 h 255"/>
                  <a:gd name="T10" fmla="*/ 127 w 255"/>
                  <a:gd name="T11" fmla="*/ 8 h 255"/>
                  <a:gd name="T12" fmla="*/ 8 w 255"/>
                  <a:gd name="T13" fmla="*/ 127 h 255"/>
                  <a:gd name="T14" fmla="*/ 127 w 255"/>
                  <a:gd name="T15" fmla="*/ 247 h 255"/>
                  <a:gd name="T16" fmla="*/ 247 w 255"/>
                  <a:gd name="T17" fmla="*/ 127 h 255"/>
                  <a:gd name="T18" fmla="*/ 127 w 255"/>
                  <a:gd name="T19" fmla="*/ 8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5" h="255">
                    <a:moveTo>
                      <a:pt x="127" y="255"/>
                    </a:moveTo>
                    <a:cubicBezTo>
                      <a:pt x="57" y="255"/>
                      <a:pt x="0" y="197"/>
                      <a:pt x="0" y="127"/>
                    </a:cubicBezTo>
                    <a:cubicBezTo>
                      <a:pt x="0" y="57"/>
                      <a:pt x="57" y="0"/>
                      <a:pt x="127" y="0"/>
                    </a:cubicBezTo>
                    <a:cubicBezTo>
                      <a:pt x="197" y="0"/>
                      <a:pt x="255" y="57"/>
                      <a:pt x="255" y="127"/>
                    </a:cubicBezTo>
                    <a:cubicBezTo>
                      <a:pt x="255" y="197"/>
                      <a:pt x="197" y="255"/>
                      <a:pt x="127" y="255"/>
                    </a:cubicBezTo>
                    <a:close/>
                    <a:moveTo>
                      <a:pt x="127" y="8"/>
                    </a:moveTo>
                    <a:cubicBezTo>
                      <a:pt x="61" y="8"/>
                      <a:pt x="8" y="61"/>
                      <a:pt x="8" y="127"/>
                    </a:cubicBezTo>
                    <a:cubicBezTo>
                      <a:pt x="8" y="193"/>
                      <a:pt x="61" y="247"/>
                      <a:pt x="127" y="247"/>
                    </a:cubicBezTo>
                    <a:cubicBezTo>
                      <a:pt x="193" y="247"/>
                      <a:pt x="247" y="193"/>
                      <a:pt x="247" y="127"/>
                    </a:cubicBezTo>
                    <a:cubicBezTo>
                      <a:pt x="247" y="61"/>
                      <a:pt x="193" y="8"/>
                      <a:pt x="127" y="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Freeform 6"/>
              <p:cNvSpPr>
                <a:spLocks/>
              </p:cNvSpPr>
              <p:nvPr/>
            </p:nvSpPr>
            <p:spPr bwMode="auto">
              <a:xfrm>
                <a:off x="3824" y="2135"/>
                <a:ext cx="192" cy="135"/>
              </a:xfrm>
              <a:custGeom>
                <a:avLst/>
                <a:gdLst>
                  <a:gd name="T0" fmla="*/ 66 w 192"/>
                  <a:gd name="T1" fmla="*/ 135 h 135"/>
                  <a:gd name="T2" fmla="*/ 0 w 192"/>
                  <a:gd name="T3" fmla="*/ 70 h 135"/>
                  <a:gd name="T4" fmla="*/ 9 w 192"/>
                  <a:gd name="T5" fmla="*/ 63 h 135"/>
                  <a:gd name="T6" fmla="*/ 66 w 192"/>
                  <a:gd name="T7" fmla="*/ 119 h 135"/>
                  <a:gd name="T8" fmla="*/ 184 w 192"/>
                  <a:gd name="T9" fmla="*/ 0 h 135"/>
                  <a:gd name="T10" fmla="*/ 192 w 192"/>
                  <a:gd name="T11" fmla="*/ 8 h 135"/>
                  <a:gd name="T12" fmla="*/ 66 w 192"/>
                  <a:gd name="T13" fmla="*/ 135 h 135"/>
                </a:gdLst>
                <a:ahLst/>
                <a:cxnLst>
                  <a:cxn ang="0">
                    <a:pos x="T0" y="T1"/>
                  </a:cxn>
                  <a:cxn ang="0">
                    <a:pos x="T2" y="T3"/>
                  </a:cxn>
                  <a:cxn ang="0">
                    <a:pos x="T4" y="T5"/>
                  </a:cxn>
                  <a:cxn ang="0">
                    <a:pos x="T6" y="T7"/>
                  </a:cxn>
                  <a:cxn ang="0">
                    <a:pos x="T8" y="T9"/>
                  </a:cxn>
                  <a:cxn ang="0">
                    <a:pos x="T10" y="T11"/>
                  </a:cxn>
                  <a:cxn ang="0">
                    <a:pos x="T12" y="T13"/>
                  </a:cxn>
                </a:cxnLst>
                <a:rect l="0" t="0" r="r" b="b"/>
                <a:pathLst>
                  <a:path w="192" h="135">
                    <a:moveTo>
                      <a:pt x="66" y="135"/>
                    </a:moveTo>
                    <a:lnTo>
                      <a:pt x="0" y="70"/>
                    </a:lnTo>
                    <a:lnTo>
                      <a:pt x="9" y="63"/>
                    </a:lnTo>
                    <a:lnTo>
                      <a:pt x="66" y="119"/>
                    </a:lnTo>
                    <a:lnTo>
                      <a:pt x="184" y="0"/>
                    </a:lnTo>
                    <a:lnTo>
                      <a:pt x="192" y="8"/>
                    </a:lnTo>
                    <a:lnTo>
                      <a:pt x="66" y="13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125" name="Group 124"/>
          <p:cNvGrpSpPr/>
          <p:nvPr/>
        </p:nvGrpSpPr>
        <p:grpSpPr>
          <a:xfrm>
            <a:off x="456621" y="3688581"/>
            <a:ext cx="850392" cy="850392"/>
            <a:chOff x="456621" y="3688581"/>
            <a:chExt cx="850392" cy="850392"/>
          </a:xfrm>
        </p:grpSpPr>
        <p:sp>
          <p:nvSpPr>
            <p:cNvPr id="84" name="Text Placeholder 1"/>
            <p:cNvSpPr txBox="1">
              <a:spLocks/>
            </p:cNvSpPr>
            <p:nvPr/>
          </p:nvSpPr>
          <p:spPr>
            <a:xfrm>
              <a:off x="456621" y="3688581"/>
              <a:ext cx="850392" cy="850392"/>
            </a:xfrm>
            <a:prstGeom prst="ellipse">
              <a:avLst/>
            </a:prstGeom>
            <a:solidFill>
              <a:schemeClr val="tx2"/>
            </a:solidFill>
          </p:spPr>
          <p:txBody>
            <a:bodyPr vert="horz" wrap="square" lIns="182880" tIns="146304" rIns="182880" bIns="146304"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600"/>
                </a:spcBef>
                <a:buFont typeface="Arial" pitchFamily="34" charset="0"/>
                <a:buNone/>
              </a:pPr>
              <a:endParaRPr lang="en-US" sz="3200" dirty="0"/>
            </a:p>
          </p:txBody>
        </p:sp>
        <p:grpSp>
          <p:nvGrpSpPr>
            <p:cNvPr id="114" name="Group 4"/>
            <p:cNvGrpSpPr>
              <a:grpSpLocks noChangeAspect="1"/>
            </p:cNvGrpSpPr>
            <p:nvPr/>
          </p:nvGrpSpPr>
          <p:grpSpPr bwMode="auto">
            <a:xfrm>
              <a:off x="604005" y="3835965"/>
              <a:ext cx="555625" cy="555625"/>
              <a:chOff x="3741" y="2027"/>
              <a:chExt cx="350" cy="350"/>
            </a:xfrm>
          </p:grpSpPr>
          <p:sp>
            <p:nvSpPr>
              <p:cNvPr id="115" name="Freeform 5"/>
              <p:cNvSpPr>
                <a:spLocks noEditPoints="1"/>
              </p:cNvSpPr>
              <p:nvPr/>
            </p:nvSpPr>
            <p:spPr bwMode="auto">
              <a:xfrm>
                <a:off x="3741" y="2027"/>
                <a:ext cx="350" cy="350"/>
              </a:xfrm>
              <a:custGeom>
                <a:avLst/>
                <a:gdLst>
                  <a:gd name="T0" fmla="*/ 127 w 255"/>
                  <a:gd name="T1" fmla="*/ 255 h 255"/>
                  <a:gd name="T2" fmla="*/ 0 w 255"/>
                  <a:gd name="T3" fmla="*/ 127 h 255"/>
                  <a:gd name="T4" fmla="*/ 127 w 255"/>
                  <a:gd name="T5" fmla="*/ 0 h 255"/>
                  <a:gd name="T6" fmla="*/ 255 w 255"/>
                  <a:gd name="T7" fmla="*/ 127 h 255"/>
                  <a:gd name="T8" fmla="*/ 127 w 255"/>
                  <a:gd name="T9" fmla="*/ 255 h 255"/>
                  <a:gd name="T10" fmla="*/ 127 w 255"/>
                  <a:gd name="T11" fmla="*/ 8 h 255"/>
                  <a:gd name="T12" fmla="*/ 8 w 255"/>
                  <a:gd name="T13" fmla="*/ 127 h 255"/>
                  <a:gd name="T14" fmla="*/ 127 w 255"/>
                  <a:gd name="T15" fmla="*/ 247 h 255"/>
                  <a:gd name="T16" fmla="*/ 247 w 255"/>
                  <a:gd name="T17" fmla="*/ 127 h 255"/>
                  <a:gd name="T18" fmla="*/ 127 w 255"/>
                  <a:gd name="T19" fmla="*/ 8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5" h="255">
                    <a:moveTo>
                      <a:pt x="127" y="255"/>
                    </a:moveTo>
                    <a:cubicBezTo>
                      <a:pt x="57" y="255"/>
                      <a:pt x="0" y="197"/>
                      <a:pt x="0" y="127"/>
                    </a:cubicBezTo>
                    <a:cubicBezTo>
                      <a:pt x="0" y="57"/>
                      <a:pt x="57" y="0"/>
                      <a:pt x="127" y="0"/>
                    </a:cubicBezTo>
                    <a:cubicBezTo>
                      <a:pt x="197" y="0"/>
                      <a:pt x="255" y="57"/>
                      <a:pt x="255" y="127"/>
                    </a:cubicBezTo>
                    <a:cubicBezTo>
                      <a:pt x="255" y="197"/>
                      <a:pt x="197" y="255"/>
                      <a:pt x="127" y="255"/>
                    </a:cubicBezTo>
                    <a:close/>
                    <a:moveTo>
                      <a:pt x="127" y="8"/>
                    </a:moveTo>
                    <a:cubicBezTo>
                      <a:pt x="61" y="8"/>
                      <a:pt x="8" y="61"/>
                      <a:pt x="8" y="127"/>
                    </a:cubicBezTo>
                    <a:cubicBezTo>
                      <a:pt x="8" y="193"/>
                      <a:pt x="61" y="247"/>
                      <a:pt x="127" y="247"/>
                    </a:cubicBezTo>
                    <a:cubicBezTo>
                      <a:pt x="193" y="247"/>
                      <a:pt x="247" y="193"/>
                      <a:pt x="247" y="127"/>
                    </a:cubicBezTo>
                    <a:cubicBezTo>
                      <a:pt x="247" y="61"/>
                      <a:pt x="193" y="8"/>
                      <a:pt x="127" y="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6"/>
              <p:cNvSpPr>
                <a:spLocks/>
              </p:cNvSpPr>
              <p:nvPr/>
            </p:nvSpPr>
            <p:spPr bwMode="auto">
              <a:xfrm>
                <a:off x="3824" y="2135"/>
                <a:ext cx="192" cy="135"/>
              </a:xfrm>
              <a:custGeom>
                <a:avLst/>
                <a:gdLst>
                  <a:gd name="T0" fmla="*/ 66 w 192"/>
                  <a:gd name="T1" fmla="*/ 135 h 135"/>
                  <a:gd name="T2" fmla="*/ 0 w 192"/>
                  <a:gd name="T3" fmla="*/ 70 h 135"/>
                  <a:gd name="T4" fmla="*/ 9 w 192"/>
                  <a:gd name="T5" fmla="*/ 63 h 135"/>
                  <a:gd name="T6" fmla="*/ 66 w 192"/>
                  <a:gd name="T7" fmla="*/ 119 h 135"/>
                  <a:gd name="T8" fmla="*/ 184 w 192"/>
                  <a:gd name="T9" fmla="*/ 0 h 135"/>
                  <a:gd name="T10" fmla="*/ 192 w 192"/>
                  <a:gd name="T11" fmla="*/ 8 h 135"/>
                  <a:gd name="T12" fmla="*/ 66 w 192"/>
                  <a:gd name="T13" fmla="*/ 135 h 135"/>
                </a:gdLst>
                <a:ahLst/>
                <a:cxnLst>
                  <a:cxn ang="0">
                    <a:pos x="T0" y="T1"/>
                  </a:cxn>
                  <a:cxn ang="0">
                    <a:pos x="T2" y="T3"/>
                  </a:cxn>
                  <a:cxn ang="0">
                    <a:pos x="T4" y="T5"/>
                  </a:cxn>
                  <a:cxn ang="0">
                    <a:pos x="T6" y="T7"/>
                  </a:cxn>
                  <a:cxn ang="0">
                    <a:pos x="T8" y="T9"/>
                  </a:cxn>
                  <a:cxn ang="0">
                    <a:pos x="T10" y="T11"/>
                  </a:cxn>
                  <a:cxn ang="0">
                    <a:pos x="T12" y="T13"/>
                  </a:cxn>
                </a:cxnLst>
                <a:rect l="0" t="0" r="r" b="b"/>
                <a:pathLst>
                  <a:path w="192" h="135">
                    <a:moveTo>
                      <a:pt x="66" y="135"/>
                    </a:moveTo>
                    <a:lnTo>
                      <a:pt x="0" y="70"/>
                    </a:lnTo>
                    <a:lnTo>
                      <a:pt x="9" y="63"/>
                    </a:lnTo>
                    <a:lnTo>
                      <a:pt x="66" y="119"/>
                    </a:lnTo>
                    <a:lnTo>
                      <a:pt x="184" y="0"/>
                    </a:lnTo>
                    <a:lnTo>
                      <a:pt x="192" y="8"/>
                    </a:lnTo>
                    <a:lnTo>
                      <a:pt x="66" y="13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126" name="Group 125"/>
          <p:cNvGrpSpPr/>
          <p:nvPr/>
        </p:nvGrpSpPr>
        <p:grpSpPr>
          <a:xfrm>
            <a:off x="456621" y="4642835"/>
            <a:ext cx="850392" cy="850392"/>
            <a:chOff x="456621" y="4642835"/>
            <a:chExt cx="850392" cy="850392"/>
          </a:xfrm>
        </p:grpSpPr>
        <p:sp>
          <p:nvSpPr>
            <p:cNvPr id="91" name="Text Placeholder 1"/>
            <p:cNvSpPr txBox="1">
              <a:spLocks/>
            </p:cNvSpPr>
            <p:nvPr/>
          </p:nvSpPr>
          <p:spPr>
            <a:xfrm>
              <a:off x="456621" y="4642835"/>
              <a:ext cx="850392" cy="850392"/>
            </a:xfrm>
            <a:prstGeom prst="ellipse">
              <a:avLst/>
            </a:prstGeom>
            <a:solidFill>
              <a:schemeClr val="tx2"/>
            </a:solidFill>
          </p:spPr>
          <p:txBody>
            <a:bodyPr vert="horz" wrap="square" lIns="182880" tIns="146304" rIns="182880" bIns="146304"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600"/>
                </a:spcBef>
                <a:buFont typeface="Arial" pitchFamily="34" charset="0"/>
                <a:buNone/>
              </a:pPr>
              <a:endParaRPr lang="en-US" sz="3200" dirty="0"/>
            </a:p>
          </p:txBody>
        </p:sp>
        <p:grpSp>
          <p:nvGrpSpPr>
            <p:cNvPr id="117" name="Group 4"/>
            <p:cNvGrpSpPr>
              <a:grpSpLocks noChangeAspect="1"/>
            </p:cNvGrpSpPr>
            <p:nvPr/>
          </p:nvGrpSpPr>
          <p:grpSpPr bwMode="auto">
            <a:xfrm>
              <a:off x="604005" y="4790219"/>
              <a:ext cx="555625" cy="555625"/>
              <a:chOff x="3741" y="2027"/>
              <a:chExt cx="350" cy="350"/>
            </a:xfrm>
          </p:grpSpPr>
          <p:sp>
            <p:nvSpPr>
              <p:cNvPr id="118" name="Freeform 5"/>
              <p:cNvSpPr>
                <a:spLocks noEditPoints="1"/>
              </p:cNvSpPr>
              <p:nvPr/>
            </p:nvSpPr>
            <p:spPr bwMode="auto">
              <a:xfrm>
                <a:off x="3741" y="2027"/>
                <a:ext cx="350" cy="350"/>
              </a:xfrm>
              <a:custGeom>
                <a:avLst/>
                <a:gdLst>
                  <a:gd name="T0" fmla="*/ 127 w 255"/>
                  <a:gd name="T1" fmla="*/ 255 h 255"/>
                  <a:gd name="T2" fmla="*/ 0 w 255"/>
                  <a:gd name="T3" fmla="*/ 127 h 255"/>
                  <a:gd name="T4" fmla="*/ 127 w 255"/>
                  <a:gd name="T5" fmla="*/ 0 h 255"/>
                  <a:gd name="T6" fmla="*/ 255 w 255"/>
                  <a:gd name="T7" fmla="*/ 127 h 255"/>
                  <a:gd name="T8" fmla="*/ 127 w 255"/>
                  <a:gd name="T9" fmla="*/ 255 h 255"/>
                  <a:gd name="T10" fmla="*/ 127 w 255"/>
                  <a:gd name="T11" fmla="*/ 8 h 255"/>
                  <a:gd name="T12" fmla="*/ 8 w 255"/>
                  <a:gd name="T13" fmla="*/ 127 h 255"/>
                  <a:gd name="T14" fmla="*/ 127 w 255"/>
                  <a:gd name="T15" fmla="*/ 247 h 255"/>
                  <a:gd name="T16" fmla="*/ 247 w 255"/>
                  <a:gd name="T17" fmla="*/ 127 h 255"/>
                  <a:gd name="T18" fmla="*/ 127 w 255"/>
                  <a:gd name="T19" fmla="*/ 8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5" h="255">
                    <a:moveTo>
                      <a:pt x="127" y="255"/>
                    </a:moveTo>
                    <a:cubicBezTo>
                      <a:pt x="57" y="255"/>
                      <a:pt x="0" y="197"/>
                      <a:pt x="0" y="127"/>
                    </a:cubicBezTo>
                    <a:cubicBezTo>
                      <a:pt x="0" y="57"/>
                      <a:pt x="57" y="0"/>
                      <a:pt x="127" y="0"/>
                    </a:cubicBezTo>
                    <a:cubicBezTo>
                      <a:pt x="197" y="0"/>
                      <a:pt x="255" y="57"/>
                      <a:pt x="255" y="127"/>
                    </a:cubicBezTo>
                    <a:cubicBezTo>
                      <a:pt x="255" y="197"/>
                      <a:pt x="197" y="255"/>
                      <a:pt x="127" y="255"/>
                    </a:cubicBezTo>
                    <a:close/>
                    <a:moveTo>
                      <a:pt x="127" y="8"/>
                    </a:moveTo>
                    <a:cubicBezTo>
                      <a:pt x="61" y="8"/>
                      <a:pt x="8" y="61"/>
                      <a:pt x="8" y="127"/>
                    </a:cubicBezTo>
                    <a:cubicBezTo>
                      <a:pt x="8" y="193"/>
                      <a:pt x="61" y="247"/>
                      <a:pt x="127" y="247"/>
                    </a:cubicBezTo>
                    <a:cubicBezTo>
                      <a:pt x="193" y="247"/>
                      <a:pt x="247" y="193"/>
                      <a:pt x="247" y="127"/>
                    </a:cubicBezTo>
                    <a:cubicBezTo>
                      <a:pt x="247" y="61"/>
                      <a:pt x="193" y="8"/>
                      <a:pt x="127" y="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6"/>
              <p:cNvSpPr>
                <a:spLocks/>
              </p:cNvSpPr>
              <p:nvPr/>
            </p:nvSpPr>
            <p:spPr bwMode="auto">
              <a:xfrm>
                <a:off x="3824" y="2135"/>
                <a:ext cx="192" cy="135"/>
              </a:xfrm>
              <a:custGeom>
                <a:avLst/>
                <a:gdLst>
                  <a:gd name="T0" fmla="*/ 66 w 192"/>
                  <a:gd name="T1" fmla="*/ 135 h 135"/>
                  <a:gd name="T2" fmla="*/ 0 w 192"/>
                  <a:gd name="T3" fmla="*/ 70 h 135"/>
                  <a:gd name="T4" fmla="*/ 9 w 192"/>
                  <a:gd name="T5" fmla="*/ 63 h 135"/>
                  <a:gd name="T6" fmla="*/ 66 w 192"/>
                  <a:gd name="T7" fmla="*/ 119 h 135"/>
                  <a:gd name="T8" fmla="*/ 184 w 192"/>
                  <a:gd name="T9" fmla="*/ 0 h 135"/>
                  <a:gd name="T10" fmla="*/ 192 w 192"/>
                  <a:gd name="T11" fmla="*/ 8 h 135"/>
                  <a:gd name="T12" fmla="*/ 66 w 192"/>
                  <a:gd name="T13" fmla="*/ 135 h 135"/>
                </a:gdLst>
                <a:ahLst/>
                <a:cxnLst>
                  <a:cxn ang="0">
                    <a:pos x="T0" y="T1"/>
                  </a:cxn>
                  <a:cxn ang="0">
                    <a:pos x="T2" y="T3"/>
                  </a:cxn>
                  <a:cxn ang="0">
                    <a:pos x="T4" y="T5"/>
                  </a:cxn>
                  <a:cxn ang="0">
                    <a:pos x="T6" y="T7"/>
                  </a:cxn>
                  <a:cxn ang="0">
                    <a:pos x="T8" y="T9"/>
                  </a:cxn>
                  <a:cxn ang="0">
                    <a:pos x="T10" y="T11"/>
                  </a:cxn>
                  <a:cxn ang="0">
                    <a:pos x="T12" y="T13"/>
                  </a:cxn>
                </a:cxnLst>
                <a:rect l="0" t="0" r="r" b="b"/>
                <a:pathLst>
                  <a:path w="192" h="135">
                    <a:moveTo>
                      <a:pt x="66" y="135"/>
                    </a:moveTo>
                    <a:lnTo>
                      <a:pt x="0" y="70"/>
                    </a:lnTo>
                    <a:lnTo>
                      <a:pt x="9" y="63"/>
                    </a:lnTo>
                    <a:lnTo>
                      <a:pt x="66" y="119"/>
                    </a:lnTo>
                    <a:lnTo>
                      <a:pt x="184" y="0"/>
                    </a:lnTo>
                    <a:lnTo>
                      <a:pt x="192" y="8"/>
                    </a:lnTo>
                    <a:lnTo>
                      <a:pt x="66" y="13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127" name="Group 126"/>
          <p:cNvGrpSpPr/>
          <p:nvPr/>
        </p:nvGrpSpPr>
        <p:grpSpPr>
          <a:xfrm>
            <a:off x="456621" y="5597090"/>
            <a:ext cx="850392" cy="850392"/>
            <a:chOff x="456621" y="5597090"/>
            <a:chExt cx="850392" cy="850392"/>
          </a:xfrm>
        </p:grpSpPr>
        <p:sp>
          <p:nvSpPr>
            <p:cNvPr id="98" name="Text Placeholder 1"/>
            <p:cNvSpPr txBox="1">
              <a:spLocks/>
            </p:cNvSpPr>
            <p:nvPr/>
          </p:nvSpPr>
          <p:spPr>
            <a:xfrm>
              <a:off x="456621" y="5597090"/>
              <a:ext cx="850392" cy="850392"/>
            </a:xfrm>
            <a:prstGeom prst="ellipse">
              <a:avLst/>
            </a:prstGeom>
            <a:solidFill>
              <a:schemeClr val="tx2"/>
            </a:solidFill>
          </p:spPr>
          <p:txBody>
            <a:bodyPr vert="horz" wrap="square" lIns="182880" tIns="146304" rIns="182880" bIns="146304"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600"/>
                </a:spcBef>
                <a:buFont typeface="Arial" pitchFamily="34" charset="0"/>
                <a:buNone/>
              </a:pPr>
              <a:endParaRPr lang="en-US" sz="3200" dirty="0"/>
            </a:p>
          </p:txBody>
        </p:sp>
        <p:grpSp>
          <p:nvGrpSpPr>
            <p:cNvPr id="120" name="Group 4"/>
            <p:cNvGrpSpPr>
              <a:grpSpLocks noChangeAspect="1"/>
            </p:cNvGrpSpPr>
            <p:nvPr/>
          </p:nvGrpSpPr>
          <p:grpSpPr bwMode="auto">
            <a:xfrm>
              <a:off x="604005" y="5744474"/>
              <a:ext cx="555625" cy="555625"/>
              <a:chOff x="3741" y="2027"/>
              <a:chExt cx="350" cy="350"/>
            </a:xfrm>
          </p:grpSpPr>
          <p:sp>
            <p:nvSpPr>
              <p:cNvPr id="121" name="Freeform 5"/>
              <p:cNvSpPr>
                <a:spLocks noEditPoints="1"/>
              </p:cNvSpPr>
              <p:nvPr/>
            </p:nvSpPr>
            <p:spPr bwMode="auto">
              <a:xfrm>
                <a:off x="3741" y="2027"/>
                <a:ext cx="350" cy="350"/>
              </a:xfrm>
              <a:custGeom>
                <a:avLst/>
                <a:gdLst>
                  <a:gd name="T0" fmla="*/ 127 w 255"/>
                  <a:gd name="T1" fmla="*/ 255 h 255"/>
                  <a:gd name="T2" fmla="*/ 0 w 255"/>
                  <a:gd name="T3" fmla="*/ 127 h 255"/>
                  <a:gd name="T4" fmla="*/ 127 w 255"/>
                  <a:gd name="T5" fmla="*/ 0 h 255"/>
                  <a:gd name="T6" fmla="*/ 255 w 255"/>
                  <a:gd name="T7" fmla="*/ 127 h 255"/>
                  <a:gd name="T8" fmla="*/ 127 w 255"/>
                  <a:gd name="T9" fmla="*/ 255 h 255"/>
                  <a:gd name="T10" fmla="*/ 127 w 255"/>
                  <a:gd name="T11" fmla="*/ 8 h 255"/>
                  <a:gd name="T12" fmla="*/ 8 w 255"/>
                  <a:gd name="T13" fmla="*/ 127 h 255"/>
                  <a:gd name="T14" fmla="*/ 127 w 255"/>
                  <a:gd name="T15" fmla="*/ 247 h 255"/>
                  <a:gd name="T16" fmla="*/ 247 w 255"/>
                  <a:gd name="T17" fmla="*/ 127 h 255"/>
                  <a:gd name="T18" fmla="*/ 127 w 255"/>
                  <a:gd name="T19" fmla="*/ 8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5" h="255">
                    <a:moveTo>
                      <a:pt x="127" y="255"/>
                    </a:moveTo>
                    <a:cubicBezTo>
                      <a:pt x="57" y="255"/>
                      <a:pt x="0" y="197"/>
                      <a:pt x="0" y="127"/>
                    </a:cubicBezTo>
                    <a:cubicBezTo>
                      <a:pt x="0" y="57"/>
                      <a:pt x="57" y="0"/>
                      <a:pt x="127" y="0"/>
                    </a:cubicBezTo>
                    <a:cubicBezTo>
                      <a:pt x="197" y="0"/>
                      <a:pt x="255" y="57"/>
                      <a:pt x="255" y="127"/>
                    </a:cubicBezTo>
                    <a:cubicBezTo>
                      <a:pt x="255" y="197"/>
                      <a:pt x="197" y="255"/>
                      <a:pt x="127" y="255"/>
                    </a:cubicBezTo>
                    <a:close/>
                    <a:moveTo>
                      <a:pt x="127" y="8"/>
                    </a:moveTo>
                    <a:cubicBezTo>
                      <a:pt x="61" y="8"/>
                      <a:pt x="8" y="61"/>
                      <a:pt x="8" y="127"/>
                    </a:cubicBezTo>
                    <a:cubicBezTo>
                      <a:pt x="8" y="193"/>
                      <a:pt x="61" y="247"/>
                      <a:pt x="127" y="247"/>
                    </a:cubicBezTo>
                    <a:cubicBezTo>
                      <a:pt x="193" y="247"/>
                      <a:pt x="247" y="193"/>
                      <a:pt x="247" y="127"/>
                    </a:cubicBezTo>
                    <a:cubicBezTo>
                      <a:pt x="247" y="61"/>
                      <a:pt x="193" y="8"/>
                      <a:pt x="127" y="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6"/>
              <p:cNvSpPr>
                <a:spLocks/>
              </p:cNvSpPr>
              <p:nvPr/>
            </p:nvSpPr>
            <p:spPr bwMode="auto">
              <a:xfrm>
                <a:off x="3824" y="2135"/>
                <a:ext cx="192" cy="135"/>
              </a:xfrm>
              <a:custGeom>
                <a:avLst/>
                <a:gdLst>
                  <a:gd name="T0" fmla="*/ 66 w 192"/>
                  <a:gd name="T1" fmla="*/ 135 h 135"/>
                  <a:gd name="T2" fmla="*/ 0 w 192"/>
                  <a:gd name="T3" fmla="*/ 70 h 135"/>
                  <a:gd name="T4" fmla="*/ 9 w 192"/>
                  <a:gd name="T5" fmla="*/ 63 h 135"/>
                  <a:gd name="T6" fmla="*/ 66 w 192"/>
                  <a:gd name="T7" fmla="*/ 119 h 135"/>
                  <a:gd name="T8" fmla="*/ 184 w 192"/>
                  <a:gd name="T9" fmla="*/ 0 h 135"/>
                  <a:gd name="T10" fmla="*/ 192 w 192"/>
                  <a:gd name="T11" fmla="*/ 8 h 135"/>
                  <a:gd name="T12" fmla="*/ 66 w 192"/>
                  <a:gd name="T13" fmla="*/ 135 h 135"/>
                </a:gdLst>
                <a:ahLst/>
                <a:cxnLst>
                  <a:cxn ang="0">
                    <a:pos x="T0" y="T1"/>
                  </a:cxn>
                  <a:cxn ang="0">
                    <a:pos x="T2" y="T3"/>
                  </a:cxn>
                  <a:cxn ang="0">
                    <a:pos x="T4" y="T5"/>
                  </a:cxn>
                  <a:cxn ang="0">
                    <a:pos x="T6" y="T7"/>
                  </a:cxn>
                  <a:cxn ang="0">
                    <a:pos x="T8" y="T9"/>
                  </a:cxn>
                  <a:cxn ang="0">
                    <a:pos x="T10" y="T11"/>
                  </a:cxn>
                  <a:cxn ang="0">
                    <a:pos x="T12" y="T13"/>
                  </a:cxn>
                </a:cxnLst>
                <a:rect l="0" t="0" r="r" b="b"/>
                <a:pathLst>
                  <a:path w="192" h="135">
                    <a:moveTo>
                      <a:pt x="66" y="135"/>
                    </a:moveTo>
                    <a:lnTo>
                      <a:pt x="0" y="70"/>
                    </a:lnTo>
                    <a:lnTo>
                      <a:pt x="9" y="63"/>
                    </a:lnTo>
                    <a:lnTo>
                      <a:pt x="66" y="119"/>
                    </a:lnTo>
                    <a:lnTo>
                      <a:pt x="184" y="0"/>
                    </a:lnTo>
                    <a:lnTo>
                      <a:pt x="192" y="8"/>
                    </a:lnTo>
                    <a:lnTo>
                      <a:pt x="66" y="13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79288982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23"/>
                                        </p:tgtEl>
                                        <p:attrNameLst>
                                          <p:attrName>style.visibility</p:attrName>
                                        </p:attrNameLst>
                                      </p:cBhvr>
                                      <p:to>
                                        <p:strVal val="visible"/>
                                      </p:to>
                                    </p:set>
                                    <p:anim calcmode="lin" valueType="num">
                                      <p:cBhvr>
                                        <p:cTn id="7" dur="500" fill="hold"/>
                                        <p:tgtEl>
                                          <p:spTgt spid="123"/>
                                        </p:tgtEl>
                                        <p:attrNameLst>
                                          <p:attrName>ppt_w</p:attrName>
                                        </p:attrNameLst>
                                      </p:cBhvr>
                                      <p:tavLst>
                                        <p:tav tm="0">
                                          <p:val>
                                            <p:fltVal val="0"/>
                                          </p:val>
                                        </p:tav>
                                        <p:tav tm="100000">
                                          <p:val>
                                            <p:strVal val="#ppt_w"/>
                                          </p:val>
                                        </p:tav>
                                      </p:tavLst>
                                    </p:anim>
                                    <p:anim calcmode="lin" valueType="num">
                                      <p:cBhvr>
                                        <p:cTn id="8" dur="500" fill="hold"/>
                                        <p:tgtEl>
                                          <p:spTgt spid="123"/>
                                        </p:tgtEl>
                                        <p:attrNameLst>
                                          <p:attrName>ppt_h</p:attrName>
                                        </p:attrNameLst>
                                      </p:cBhvr>
                                      <p:tavLst>
                                        <p:tav tm="0">
                                          <p:val>
                                            <p:fltVal val="0"/>
                                          </p:val>
                                        </p:tav>
                                        <p:tav tm="100000">
                                          <p:val>
                                            <p:strVal val="#ppt_h"/>
                                          </p:val>
                                        </p:tav>
                                      </p:tavLst>
                                    </p:anim>
                                    <p:animEffect transition="in" filter="fade">
                                      <p:cBhvr>
                                        <p:cTn id="9" dur="500"/>
                                        <p:tgtEl>
                                          <p:spTgt spid="123"/>
                                        </p:tgtEl>
                                      </p:cBhvr>
                                    </p:animEffect>
                                  </p:childTnLst>
                                </p:cTn>
                              </p:par>
                              <p:par>
                                <p:cTn id="10" presetID="2" presetClass="entr" presetSubtype="8" decel="100000" fill="hold" grpId="0" nodeType="withEffect">
                                  <p:stCondLst>
                                    <p:cond delay="25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0-#ppt_w/2"/>
                                          </p:val>
                                        </p:tav>
                                        <p:tav tm="100000">
                                          <p:val>
                                            <p:strVal val="#ppt_x"/>
                                          </p:val>
                                        </p:tav>
                                      </p:tavLst>
                                    </p:anim>
                                    <p:anim calcmode="lin" valueType="num">
                                      <p:cBhvr additive="base">
                                        <p:cTn id="13" dur="500" fill="hold"/>
                                        <p:tgtEl>
                                          <p:spTgt spid="7"/>
                                        </p:tgtEl>
                                        <p:attrNameLst>
                                          <p:attrName>ppt_y</p:attrName>
                                        </p:attrNameLst>
                                      </p:cBhvr>
                                      <p:tavLst>
                                        <p:tav tm="0">
                                          <p:val>
                                            <p:strVal val="#ppt_y"/>
                                          </p:val>
                                        </p:tav>
                                        <p:tav tm="100000">
                                          <p:val>
                                            <p:strVal val="#ppt_y"/>
                                          </p:val>
                                        </p:tav>
                                      </p:tavLst>
                                    </p:anim>
                                  </p:childTnLst>
                                </p:cTn>
                              </p:par>
                            </p:childTnLst>
                          </p:cTn>
                        </p:par>
                        <p:par>
                          <p:cTn id="14" fill="hold">
                            <p:stCondLst>
                              <p:cond delay="750"/>
                            </p:stCondLst>
                            <p:childTnLst>
                              <p:par>
                                <p:cTn id="15" presetID="53" presetClass="entr" presetSubtype="16" fill="hold" nodeType="afterEffect">
                                  <p:stCondLst>
                                    <p:cond delay="0"/>
                                  </p:stCondLst>
                                  <p:childTnLst>
                                    <p:set>
                                      <p:cBhvr>
                                        <p:cTn id="16" dur="1" fill="hold">
                                          <p:stCondLst>
                                            <p:cond delay="0"/>
                                          </p:stCondLst>
                                        </p:cTn>
                                        <p:tgtEl>
                                          <p:spTgt spid="124"/>
                                        </p:tgtEl>
                                        <p:attrNameLst>
                                          <p:attrName>style.visibility</p:attrName>
                                        </p:attrNameLst>
                                      </p:cBhvr>
                                      <p:to>
                                        <p:strVal val="visible"/>
                                      </p:to>
                                    </p:set>
                                    <p:anim calcmode="lin" valueType="num">
                                      <p:cBhvr>
                                        <p:cTn id="17" dur="500" fill="hold"/>
                                        <p:tgtEl>
                                          <p:spTgt spid="124"/>
                                        </p:tgtEl>
                                        <p:attrNameLst>
                                          <p:attrName>ppt_w</p:attrName>
                                        </p:attrNameLst>
                                      </p:cBhvr>
                                      <p:tavLst>
                                        <p:tav tm="0">
                                          <p:val>
                                            <p:fltVal val="0"/>
                                          </p:val>
                                        </p:tav>
                                        <p:tav tm="100000">
                                          <p:val>
                                            <p:strVal val="#ppt_w"/>
                                          </p:val>
                                        </p:tav>
                                      </p:tavLst>
                                    </p:anim>
                                    <p:anim calcmode="lin" valueType="num">
                                      <p:cBhvr>
                                        <p:cTn id="18" dur="500" fill="hold"/>
                                        <p:tgtEl>
                                          <p:spTgt spid="124"/>
                                        </p:tgtEl>
                                        <p:attrNameLst>
                                          <p:attrName>ppt_h</p:attrName>
                                        </p:attrNameLst>
                                      </p:cBhvr>
                                      <p:tavLst>
                                        <p:tav tm="0">
                                          <p:val>
                                            <p:fltVal val="0"/>
                                          </p:val>
                                        </p:tav>
                                        <p:tav tm="100000">
                                          <p:val>
                                            <p:strVal val="#ppt_h"/>
                                          </p:val>
                                        </p:tav>
                                      </p:tavLst>
                                    </p:anim>
                                    <p:animEffect transition="in" filter="fade">
                                      <p:cBhvr>
                                        <p:cTn id="19" dur="500"/>
                                        <p:tgtEl>
                                          <p:spTgt spid="124"/>
                                        </p:tgtEl>
                                      </p:cBhvr>
                                    </p:animEffect>
                                  </p:childTnLst>
                                </p:cTn>
                              </p:par>
                              <p:par>
                                <p:cTn id="20" presetID="2" presetClass="entr" presetSubtype="8" decel="100000" fill="hold" grpId="0" nodeType="withEffect">
                                  <p:stCondLst>
                                    <p:cond delay="250"/>
                                  </p:stCondLst>
                                  <p:childTnLst>
                                    <p:set>
                                      <p:cBhvr>
                                        <p:cTn id="21" dur="1" fill="hold">
                                          <p:stCondLst>
                                            <p:cond delay="0"/>
                                          </p:stCondLst>
                                        </p:cTn>
                                        <p:tgtEl>
                                          <p:spTgt spid="8"/>
                                        </p:tgtEl>
                                        <p:attrNameLst>
                                          <p:attrName>style.visibility</p:attrName>
                                        </p:attrNameLst>
                                      </p:cBhvr>
                                      <p:to>
                                        <p:strVal val="visible"/>
                                      </p:to>
                                    </p:set>
                                    <p:anim calcmode="lin" valueType="num">
                                      <p:cBhvr additive="base">
                                        <p:cTn id="22" dur="500" fill="hold"/>
                                        <p:tgtEl>
                                          <p:spTgt spid="8"/>
                                        </p:tgtEl>
                                        <p:attrNameLst>
                                          <p:attrName>ppt_x</p:attrName>
                                        </p:attrNameLst>
                                      </p:cBhvr>
                                      <p:tavLst>
                                        <p:tav tm="0">
                                          <p:val>
                                            <p:strVal val="0-#ppt_w/2"/>
                                          </p:val>
                                        </p:tav>
                                        <p:tav tm="100000">
                                          <p:val>
                                            <p:strVal val="#ppt_x"/>
                                          </p:val>
                                        </p:tav>
                                      </p:tavLst>
                                    </p:anim>
                                    <p:anim calcmode="lin" valueType="num">
                                      <p:cBhvr additive="base">
                                        <p:cTn id="23" dur="500" fill="hold"/>
                                        <p:tgtEl>
                                          <p:spTgt spid="8"/>
                                        </p:tgtEl>
                                        <p:attrNameLst>
                                          <p:attrName>ppt_y</p:attrName>
                                        </p:attrNameLst>
                                      </p:cBhvr>
                                      <p:tavLst>
                                        <p:tav tm="0">
                                          <p:val>
                                            <p:strVal val="#ppt_y"/>
                                          </p:val>
                                        </p:tav>
                                        <p:tav tm="100000">
                                          <p:val>
                                            <p:strVal val="#ppt_y"/>
                                          </p:val>
                                        </p:tav>
                                      </p:tavLst>
                                    </p:anim>
                                  </p:childTnLst>
                                </p:cTn>
                              </p:par>
                            </p:childTnLst>
                          </p:cTn>
                        </p:par>
                        <p:par>
                          <p:cTn id="24" fill="hold">
                            <p:stCondLst>
                              <p:cond delay="1500"/>
                            </p:stCondLst>
                            <p:childTnLst>
                              <p:par>
                                <p:cTn id="25" presetID="53" presetClass="entr" presetSubtype="16" fill="hold" nodeType="afterEffect">
                                  <p:stCondLst>
                                    <p:cond delay="0"/>
                                  </p:stCondLst>
                                  <p:childTnLst>
                                    <p:set>
                                      <p:cBhvr>
                                        <p:cTn id="26" dur="1" fill="hold">
                                          <p:stCondLst>
                                            <p:cond delay="0"/>
                                          </p:stCondLst>
                                        </p:cTn>
                                        <p:tgtEl>
                                          <p:spTgt spid="125"/>
                                        </p:tgtEl>
                                        <p:attrNameLst>
                                          <p:attrName>style.visibility</p:attrName>
                                        </p:attrNameLst>
                                      </p:cBhvr>
                                      <p:to>
                                        <p:strVal val="visible"/>
                                      </p:to>
                                    </p:set>
                                    <p:anim calcmode="lin" valueType="num">
                                      <p:cBhvr>
                                        <p:cTn id="27" dur="500" fill="hold"/>
                                        <p:tgtEl>
                                          <p:spTgt spid="125"/>
                                        </p:tgtEl>
                                        <p:attrNameLst>
                                          <p:attrName>ppt_w</p:attrName>
                                        </p:attrNameLst>
                                      </p:cBhvr>
                                      <p:tavLst>
                                        <p:tav tm="0">
                                          <p:val>
                                            <p:fltVal val="0"/>
                                          </p:val>
                                        </p:tav>
                                        <p:tav tm="100000">
                                          <p:val>
                                            <p:strVal val="#ppt_w"/>
                                          </p:val>
                                        </p:tav>
                                      </p:tavLst>
                                    </p:anim>
                                    <p:anim calcmode="lin" valueType="num">
                                      <p:cBhvr>
                                        <p:cTn id="28" dur="500" fill="hold"/>
                                        <p:tgtEl>
                                          <p:spTgt spid="125"/>
                                        </p:tgtEl>
                                        <p:attrNameLst>
                                          <p:attrName>ppt_h</p:attrName>
                                        </p:attrNameLst>
                                      </p:cBhvr>
                                      <p:tavLst>
                                        <p:tav tm="0">
                                          <p:val>
                                            <p:fltVal val="0"/>
                                          </p:val>
                                        </p:tav>
                                        <p:tav tm="100000">
                                          <p:val>
                                            <p:strVal val="#ppt_h"/>
                                          </p:val>
                                        </p:tav>
                                      </p:tavLst>
                                    </p:anim>
                                    <p:animEffect transition="in" filter="fade">
                                      <p:cBhvr>
                                        <p:cTn id="29" dur="500"/>
                                        <p:tgtEl>
                                          <p:spTgt spid="125"/>
                                        </p:tgtEl>
                                      </p:cBhvr>
                                    </p:animEffect>
                                  </p:childTnLst>
                                </p:cTn>
                              </p:par>
                              <p:par>
                                <p:cTn id="30" presetID="2" presetClass="entr" presetSubtype="8" decel="100000" fill="hold" grpId="0" nodeType="withEffect">
                                  <p:stCondLst>
                                    <p:cond delay="250"/>
                                  </p:stCondLst>
                                  <p:childTnLst>
                                    <p:set>
                                      <p:cBhvr>
                                        <p:cTn id="31" dur="1" fill="hold">
                                          <p:stCondLst>
                                            <p:cond delay="0"/>
                                          </p:stCondLst>
                                        </p:cTn>
                                        <p:tgtEl>
                                          <p:spTgt spid="9"/>
                                        </p:tgtEl>
                                        <p:attrNameLst>
                                          <p:attrName>style.visibility</p:attrName>
                                        </p:attrNameLst>
                                      </p:cBhvr>
                                      <p:to>
                                        <p:strVal val="visible"/>
                                      </p:to>
                                    </p:set>
                                    <p:anim calcmode="lin" valueType="num">
                                      <p:cBhvr additive="base">
                                        <p:cTn id="32" dur="500" fill="hold"/>
                                        <p:tgtEl>
                                          <p:spTgt spid="9"/>
                                        </p:tgtEl>
                                        <p:attrNameLst>
                                          <p:attrName>ppt_x</p:attrName>
                                        </p:attrNameLst>
                                      </p:cBhvr>
                                      <p:tavLst>
                                        <p:tav tm="0">
                                          <p:val>
                                            <p:strVal val="0-#ppt_w/2"/>
                                          </p:val>
                                        </p:tav>
                                        <p:tav tm="100000">
                                          <p:val>
                                            <p:strVal val="#ppt_x"/>
                                          </p:val>
                                        </p:tav>
                                      </p:tavLst>
                                    </p:anim>
                                    <p:anim calcmode="lin" valueType="num">
                                      <p:cBhvr additive="base">
                                        <p:cTn id="33" dur="500" fill="hold"/>
                                        <p:tgtEl>
                                          <p:spTgt spid="9"/>
                                        </p:tgtEl>
                                        <p:attrNameLst>
                                          <p:attrName>ppt_y</p:attrName>
                                        </p:attrNameLst>
                                      </p:cBhvr>
                                      <p:tavLst>
                                        <p:tav tm="0">
                                          <p:val>
                                            <p:strVal val="#ppt_y"/>
                                          </p:val>
                                        </p:tav>
                                        <p:tav tm="100000">
                                          <p:val>
                                            <p:strVal val="#ppt_y"/>
                                          </p:val>
                                        </p:tav>
                                      </p:tavLst>
                                    </p:anim>
                                  </p:childTnLst>
                                </p:cTn>
                              </p:par>
                            </p:childTnLst>
                          </p:cTn>
                        </p:par>
                        <p:par>
                          <p:cTn id="34" fill="hold">
                            <p:stCondLst>
                              <p:cond delay="2250"/>
                            </p:stCondLst>
                            <p:childTnLst>
                              <p:par>
                                <p:cTn id="35" presetID="53" presetClass="entr" presetSubtype="16" fill="hold" nodeType="afterEffect">
                                  <p:stCondLst>
                                    <p:cond delay="0"/>
                                  </p:stCondLst>
                                  <p:childTnLst>
                                    <p:set>
                                      <p:cBhvr>
                                        <p:cTn id="36" dur="1" fill="hold">
                                          <p:stCondLst>
                                            <p:cond delay="0"/>
                                          </p:stCondLst>
                                        </p:cTn>
                                        <p:tgtEl>
                                          <p:spTgt spid="126"/>
                                        </p:tgtEl>
                                        <p:attrNameLst>
                                          <p:attrName>style.visibility</p:attrName>
                                        </p:attrNameLst>
                                      </p:cBhvr>
                                      <p:to>
                                        <p:strVal val="visible"/>
                                      </p:to>
                                    </p:set>
                                    <p:anim calcmode="lin" valueType="num">
                                      <p:cBhvr>
                                        <p:cTn id="37" dur="500" fill="hold"/>
                                        <p:tgtEl>
                                          <p:spTgt spid="126"/>
                                        </p:tgtEl>
                                        <p:attrNameLst>
                                          <p:attrName>ppt_w</p:attrName>
                                        </p:attrNameLst>
                                      </p:cBhvr>
                                      <p:tavLst>
                                        <p:tav tm="0">
                                          <p:val>
                                            <p:fltVal val="0"/>
                                          </p:val>
                                        </p:tav>
                                        <p:tav tm="100000">
                                          <p:val>
                                            <p:strVal val="#ppt_w"/>
                                          </p:val>
                                        </p:tav>
                                      </p:tavLst>
                                    </p:anim>
                                    <p:anim calcmode="lin" valueType="num">
                                      <p:cBhvr>
                                        <p:cTn id="38" dur="500" fill="hold"/>
                                        <p:tgtEl>
                                          <p:spTgt spid="126"/>
                                        </p:tgtEl>
                                        <p:attrNameLst>
                                          <p:attrName>ppt_h</p:attrName>
                                        </p:attrNameLst>
                                      </p:cBhvr>
                                      <p:tavLst>
                                        <p:tav tm="0">
                                          <p:val>
                                            <p:fltVal val="0"/>
                                          </p:val>
                                        </p:tav>
                                        <p:tav tm="100000">
                                          <p:val>
                                            <p:strVal val="#ppt_h"/>
                                          </p:val>
                                        </p:tav>
                                      </p:tavLst>
                                    </p:anim>
                                    <p:animEffect transition="in" filter="fade">
                                      <p:cBhvr>
                                        <p:cTn id="39" dur="500"/>
                                        <p:tgtEl>
                                          <p:spTgt spid="126"/>
                                        </p:tgtEl>
                                      </p:cBhvr>
                                    </p:animEffect>
                                  </p:childTnLst>
                                </p:cTn>
                              </p:par>
                              <p:par>
                                <p:cTn id="40" presetID="2" presetClass="entr" presetSubtype="8" decel="100000" fill="hold" grpId="0" nodeType="withEffect">
                                  <p:stCondLst>
                                    <p:cond delay="250"/>
                                  </p:stCondLst>
                                  <p:childTnLst>
                                    <p:set>
                                      <p:cBhvr>
                                        <p:cTn id="41" dur="1" fill="hold">
                                          <p:stCondLst>
                                            <p:cond delay="0"/>
                                          </p:stCondLst>
                                        </p:cTn>
                                        <p:tgtEl>
                                          <p:spTgt spid="10"/>
                                        </p:tgtEl>
                                        <p:attrNameLst>
                                          <p:attrName>style.visibility</p:attrName>
                                        </p:attrNameLst>
                                      </p:cBhvr>
                                      <p:to>
                                        <p:strVal val="visible"/>
                                      </p:to>
                                    </p:set>
                                    <p:anim calcmode="lin" valueType="num">
                                      <p:cBhvr additive="base">
                                        <p:cTn id="42" dur="500" fill="hold"/>
                                        <p:tgtEl>
                                          <p:spTgt spid="10"/>
                                        </p:tgtEl>
                                        <p:attrNameLst>
                                          <p:attrName>ppt_x</p:attrName>
                                        </p:attrNameLst>
                                      </p:cBhvr>
                                      <p:tavLst>
                                        <p:tav tm="0">
                                          <p:val>
                                            <p:strVal val="0-#ppt_w/2"/>
                                          </p:val>
                                        </p:tav>
                                        <p:tav tm="100000">
                                          <p:val>
                                            <p:strVal val="#ppt_x"/>
                                          </p:val>
                                        </p:tav>
                                      </p:tavLst>
                                    </p:anim>
                                    <p:anim calcmode="lin" valueType="num">
                                      <p:cBhvr additive="base">
                                        <p:cTn id="43" dur="500" fill="hold"/>
                                        <p:tgtEl>
                                          <p:spTgt spid="10"/>
                                        </p:tgtEl>
                                        <p:attrNameLst>
                                          <p:attrName>ppt_y</p:attrName>
                                        </p:attrNameLst>
                                      </p:cBhvr>
                                      <p:tavLst>
                                        <p:tav tm="0">
                                          <p:val>
                                            <p:strVal val="#ppt_y"/>
                                          </p:val>
                                        </p:tav>
                                        <p:tav tm="100000">
                                          <p:val>
                                            <p:strVal val="#ppt_y"/>
                                          </p:val>
                                        </p:tav>
                                      </p:tavLst>
                                    </p:anim>
                                  </p:childTnLst>
                                </p:cTn>
                              </p:par>
                            </p:childTnLst>
                          </p:cTn>
                        </p:par>
                        <p:par>
                          <p:cTn id="44" fill="hold">
                            <p:stCondLst>
                              <p:cond delay="3000"/>
                            </p:stCondLst>
                            <p:childTnLst>
                              <p:par>
                                <p:cTn id="45" presetID="53" presetClass="entr" presetSubtype="16" fill="hold" nodeType="afterEffect">
                                  <p:stCondLst>
                                    <p:cond delay="0"/>
                                  </p:stCondLst>
                                  <p:childTnLst>
                                    <p:set>
                                      <p:cBhvr>
                                        <p:cTn id="46" dur="1" fill="hold">
                                          <p:stCondLst>
                                            <p:cond delay="0"/>
                                          </p:stCondLst>
                                        </p:cTn>
                                        <p:tgtEl>
                                          <p:spTgt spid="127"/>
                                        </p:tgtEl>
                                        <p:attrNameLst>
                                          <p:attrName>style.visibility</p:attrName>
                                        </p:attrNameLst>
                                      </p:cBhvr>
                                      <p:to>
                                        <p:strVal val="visible"/>
                                      </p:to>
                                    </p:set>
                                    <p:anim calcmode="lin" valueType="num">
                                      <p:cBhvr>
                                        <p:cTn id="47" dur="500" fill="hold"/>
                                        <p:tgtEl>
                                          <p:spTgt spid="127"/>
                                        </p:tgtEl>
                                        <p:attrNameLst>
                                          <p:attrName>ppt_w</p:attrName>
                                        </p:attrNameLst>
                                      </p:cBhvr>
                                      <p:tavLst>
                                        <p:tav tm="0">
                                          <p:val>
                                            <p:fltVal val="0"/>
                                          </p:val>
                                        </p:tav>
                                        <p:tav tm="100000">
                                          <p:val>
                                            <p:strVal val="#ppt_w"/>
                                          </p:val>
                                        </p:tav>
                                      </p:tavLst>
                                    </p:anim>
                                    <p:anim calcmode="lin" valueType="num">
                                      <p:cBhvr>
                                        <p:cTn id="48" dur="500" fill="hold"/>
                                        <p:tgtEl>
                                          <p:spTgt spid="127"/>
                                        </p:tgtEl>
                                        <p:attrNameLst>
                                          <p:attrName>ppt_h</p:attrName>
                                        </p:attrNameLst>
                                      </p:cBhvr>
                                      <p:tavLst>
                                        <p:tav tm="0">
                                          <p:val>
                                            <p:fltVal val="0"/>
                                          </p:val>
                                        </p:tav>
                                        <p:tav tm="100000">
                                          <p:val>
                                            <p:strVal val="#ppt_h"/>
                                          </p:val>
                                        </p:tav>
                                      </p:tavLst>
                                    </p:anim>
                                    <p:animEffect transition="in" filter="fade">
                                      <p:cBhvr>
                                        <p:cTn id="49" dur="500"/>
                                        <p:tgtEl>
                                          <p:spTgt spid="127"/>
                                        </p:tgtEl>
                                      </p:cBhvr>
                                    </p:animEffect>
                                  </p:childTnLst>
                                </p:cTn>
                              </p:par>
                              <p:par>
                                <p:cTn id="50" presetID="2" presetClass="entr" presetSubtype="8" decel="100000" fill="hold" grpId="0" nodeType="withEffect">
                                  <p:stCondLst>
                                    <p:cond delay="250"/>
                                  </p:stCondLst>
                                  <p:childTnLst>
                                    <p:set>
                                      <p:cBhvr>
                                        <p:cTn id="51" dur="1" fill="hold">
                                          <p:stCondLst>
                                            <p:cond delay="0"/>
                                          </p:stCondLst>
                                        </p:cTn>
                                        <p:tgtEl>
                                          <p:spTgt spid="11"/>
                                        </p:tgtEl>
                                        <p:attrNameLst>
                                          <p:attrName>style.visibility</p:attrName>
                                        </p:attrNameLst>
                                      </p:cBhvr>
                                      <p:to>
                                        <p:strVal val="visible"/>
                                      </p:to>
                                    </p:set>
                                    <p:anim calcmode="lin" valueType="num">
                                      <p:cBhvr additive="base">
                                        <p:cTn id="52" dur="500" fill="hold"/>
                                        <p:tgtEl>
                                          <p:spTgt spid="11"/>
                                        </p:tgtEl>
                                        <p:attrNameLst>
                                          <p:attrName>ppt_x</p:attrName>
                                        </p:attrNameLst>
                                      </p:cBhvr>
                                      <p:tavLst>
                                        <p:tav tm="0">
                                          <p:val>
                                            <p:strVal val="0-#ppt_w/2"/>
                                          </p:val>
                                        </p:tav>
                                        <p:tav tm="100000">
                                          <p:val>
                                            <p:strVal val="#ppt_x"/>
                                          </p:val>
                                        </p:tav>
                                      </p:tavLst>
                                    </p:anim>
                                    <p:anim calcmode="lin" valueType="num">
                                      <p:cBhvr additive="base">
                                        <p:cTn id="53"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2179058"/>
          </a:xfrm>
        </p:spPr>
        <p:txBody>
          <a:bodyPr/>
          <a:lstStyle/>
          <a:p>
            <a:r>
              <a:rPr lang="en-US" dirty="0"/>
              <a:t>Microsoft Container Technologies</a:t>
            </a:r>
            <a:endParaRPr lang="en-US" sz="3600" i="1" dirty="0"/>
          </a:p>
        </p:txBody>
      </p:sp>
    </p:spTree>
    <p:extLst>
      <p:ext uri="{BB962C8B-B14F-4D97-AF65-F5344CB8AC3E}">
        <p14:creationId xmlns:p14="http://schemas.microsoft.com/office/powerpoint/2010/main" val="20737061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bwMode="auto">
          <a:xfrm>
            <a:off x="3060700" y="2958470"/>
            <a:ext cx="3073400" cy="1092200"/>
          </a:xfrm>
          <a:prstGeom prst="rect">
            <a:avLst/>
          </a:prstGeom>
          <a:solidFill>
            <a:schemeClr val="accent4">
              <a:lumMod val="9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2" name="Title 1"/>
          <p:cNvSpPr>
            <a:spLocks noGrp="1"/>
          </p:cNvSpPr>
          <p:nvPr>
            <p:ph type="title"/>
          </p:nvPr>
        </p:nvSpPr>
        <p:spPr/>
        <p:txBody>
          <a:bodyPr/>
          <a:lstStyle/>
          <a:p>
            <a:r>
              <a:rPr lang="en-US" dirty="0"/>
              <a:t>Microsoft &amp; Containers – Better together</a:t>
            </a:r>
            <a:br>
              <a:rPr lang="en-US" dirty="0"/>
            </a:br>
            <a:endParaRPr lang="en-US" sz="3200" i="1" dirty="0"/>
          </a:p>
        </p:txBody>
      </p:sp>
      <p:sp>
        <p:nvSpPr>
          <p:cNvPr id="4" name="Rectangle 3"/>
          <p:cNvSpPr/>
          <p:nvPr/>
        </p:nvSpPr>
        <p:spPr bwMode="auto">
          <a:xfrm>
            <a:off x="457200" y="1646240"/>
            <a:ext cx="2451100" cy="1092200"/>
          </a:xfrm>
          <a:prstGeom prst="rect">
            <a:avLst/>
          </a:prstGeom>
          <a:solidFill>
            <a:schemeClr val="accent2">
              <a:lumMod val="60000"/>
              <a:lumOff val="4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dirty="0">
                <a:gradFill>
                  <a:gsLst>
                    <a:gs pos="5439">
                      <a:srgbClr val="F8F8F8"/>
                    </a:gs>
                    <a:gs pos="10000">
                      <a:srgbClr val="F8F8F8"/>
                    </a:gs>
                  </a:gsLst>
                  <a:lin ang="5400000" scaled="0"/>
                </a:gradFill>
              </a:rPr>
              <a:t>Any OS</a:t>
            </a:r>
          </a:p>
        </p:txBody>
      </p:sp>
      <p:sp>
        <p:nvSpPr>
          <p:cNvPr id="5" name="Rectangle 4"/>
          <p:cNvSpPr/>
          <p:nvPr/>
        </p:nvSpPr>
        <p:spPr bwMode="auto">
          <a:xfrm>
            <a:off x="457200" y="2986091"/>
            <a:ext cx="2451100" cy="1092200"/>
          </a:xfrm>
          <a:prstGeom prst="rect">
            <a:avLst/>
          </a:prstGeom>
          <a:solidFill>
            <a:schemeClr val="accent2">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dirty="0">
                <a:gradFill>
                  <a:gsLst>
                    <a:gs pos="5439">
                      <a:srgbClr val="F8F8F8"/>
                    </a:gs>
                    <a:gs pos="10000">
                      <a:srgbClr val="F8F8F8"/>
                    </a:gs>
                  </a:gsLst>
                  <a:lin ang="5400000" scaled="0"/>
                </a:gradFill>
              </a:rPr>
              <a:t>Anywhere</a:t>
            </a:r>
          </a:p>
        </p:txBody>
      </p:sp>
      <p:sp>
        <p:nvSpPr>
          <p:cNvPr id="6" name="Rectangle 5"/>
          <p:cNvSpPr/>
          <p:nvPr/>
        </p:nvSpPr>
        <p:spPr bwMode="auto">
          <a:xfrm>
            <a:off x="457200" y="4325942"/>
            <a:ext cx="2451100" cy="1092200"/>
          </a:xfrm>
          <a:prstGeom prst="rect">
            <a:avLst/>
          </a:prstGeom>
          <a:solidFill>
            <a:srgbClr val="7030A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dirty="0">
                <a:gradFill>
                  <a:gsLst>
                    <a:gs pos="5439">
                      <a:srgbClr val="F8F8F8"/>
                    </a:gs>
                    <a:gs pos="10000">
                      <a:srgbClr val="F8F8F8"/>
                    </a:gs>
                  </a:gsLst>
                  <a:lin ang="5400000" scaled="0"/>
                </a:gradFill>
              </a:rPr>
              <a:t>Any App</a:t>
            </a:r>
          </a:p>
        </p:txBody>
      </p:sp>
      <p:sp>
        <p:nvSpPr>
          <p:cNvPr id="7" name="Rectangle 6"/>
          <p:cNvSpPr/>
          <p:nvPr/>
        </p:nvSpPr>
        <p:spPr bwMode="auto">
          <a:xfrm>
            <a:off x="457200" y="5665793"/>
            <a:ext cx="2451100" cy="1092200"/>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dirty="0">
                <a:gradFill>
                  <a:gsLst>
                    <a:gs pos="5439">
                      <a:srgbClr val="F8F8F8"/>
                    </a:gs>
                    <a:gs pos="10000">
                      <a:srgbClr val="F8F8F8"/>
                    </a:gs>
                  </a:gsLst>
                  <a:lin ang="5400000" scaled="0"/>
                </a:gradFill>
              </a:rPr>
              <a:t>Any Language</a:t>
            </a:r>
          </a:p>
        </p:txBody>
      </p:sp>
      <p:pic>
        <p:nvPicPr>
          <p:cNvPr id="8" name="Picture 7"/>
          <p:cNvPicPr>
            <a:picLocks noChangeAspect="1"/>
          </p:cNvPicPr>
          <p:nvPr/>
        </p:nvPicPr>
        <p:blipFill>
          <a:blip r:embed="rId3"/>
          <a:stretch>
            <a:fillRect/>
          </a:stretch>
        </p:blipFill>
        <p:spPr>
          <a:xfrm>
            <a:off x="3335472" y="2922071"/>
            <a:ext cx="1034497" cy="1034497"/>
          </a:xfrm>
          <a:prstGeom prst="rect">
            <a:avLst/>
          </a:prstGeom>
        </p:spPr>
      </p:pic>
      <p:pic>
        <p:nvPicPr>
          <p:cNvPr id="9" name="Picture 8"/>
          <p:cNvPicPr>
            <a:picLocks noChangeAspect="1"/>
          </p:cNvPicPr>
          <p:nvPr/>
        </p:nvPicPr>
        <p:blipFill>
          <a:blip r:embed="rId4"/>
          <a:stretch>
            <a:fillRect/>
          </a:stretch>
        </p:blipFill>
        <p:spPr>
          <a:xfrm>
            <a:off x="4797140" y="3077056"/>
            <a:ext cx="1070218" cy="724530"/>
          </a:xfrm>
          <a:prstGeom prst="rect">
            <a:avLst/>
          </a:prstGeom>
        </p:spPr>
      </p:pic>
      <p:sp>
        <p:nvSpPr>
          <p:cNvPr id="11" name="TextBox 10"/>
          <p:cNvSpPr txBox="1"/>
          <p:nvPr/>
        </p:nvSpPr>
        <p:spPr>
          <a:xfrm>
            <a:off x="3141520" y="3698035"/>
            <a:ext cx="1422400" cy="517065"/>
          </a:xfrm>
          <a:prstGeom prst="rect">
            <a:avLst/>
          </a:prstGeom>
          <a:noFill/>
        </p:spPr>
        <p:txBody>
          <a:bodyPr wrap="square" lIns="182880" tIns="146304" rIns="182880" bIns="146304" rtlCol="0">
            <a:spAutoFit/>
          </a:bodyPr>
          <a:lstStyle/>
          <a:p>
            <a:pPr>
              <a:lnSpc>
                <a:spcPct val="90000"/>
              </a:lnSpc>
              <a:spcAft>
                <a:spcPts val="600"/>
              </a:spcAft>
            </a:pPr>
            <a:r>
              <a:rPr lang="en-US" sz="1600" b="1" dirty="0">
                <a:solidFill>
                  <a:schemeClr val="bg1"/>
                </a:solidFill>
              </a:rPr>
              <a:t>On-premises</a:t>
            </a:r>
          </a:p>
        </p:txBody>
      </p:sp>
      <p:sp>
        <p:nvSpPr>
          <p:cNvPr id="12" name="TextBox 11"/>
          <p:cNvSpPr txBox="1"/>
          <p:nvPr/>
        </p:nvSpPr>
        <p:spPr>
          <a:xfrm>
            <a:off x="4838692" y="3698035"/>
            <a:ext cx="1422400" cy="517065"/>
          </a:xfrm>
          <a:prstGeom prst="rect">
            <a:avLst/>
          </a:prstGeom>
          <a:noFill/>
        </p:spPr>
        <p:txBody>
          <a:bodyPr wrap="square" lIns="182880" tIns="146304" rIns="182880" bIns="146304" rtlCol="0">
            <a:spAutoFit/>
          </a:bodyPr>
          <a:lstStyle/>
          <a:p>
            <a:pPr>
              <a:lnSpc>
                <a:spcPct val="90000"/>
              </a:lnSpc>
              <a:spcAft>
                <a:spcPts val="600"/>
              </a:spcAft>
            </a:pPr>
            <a:r>
              <a:rPr lang="en-US" sz="1600" b="1" dirty="0">
                <a:solidFill>
                  <a:schemeClr val="bg1"/>
                </a:solidFill>
              </a:rPr>
              <a:t>Hosted</a:t>
            </a:r>
          </a:p>
        </p:txBody>
      </p:sp>
      <p:sp>
        <p:nvSpPr>
          <p:cNvPr id="13" name="Rectangle 12"/>
          <p:cNvSpPr/>
          <p:nvPr/>
        </p:nvSpPr>
        <p:spPr bwMode="auto">
          <a:xfrm>
            <a:off x="3060700" y="4289979"/>
            <a:ext cx="3073400" cy="1092200"/>
          </a:xfrm>
          <a:prstGeom prst="rect">
            <a:avLst/>
          </a:prstGeom>
          <a:solidFill>
            <a:schemeClr val="accent4">
              <a:lumMod val="9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16" name="TextBox 15"/>
          <p:cNvSpPr txBox="1"/>
          <p:nvPr/>
        </p:nvSpPr>
        <p:spPr>
          <a:xfrm>
            <a:off x="3141520" y="5029544"/>
            <a:ext cx="1422400" cy="517065"/>
          </a:xfrm>
          <a:prstGeom prst="rect">
            <a:avLst/>
          </a:prstGeom>
          <a:noFill/>
        </p:spPr>
        <p:txBody>
          <a:bodyPr wrap="square" lIns="182880" tIns="146304" rIns="182880" bIns="146304" rtlCol="0">
            <a:spAutoFit/>
          </a:bodyPr>
          <a:lstStyle/>
          <a:p>
            <a:pPr>
              <a:lnSpc>
                <a:spcPct val="90000"/>
              </a:lnSpc>
              <a:spcAft>
                <a:spcPts val="600"/>
              </a:spcAft>
            </a:pPr>
            <a:r>
              <a:rPr lang="en-US" sz="1600" b="1" dirty="0">
                <a:solidFill>
                  <a:schemeClr val="bg1"/>
                </a:solidFill>
              </a:rPr>
              <a:t>Monolith</a:t>
            </a:r>
          </a:p>
        </p:txBody>
      </p:sp>
      <p:sp>
        <p:nvSpPr>
          <p:cNvPr id="17" name="TextBox 16"/>
          <p:cNvSpPr txBox="1"/>
          <p:nvPr/>
        </p:nvSpPr>
        <p:spPr>
          <a:xfrm>
            <a:off x="4770712" y="5037478"/>
            <a:ext cx="1638308" cy="517065"/>
          </a:xfrm>
          <a:prstGeom prst="rect">
            <a:avLst/>
          </a:prstGeom>
          <a:noFill/>
        </p:spPr>
        <p:txBody>
          <a:bodyPr wrap="square" lIns="182880" tIns="146304" rIns="182880" bIns="146304" rtlCol="0">
            <a:spAutoFit/>
          </a:bodyPr>
          <a:lstStyle/>
          <a:p>
            <a:pPr>
              <a:lnSpc>
                <a:spcPct val="90000"/>
              </a:lnSpc>
              <a:spcAft>
                <a:spcPts val="600"/>
              </a:spcAft>
            </a:pPr>
            <a:r>
              <a:rPr lang="en-US" sz="1600" b="1" dirty="0">
                <a:solidFill>
                  <a:schemeClr val="bg1"/>
                </a:solidFill>
              </a:rPr>
              <a:t>Microservice</a:t>
            </a:r>
          </a:p>
        </p:txBody>
      </p:sp>
      <p:sp>
        <p:nvSpPr>
          <p:cNvPr id="18" name="Rectangle 17"/>
          <p:cNvSpPr/>
          <p:nvPr/>
        </p:nvSpPr>
        <p:spPr bwMode="auto">
          <a:xfrm>
            <a:off x="3060700" y="1676986"/>
            <a:ext cx="3073400" cy="1092200"/>
          </a:xfrm>
          <a:prstGeom prst="rect">
            <a:avLst/>
          </a:prstGeom>
          <a:solidFill>
            <a:schemeClr val="accent4">
              <a:lumMod val="9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21" name="TextBox 20"/>
          <p:cNvSpPr txBox="1"/>
          <p:nvPr/>
        </p:nvSpPr>
        <p:spPr>
          <a:xfrm>
            <a:off x="3371293" y="2433957"/>
            <a:ext cx="820880" cy="517065"/>
          </a:xfrm>
          <a:prstGeom prst="rect">
            <a:avLst/>
          </a:prstGeom>
          <a:noFill/>
        </p:spPr>
        <p:txBody>
          <a:bodyPr wrap="square" lIns="182880" tIns="146304" rIns="182880" bIns="146304" rtlCol="0">
            <a:spAutoFit/>
          </a:bodyPr>
          <a:lstStyle/>
          <a:p>
            <a:pPr>
              <a:lnSpc>
                <a:spcPct val="90000"/>
              </a:lnSpc>
              <a:spcAft>
                <a:spcPts val="600"/>
              </a:spcAft>
            </a:pPr>
            <a:r>
              <a:rPr lang="en-US" sz="1600" b="1" dirty="0">
                <a:solidFill>
                  <a:schemeClr val="bg1"/>
                </a:solidFill>
              </a:rPr>
              <a:t>Linux</a:t>
            </a:r>
          </a:p>
        </p:txBody>
      </p:sp>
      <p:sp>
        <p:nvSpPr>
          <p:cNvPr id="22" name="TextBox 21"/>
          <p:cNvSpPr txBox="1"/>
          <p:nvPr/>
        </p:nvSpPr>
        <p:spPr>
          <a:xfrm>
            <a:off x="4729573" y="2417765"/>
            <a:ext cx="1422400" cy="517065"/>
          </a:xfrm>
          <a:prstGeom prst="rect">
            <a:avLst/>
          </a:prstGeom>
          <a:noFill/>
        </p:spPr>
        <p:txBody>
          <a:bodyPr wrap="square" lIns="182880" tIns="146304" rIns="182880" bIns="146304" rtlCol="0">
            <a:spAutoFit/>
          </a:bodyPr>
          <a:lstStyle/>
          <a:p>
            <a:pPr>
              <a:lnSpc>
                <a:spcPct val="90000"/>
              </a:lnSpc>
              <a:spcAft>
                <a:spcPts val="600"/>
              </a:spcAft>
            </a:pPr>
            <a:r>
              <a:rPr lang="en-US" sz="1600" b="1" dirty="0">
                <a:solidFill>
                  <a:schemeClr val="bg1"/>
                </a:solidFill>
              </a:rPr>
              <a:t>Windows</a:t>
            </a:r>
          </a:p>
        </p:txBody>
      </p:sp>
      <p:sp>
        <p:nvSpPr>
          <p:cNvPr id="23" name="Rectangle 22"/>
          <p:cNvSpPr/>
          <p:nvPr/>
        </p:nvSpPr>
        <p:spPr bwMode="auto">
          <a:xfrm>
            <a:off x="3060700" y="5665793"/>
            <a:ext cx="3073400" cy="1092200"/>
          </a:xfrm>
          <a:prstGeom prst="rect">
            <a:avLst/>
          </a:prstGeom>
          <a:solidFill>
            <a:schemeClr val="accent4">
              <a:lumMod val="9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26" name="TextBox 25"/>
          <p:cNvSpPr txBox="1"/>
          <p:nvPr/>
        </p:nvSpPr>
        <p:spPr>
          <a:xfrm>
            <a:off x="3335472" y="6329806"/>
            <a:ext cx="820880" cy="517065"/>
          </a:xfrm>
          <a:prstGeom prst="rect">
            <a:avLst/>
          </a:prstGeom>
          <a:noFill/>
        </p:spPr>
        <p:txBody>
          <a:bodyPr wrap="square" lIns="182880" tIns="146304" rIns="182880" bIns="146304" rtlCol="0">
            <a:spAutoFit/>
          </a:bodyPr>
          <a:lstStyle/>
          <a:p>
            <a:pPr>
              <a:lnSpc>
                <a:spcPct val="90000"/>
              </a:lnSpc>
              <a:spcAft>
                <a:spcPts val="600"/>
              </a:spcAft>
            </a:pPr>
            <a:r>
              <a:rPr lang="en-US" sz="1600" b="1" dirty="0" err="1">
                <a:solidFill>
                  <a:schemeClr val="bg1"/>
                </a:solidFill>
              </a:rPr>
              <a:t>.Net</a:t>
            </a:r>
            <a:endParaRPr lang="en-US" sz="1600" b="1" dirty="0">
              <a:solidFill>
                <a:schemeClr val="bg1"/>
              </a:solidFill>
            </a:endParaRPr>
          </a:p>
        </p:txBody>
      </p:sp>
      <p:sp>
        <p:nvSpPr>
          <p:cNvPr id="27" name="TextBox 26"/>
          <p:cNvSpPr txBox="1"/>
          <p:nvPr/>
        </p:nvSpPr>
        <p:spPr>
          <a:xfrm>
            <a:off x="4933431" y="6360112"/>
            <a:ext cx="825543" cy="517065"/>
          </a:xfrm>
          <a:prstGeom prst="rect">
            <a:avLst/>
          </a:prstGeom>
          <a:noFill/>
        </p:spPr>
        <p:txBody>
          <a:bodyPr wrap="square" lIns="182880" tIns="146304" rIns="182880" bIns="146304" rtlCol="0">
            <a:spAutoFit/>
          </a:bodyPr>
          <a:lstStyle/>
          <a:p>
            <a:pPr>
              <a:lnSpc>
                <a:spcPct val="90000"/>
              </a:lnSpc>
              <a:spcAft>
                <a:spcPts val="600"/>
              </a:spcAft>
            </a:pPr>
            <a:r>
              <a:rPr lang="en-US" sz="1600" b="1" dirty="0">
                <a:solidFill>
                  <a:schemeClr val="bg1"/>
                </a:solidFill>
              </a:rPr>
              <a:t>Java</a:t>
            </a:r>
          </a:p>
        </p:txBody>
      </p:sp>
      <p:sp>
        <p:nvSpPr>
          <p:cNvPr id="28" name="Freeform 27"/>
          <p:cNvSpPr>
            <a:spLocks noChangeAspect="1" noEditPoints="1"/>
          </p:cNvSpPr>
          <p:nvPr/>
        </p:nvSpPr>
        <p:spPr bwMode="black">
          <a:xfrm>
            <a:off x="5028172" y="1816189"/>
            <a:ext cx="636063" cy="633480"/>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chemeClr val="bg1"/>
          </a:solidFill>
          <a:ln>
            <a:noFill/>
          </a:ln>
          <a:extLst/>
        </p:spPr>
        <p:txBody>
          <a:bodyPr vert="horz" wrap="square" lIns="93260" tIns="46630" rIns="93260" bIns="46630" numCol="1" anchor="t" anchorCtr="0" compatLnSpc="1">
            <a:prstTxWarp prst="textNoShape">
              <a:avLst/>
            </a:prstTxWarp>
          </a:bodyPr>
          <a:lstStyle/>
          <a:p>
            <a:endParaRPr lang="en-US" sz="1836" dirty="0"/>
          </a:p>
        </p:txBody>
      </p:sp>
      <p:pic>
        <p:nvPicPr>
          <p:cNvPr id="29" name="Picture 28"/>
          <p:cNvPicPr>
            <a:picLocks noChangeAspect="1"/>
          </p:cNvPicPr>
          <p:nvPr/>
        </p:nvPicPr>
        <p:blipFill>
          <a:blip r:embed="rId5"/>
          <a:stretch>
            <a:fillRect/>
          </a:stretch>
        </p:blipFill>
        <p:spPr>
          <a:xfrm>
            <a:off x="3477521" y="1731867"/>
            <a:ext cx="750397" cy="826126"/>
          </a:xfrm>
          <a:prstGeom prst="rect">
            <a:avLst/>
          </a:prstGeom>
        </p:spPr>
      </p:pic>
      <p:pic>
        <p:nvPicPr>
          <p:cNvPr id="30" name="Picture 2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3434885" y="4418182"/>
            <a:ext cx="622054" cy="717406"/>
          </a:xfrm>
          <a:prstGeom prst="rect">
            <a:avLst/>
          </a:prstGeom>
        </p:spPr>
      </p:pic>
      <p:grpSp>
        <p:nvGrpSpPr>
          <p:cNvPr id="34" name="Group 33"/>
          <p:cNvGrpSpPr/>
          <p:nvPr/>
        </p:nvGrpSpPr>
        <p:grpSpPr>
          <a:xfrm>
            <a:off x="4980632" y="4355741"/>
            <a:ext cx="920282" cy="739102"/>
            <a:chOff x="10042446" y="1555767"/>
            <a:chExt cx="1672172" cy="1672172"/>
          </a:xfrm>
        </p:grpSpPr>
        <p:pic>
          <p:nvPicPr>
            <p:cNvPr id="35" name="Picture 34"/>
            <p:cNvPicPr>
              <a:picLocks noChangeAspect="1"/>
            </p:cNvPicPr>
            <p:nvPr/>
          </p:nvPicPr>
          <p:blipFill>
            <a:blip r:embed="rId7"/>
            <a:stretch>
              <a:fillRect/>
            </a:stretch>
          </p:blipFill>
          <p:spPr>
            <a:xfrm>
              <a:off x="10042446" y="1555767"/>
              <a:ext cx="1672172" cy="1672172"/>
            </a:xfrm>
            <a:prstGeom prst="rect">
              <a:avLst/>
            </a:prstGeom>
          </p:spPr>
        </p:pic>
        <p:pic>
          <p:nvPicPr>
            <p:cNvPr id="36" name="Picture 3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441050" y="1925758"/>
              <a:ext cx="882901" cy="1076520"/>
            </a:xfrm>
            <a:prstGeom prst="rect">
              <a:avLst/>
            </a:prstGeom>
          </p:spPr>
        </p:pic>
      </p:grpSp>
      <p:pic>
        <p:nvPicPr>
          <p:cNvPr id="37" name="Picture 36"/>
          <p:cNvPicPr>
            <a:picLocks noChangeAspect="1"/>
          </p:cNvPicPr>
          <p:nvPr/>
        </p:nvPicPr>
        <p:blipFill>
          <a:blip r:embed="rId9"/>
          <a:stretch>
            <a:fillRect/>
          </a:stretch>
        </p:blipFill>
        <p:spPr>
          <a:xfrm>
            <a:off x="3251700" y="5895435"/>
            <a:ext cx="862128" cy="452618"/>
          </a:xfrm>
          <a:prstGeom prst="rect">
            <a:avLst/>
          </a:prstGeom>
        </p:spPr>
      </p:pic>
      <p:pic>
        <p:nvPicPr>
          <p:cNvPr id="38" name="Picture 37"/>
          <p:cNvPicPr>
            <a:picLocks noChangeAspect="1"/>
          </p:cNvPicPr>
          <p:nvPr/>
        </p:nvPicPr>
        <p:blipFill>
          <a:blip r:embed="rId10"/>
          <a:stretch>
            <a:fillRect/>
          </a:stretch>
        </p:blipFill>
        <p:spPr>
          <a:xfrm>
            <a:off x="5042041" y="5817478"/>
            <a:ext cx="538028" cy="573600"/>
          </a:xfrm>
          <a:prstGeom prst="rect">
            <a:avLst/>
          </a:prstGeom>
        </p:spPr>
      </p:pic>
      <p:sp>
        <p:nvSpPr>
          <p:cNvPr id="39" name="Rectangle 38"/>
          <p:cNvSpPr/>
          <p:nvPr/>
        </p:nvSpPr>
        <p:spPr>
          <a:xfrm>
            <a:off x="6385193" y="1676986"/>
            <a:ext cx="5903111" cy="4524315"/>
          </a:xfrm>
          <a:prstGeom prst="rect">
            <a:avLst/>
          </a:prstGeom>
          <a:solidFill>
            <a:schemeClr val="bg1">
              <a:lumMod val="95000"/>
            </a:schemeClr>
          </a:solidFill>
        </p:spPr>
        <p:txBody>
          <a:bodyPr wrap="square">
            <a:spAutoFit/>
          </a:bodyPr>
          <a:lstStyle/>
          <a:p>
            <a:r>
              <a:rPr lang="en-US" sz="2400" i="1" dirty="0">
                <a:solidFill>
                  <a:schemeClr val="tx2"/>
                </a:solidFill>
              </a:rPr>
              <a:t>Arsenal</a:t>
            </a:r>
          </a:p>
          <a:p>
            <a:pPr marL="285750" indent="-285750">
              <a:buFont typeface="Wingdings" charset="2"/>
              <a:buChar char="ü"/>
            </a:pPr>
            <a:r>
              <a:rPr lang="en-US" sz="2400" i="1" dirty="0">
                <a:solidFill>
                  <a:srgbClr val="292929"/>
                </a:solidFill>
              </a:rPr>
              <a:t>Linux containers, Windows Server Containers and Hyper-V Containers</a:t>
            </a:r>
          </a:p>
          <a:p>
            <a:pPr marL="285750" indent="-285750">
              <a:buFont typeface="Wingdings" charset="2"/>
              <a:buChar char="ü"/>
            </a:pPr>
            <a:r>
              <a:rPr lang="en-US" sz="2400" i="1" dirty="0">
                <a:solidFill>
                  <a:srgbClr val="292929"/>
                </a:solidFill>
              </a:rPr>
              <a:t>Run on-premises, on Azure, on other public clouds, service provider clouds</a:t>
            </a:r>
          </a:p>
          <a:p>
            <a:pPr marL="285750" indent="-285750">
              <a:buFont typeface="Wingdings" charset="2"/>
              <a:buChar char="ü"/>
            </a:pPr>
            <a:r>
              <a:rPr lang="en-US" sz="2400" i="1" dirty="0">
                <a:solidFill>
                  <a:srgbClr val="292929"/>
                </a:solidFill>
              </a:rPr>
              <a:t>Monoliths, Microservices and other app types</a:t>
            </a:r>
          </a:p>
          <a:p>
            <a:pPr marL="285750" indent="-285750">
              <a:buFont typeface="Wingdings" charset="2"/>
              <a:buChar char="ü"/>
            </a:pPr>
            <a:r>
              <a:rPr lang="en-US" sz="2400" i="1" dirty="0">
                <a:solidFill>
                  <a:srgbClr val="292929"/>
                </a:solidFill>
              </a:rPr>
              <a:t> Development frameworks and environments supported: Microsoft and Ecosystem</a:t>
            </a:r>
          </a:p>
          <a:p>
            <a:pPr marL="285750" indent="-285750">
              <a:buFont typeface="Wingdings" charset="2"/>
              <a:buChar char="ü"/>
            </a:pPr>
            <a:r>
              <a:rPr lang="en-US" sz="2400" i="1" dirty="0">
                <a:solidFill>
                  <a:srgbClr val="292929"/>
                </a:solidFill>
              </a:rPr>
              <a:t>Container Management solutions: Microsoft and Ecosystem</a:t>
            </a:r>
          </a:p>
        </p:txBody>
      </p:sp>
    </p:spTree>
    <p:extLst>
      <p:ext uri="{BB962C8B-B14F-4D97-AF65-F5344CB8AC3E}">
        <p14:creationId xmlns:p14="http://schemas.microsoft.com/office/powerpoint/2010/main" val="2242148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Messaging Pillars for Microsoft Container Technologies</a:t>
            </a:r>
          </a:p>
        </p:txBody>
      </p:sp>
      <p:sp>
        <p:nvSpPr>
          <p:cNvPr id="3" name="Rectangle 2"/>
          <p:cNvSpPr/>
          <p:nvPr/>
        </p:nvSpPr>
        <p:spPr bwMode="auto">
          <a:xfrm>
            <a:off x="381000" y="1718474"/>
            <a:ext cx="9398000" cy="2290603"/>
          </a:xfrm>
          <a:prstGeom prst="rect">
            <a:avLst/>
          </a:prstGeom>
          <a:solidFill>
            <a:schemeClr val="bg1"/>
          </a:solidFill>
          <a:ln>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4" name="Rectangle 3"/>
          <p:cNvSpPr/>
          <p:nvPr/>
        </p:nvSpPr>
        <p:spPr bwMode="auto">
          <a:xfrm>
            <a:off x="373643" y="4174685"/>
            <a:ext cx="9398000" cy="1212730"/>
          </a:xfrm>
          <a:prstGeom prst="rect">
            <a:avLst/>
          </a:prstGeom>
          <a:solidFill>
            <a:schemeClr val="bg1"/>
          </a:solidFill>
          <a:ln>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5" name="Rectangle 4"/>
          <p:cNvSpPr/>
          <p:nvPr/>
        </p:nvSpPr>
        <p:spPr bwMode="auto">
          <a:xfrm>
            <a:off x="381000" y="5522100"/>
            <a:ext cx="9398000" cy="1313119"/>
          </a:xfrm>
          <a:prstGeom prst="rect">
            <a:avLst/>
          </a:prstGeom>
          <a:solidFill>
            <a:schemeClr val="bg1"/>
          </a:solidFill>
          <a:ln>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7" name="TextBox 6"/>
          <p:cNvSpPr txBox="1"/>
          <p:nvPr/>
        </p:nvSpPr>
        <p:spPr>
          <a:xfrm>
            <a:off x="1915635" y="2592640"/>
            <a:ext cx="2717800"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Integrated Tooling</a:t>
            </a:r>
          </a:p>
        </p:txBody>
      </p:sp>
      <p:pic>
        <p:nvPicPr>
          <p:cNvPr id="8" name="Picture 7"/>
          <p:cNvPicPr>
            <a:picLocks noChangeAspect="1"/>
          </p:cNvPicPr>
          <p:nvPr/>
        </p:nvPicPr>
        <p:blipFill>
          <a:blip r:embed="rId3"/>
          <a:stretch>
            <a:fillRect/>
          </a:stretch>
        </p:blipFill>
        <p:spPr>
          <a:xfrm>
            <a:off x="592060" y="2091130"/>
            <a:ext cx="1520136" cy="1520136"/>
          </a:xfrm>
          <a:prstGeom prst="rect">
            <a:avLst/>
          </a:prstGeom>
        </p:spPr>
      </p:pic>
      <p:sp>
        <p:nvSpPr>
          <p:cNvPr id="10" name="TextBox 9"/>
          <p:cNvSpPr txBox="1"/>
          <p:nvPr/>
        </p:nvSpPr>
        <p:spPr>
          <a:xfrm>
            <a:off x="1840177" y="4479200"/>
            <a:ext cx="3289300"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Hybrid Deployment</a:t>
            </a:r>
          </a:p>
        </p:txBody>
      </p:sp>
      <p:pic>
        <p:nvPicPr>
          <p:cNvPr id="11" name="Picture 10"/>
          <p:cNvPicPr>
            <a:picLocks noChangeAspect="1"/>
          </p:cNvPicPr>
          <p:nvPr/>
        </p:nvPicPr>
        <p:blipFill>
          <a:blip r:embed="rId4"/>
          <a:stretch>
            <a:fillRect/>
          </a:stretch>
        </p:blipFill>
        <p:spPr>
          <a:xfrm>
            <a:off x="295539" y="4220481"/>
            <a:ext cx="1620096" cy="1081000"/>
          </a:xfrm>
          <a:prstGeom prst="rect">
            <a:avLst/>
          </a:prstGeom>
        </p:spPr>
      </p:pic>
      <p:pic>
        <p:nvPicPr>
          <p:cNvPr id="12" name="Picture 11"/>
          <p:cNvPicPr>
            <a:picLocks noChangeAspect="1"/>
          </p:cNvPicPr>
          <p:nvPr/>
        </p:nvPicPr>
        <p:blipFill>
          <a:blip r:embed="rId5"/>
          <a:stretch>
            <a:fillRect/>
          </a:stretch>
        </p:blipFill>
        <p:spPr>
          <a:xfrm>
            <a:off x="652492" y="5605171"/>
            <a:ext cx="1096696" cy="1096696"/>
          </a:xfrm>
          <a:prstGeom prst="rect">
            <a:avLst/>
          </a:prstGeom>
        </p:spPr>
      </p:pic>
      <p:sp>
        <p:nvSpPr>
          <p:cNvPr id="13" name="TextBox 12"/>
          <p:cNvSpPr txBox="1"/>
          <p:nvPr/>
        </p:nvSpPr>
        <p:spPr>
          <a:xfrm>
            <a:off x="1840177" y="5801487"/>
            <a:ext cx="3289300"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Flexibility and Choice</a:t>
            </a:r>
          </a:p>
        </p:txBody>
      </p:sp>
      <p:sp>
        <p:nvSpPr>
          <p:cNvPr id="14" name="TextBox 13"/>
          <p:cNvSpPr txBox="1"/>
          <p:nvPr/>
        </p:nvSpPr>
        <p:spPr>
          <a:xfrm>
            <a:off x="4864100" y="1698104"/>
            <a:ext cx="4762500" cy="2674578"/>
          </a:xfrm>
          <a:prstGeom prst="rect">
            <a:avLst/>
          </a:prstGeom>
          <a:noFill/>
        </p:spPr>
        <p:txBody>
          <a:bodyPr wrap="square" lIns="182880" tIns="146304" rIns="182880" bIns="146304" rtlCol="0">
            <a:spAutoFit/>
          </a:bodyPr>
          <a:lstStyle/>
          <a:p>
            <a:pPr marL="285750" indent="-285750">
              <a:lnSpc>
                <a:spcPct val="90000"/>
              </a:lnSpc>
              <a:spcAft>
                <a:spcPts val="600"/>
              </a:spcAft>
              <a:buFont typeface="Wingdings" charset="2"/>
              <a:buChar char="ü"/>
            </a:pPr>
            <a:r>
              <a:rPr lang="en-US" sz="1600" dirty="0">
                <a:gradFill>
                  <a:gsLst>
                    <a:gs pos="2917">
                      <a:schemeClr val="tx1"/>
                    </a:gs>
                    <a:gs pos="30000">
                      <a:schemeClr val="tx1"/>
                    </a:gs>
                  </a:gsLst>
                  <a:lin ang="5400000" scaled="0"/>
                </a:gradFill>
              </a:rPr>
              <a:t>Developer Productivity tools for container application lifecycle management</a:t>
            </a:r>
          </a:p>
          <a:p>
            <a:pPr marL="285750" indent="-285750">
              <a:lnSpc>
                <a:spcPct val="90000"/>
              </a:lnSpc>
              <a:spcAft>
                <a:spcPts val="600"/>
              </a:spcAft>
              <a:buFont typeface="Wingdings" charset="2"/>
              <a:buChar char="ü"/>
            </a:pPr>
            <a:r>
              <a:rPr lang="en-US" sz="1600" dirty="0">
                <a:gradFill>
                  <a:gsLst>
                    <a:gs pos="2917">
                      <a:schemeClr val="tx1"/>
                    </a:gs>
                    <a:gs pos="30000">
                      <a:schemeClr val="tx1"/>
                    </a:gs>
                  </a:gsLst>
                  <a:lin ang="5400000" scaled="0"/>
                </a:gradFill>
              </a:rPr>
              <a:t>Ship products faster and more often with DevOps and containers </a:t>
            </a:r>
          </a:p>
          <a:p>
            <a:pPr marL="285750" indent="-285750">
              <a:lnSpc>
                <a:spcPct val="90000"/>
              </a:lnSpc>
              <a:spcAft>
                <a:spcPts val="600"/>
              </a:spcAft>
              <a:buFont typeface="Wingdings" charset="2"/>
              <a:buChar char="ü"/>
            </a:pPr>
            <a:r>
              <a:rPr lang="en-US" sz="1600" dirty="0">
                <a:gradFill>
                  <a:gsLst>
                    <a:gs pos="2917">
                      <a:schemeClr val="tx1"/>
                    </a:gs>
                    <a:gs pos="30000">
                      <a:schemeClr val="tx1"/>
                    </a:gs>
                  </a:gsLst>
                  <a:lin ang="5400000" scaled="0"/>
                </a:gradFill>
              </a:rPr>
              <a:t>Image registry</a:t>
            </a:r>
          </a:p>
          <a:p>
            <a:pPr marL="285750" indent="-285750">
              <a:lnSpc>
                <a:spcPct val="90000"/>
              </a:lnSpc>
              <a:spcAft>
                <a:spcPts val="600"/>
              </a:spcAft>
              <a:buFont typeface="Wingdings" charset="2"/>
              <a:buChar char="ü"/>
            </a:pPr>
            <a:r>
              <a:rPr lang="en-US" sz="1600" dirty="0">
                <a:gradFill>
                  <a:gsLst>
                    <a:gs pos="2917">
                      <a:schemeClr val="tx1"/>
                    </a:gs>
                    <a:gs pos="30000">
                      <a:schemeClr val="tx1"/>
                    </a:gs>
                  </a:gsLst>
                  <a:lin ang="5400000" scaled="0"/>
                </a:gradFill>
              </a:rPr>
              <a:t>24X7 continuous operations with integrated container monitoring</a:t>
            </a:r>
          </a:p>
          <a:p>
            <a:pPr marL="285750" indent="-285750">
              <a:lnSpc>
                <a:spcPct val="90000"/>
              </a:lnSpc>
              <a:spcAft>
                <a:spcPts val="600"/>
              </a:spcAft>
              <a:buFont typeface="Wingdings" charset="2"/>
              <a:buChar char="ü"/>
            </a:pPr>
            <a:r>
              <a:rPr lang="en-US" sz="1600" dirty="0">
                <a:gradFill>
                  <a:gsLst>
                    <a:gs pos="2917">
                      <a:schemeClr val="tx1"/>
                    </a:gs>
                    <a:gs pos="30000">
                      <a:schemeClr val="tx1"/>
                    </a:gs>
                  </a:gsLst>
                  <a:lin ang="5400000" scaled="0"/>
                </a:gradFill>
              </a:rPr>
              <a:t>Identity and Access management</a:t>
            </a:r>
          </a:p>
          <a:p>
            <a:pPr marL="285750" indent="-285750">
              <a:lnSpc>
                <a:spcPct val="90000"/>
              </a:lnSpc>
              <a:spcAft>
                <a:spcPts val="600"/>
              </a:spcAft>
              <a:buFont typeface="Wingdings" charset="2"/>
              <a:buChar char="ü"/>
            </a:pPr>
            <a:endParaRPr lang="en-US" sz="1600" dirty="0">
              <a:gradFill>
                <a:gsLst>
                  <a:gs pos="2917">
                    <a:schemeClr val="tx1"/>
                  </a:gs>
                  <a:gs pos="30000">
                    <a:schemeClr val="tx1"/>
                  </a:gs>
                </a:gsLst>
                <a:lin ang="5400000" scaled="0"/>
              </a:gradFill>
            </a:endParaRPr>
          </a:p>
        </p:txBody>
      </p:sp>
      <p:sp>
        <p:nvSpPr>
          <p:cNvPr id="15" name="TextBox 14"/>
          <p:cNvSpPr txBox="1"/>
          <p:nvPr/>
        </p:nvSpPr>
        <p:spPr>
          <a:xfrm>
            <a:off x="4864100" y="4114591"/>
            <a:ext cx="4051300" cy="1412694"/>
          </a:xfrm>
          <a:prstGeom prst="rect">
            <a:avLst/>
          </a:prstGeom>
          <a:noFill/>
        </p:spPr>
        <p:txBody>
          <a:bodyPr wrap="square" lIns="182880" tIns="146304" rIns="182880" bIns="146304" rtlCol="0">
            <a:spAutoFit/>
          </a:bodyPr>
          <a:lstStyle/>
          <a:p>
            <a:pPr marL="285750" indent="-285750">
              <a:lnSpc>
                <a:spcPct val="90000"/>
              </a:lnSpc>
              <a:spcAft>
                <a:spcPts val="600"/>
              </a:spcAft>
              <a:buFont typeface="Wingdings" charset="2"/>
              <a:buChar char="ü"/>
            </a:pPr>
            <a:r>
              <a:rPr lang="en-US" sz="1600" dirty="0">
                <a:gradFill>
                  <a:gsLst>
                    <a:gs pos="2917">
                      <a:schemeClr val="tx1"/>
                    </a:gs>
                    <a:gs pos="30000">
                      <a:schemeClr val="tx1"/>
                    </a:gs>
                  </a:gsLst>
                  <a:lin ang="5400000" scaled="0"/>
                </a:gradFill>
              </a:rPr>
              <a:t>Azure</a:t>
            </a:r>
          </a:p>
          <a:p>
            <a:pPr marL="285750" indent="-285750">
              <a:lnSpc>
                <a:spcPct val="90000"/>
              </a:lnSpc>
              <a:spcAft>
                <a:spcPts val="600"/>
              </a:spcAft>
              <a:buFont typeface="Wingdings" charset="2"/>
              <a:buChar char="ü"/>
            </a:pPr>
            <a:r>
              <a:rPr lang="en-US" sz="1600" dirty="0">
                <a:gradFill>
                  <a:gsLst>
                    <a:gs pos="2917">
                      <a:schemeClr val="tx1"/>
                    </a:gs>
                    <a:gs pos="30000">
                      <a:schemeClr val="tx1"/>
                    </a:gs>
                  </a:gsLst>
                  <a:lin ang="5400000" scaled="0"/>
                </a:gradFill>
              </a:rPr>
              <a:t>Azure Stack</a:t>
            </a:r>
          </a:p>
          <a:p>
            <a:pPr marL="285750" indent="-285750">
              <a:lnSpc>
                <a:spcPct val="90000"/>
              </a:lnSpc>
              <a:spcAft>
                <a:spcPts val="600"/>
              </a:spcAft>
              <a:buFont typeface="Wingdings" charset="2"/>
              <a:buChar char="ü"/>
            </a:pPr>
            <a:r>
              <a:rPr lang="en-US" sz="1600" dirty="0">
                <a:gradFill>
                  <a:gsLst>
                    <a:gs pos="2917">
                      <a:schemeClr val="tx1"/>
                    </a:gs>
                    <a:gs pos="30000">
                      <a:schemeClr val="tx1"/>
                    </a:gs>
                  </a:gsLst>
                  <a:lin ang="5400000" scaled="0"/>
                </a:gradFill>
              </a:rPr>
              <a:t>On-Premises</a:t>
            </a:r>
          </a:p>
          <a:p>
            <a:pPr marL="285750" indent="-285750">
              <a:lnSpc>
                <a:spcPct val="90000"/>
              </a:lnSpc>
              <a:spcAft>
                <a:spcPts val="600"/>
              </a:spcAft>
              <a:buFont typeface="Wingdings" charset="2"/>
              <a:buChar char="ü"/>
            </a:pPr>
            <a:r>
              <a:rPr lang="en-US" sz="1600" dirty="0">
                <a:gradFill>
                  <a:gsLst>
                    <a:gs pos="2917">
                      <a:schemeClr val="tx1"/>
                    </a:gs>
                    <a:gs pos="30000">
                      <a:schemeClr val="tx1"/>
                    </a:gs>
                  </a:gsLst>
                  <a:lin ang="5400000" scaled="0"/>
                </a:gradFill>
              </a:rPr>
              <a:t>Public or Service Clouds</a:t>
            </a:r>
          </a:p>
        </p:txBody>
      </p:sp>
      <p:sp>
        <p:nvSpPr>
          <p:cNvPr id="16" name="TextBox 15"/>
          <p:cNvSpPr txBox="1"/>
          <p:nvPr/>
        </p:nvSpPr>
        <p:spPr>
          <a:xfrm>
            <a:off x="4864100" y="5482667"/>
            <a:ext cx="5397500" cy="2009781"/>
          </a:xfrm>
          <a:prstGeom prst="rect">
            <a:avLst/>
          </a:prstGeom>
          <a:noFill/>
        </p:spPr>
        <p:txBody>
          <a:bodyPr wrap="square" lIns="182880" tIns="146304" rIns="182880" bIns="146304" rtlCol="0">
            <a:spAutoFit/>
          </a:bodyPr>
          <a:lstStyle/>
          <a:p>
            <a:pPr marL="285750" indent="-285750">
              <a:lnSpc>
                <a:spcPct val="90000"/>
              </a:lnSpc>
              <a:spcAft>
                <a:spcPts val="600"/>
              </a:spcAft>
              <a:buFont typeface="Wingdings" charset="2"/>
              <a:buChar char="ü"/>
            </a:pPr>
            <a:r>
              <a:rPr lang="en-US" sz="1600" dirty="0">
                <a:gradFill>
                  <a:gsLst>
                    <a:gs pos="2917">
                      <a:schemeClr val="tx1"/>
                    </a:gs>
                    <a:gs pos="30000">
                      <a:schemeClr val="tx1"/>
                    </a:gs>
                  </a:gsLst>
                  <a:lin ang="5400000" scaled="0"/>
                </a:gradFill>
              </a:rPr>
              <a:t>Total choice across the IaaS&lt;-&gt;PaaS continuum</a:t>
            </a:r>
          </a:p>
          <a:p>
            <a:pPr marL="285750" indent="-285750">
              <a:lnSpc>
                <a:spcPct val="90000"/>
              </a:lnSpc>
              <a:spcAft>
                <a:spcPts val="600"/>
              </a:spcAft>
              <a:buFont typeface="Wingdings" charset="2"/>
              <a:buChar char="ü"/>
            </a:pPr>
            <a:r>
              <a:rPr lang="en-US" sz="1600" dirty="0">
                <a:gradFill>
                  <a:gsLst>
                    <a:gs pos="2917">
                      <a:schemeClr val="tx1"/>
                    </a:gs>
                    <a:gs pos="30000">
                      <a:schemeClr val="tx1"/>
                    </a:gs>
                  </a:gsLst>
                  <a:lin ang="5400000" scaled="0"/>
                </a:gradFill>
              </a:rPr>
              <a:t>Use the same tools, APIs, frameworks that you love</a:t>
            </a:r>
          </a:p>
          <a:p>
            <a:pPr marL="285750" indent="-285750">
              <a:lnSpc>
                <a:spcPct val="90000"/>
              </a:lnSpc>
              <a:spcAft>
                <a:spcPts val="600"/>
              </a:spcAft>
              <a:buFont typeface="Wingdings" charset="2"/>
              <a:buChar char="ü"/>
            </a:pPr>
            <a:r>
              <a:rPr lang="en-US" sz="1600" dirty="0">
                <a:gradFill>
                  <a:gsLst>
                    <a:gs pos="2917">
                      <a:schemeClr val="tx1"/>
                    </a:gs>
                    <a:gs pos="30000">
                      <a:schemeClr val="tx1"/>
                    </a:gs>
                  </a:gsLst>
                  <a:lin ang="5400000" scaled="0"/>
                </a:gradFill>
              </a:rPr>
              <a:t>App modernization using Re-host, Re-factor, </a:t>
            </a:r>
          </a:p>
          <a:p>
            <a:pPr>
              <a:lnSpc>
                <a:spcPct val="90000"/>
              </a:lnSpc>
              <a:spcAft>
                <a:spcPts val="600"/>
              </a:spcAft>
            </a:pPr>
            <a:r>
              <a:rPr lang="en-US" sz="1600" dirty="0">
                <a:gradFill>
                  <a:gsLst>
                    <a:gs pos="2917">
                      <a:schemeClr val="tx1"/>
                    </a:gs>
                    <a:gs pos="30000">
                      <a:schemeClr val="tx1"/>
                    </a:gs>
                  </a:gsLst>
                  <a:lin ang="5400000" scaled="0"/>
                </a:gradFill>
              </a:rPr>
              <a:t>      Re-design  or Re-build</a:t>
            </a:r>
          </a:p>
          <a:p>
            <a:pPr marL="285750" indent="-285750">
              <a:lnSpc>
                <a:spcPct val="90000"/>
              </a:lnSpc>
              <a:spcAft>
                <a:spcPts val="600"/>
              </a:spcAft>
              <a:buFont typeface="Wingdings" charset="2"/>
              <a:buChar char="ü"/>
            </a:pPr>
            <a:endParaRPr lang="en-US" sz="1600" dirty="0">
              <a:gradFill>
                <a:gsLst>
                  <a:gs pos="2917">
                    <a:schemeClr val="tx1"/>
                  </a:gs>
                  <a:gs pos="30000">
                    <a:schemeClr val="tx1"/>
                  </a:gs>
                </a:gsLst>
                <a:lin ang="5400000" scaled="0"/>
              </a:gradFill>
            </a:endParaRPr>
          </a:p>
          <a:p>
            <a:pPr>
              <a:lnSpc>
                <a:spcPct val="90000"/>
              </a:lnSpc>
              <a:spcAft>
                <a:spcPts val="600"/>
              </a:spcAft>
            </a:pPr>
            <a:endParaRPr lang="en-US" sz="1600" dirty="0">
              <a:gradFill>
                <a:gsLst>
                  <a:gs pos="2917">
                    <a:schemeClr val="tx1"/>
                  </a:gs>
                  <a:gs pos="30000">
                    <a:schemeClr val="tx1"/>
                  </a:gs>
                </a:gsLst>
                <a:lin ang="5400000" scaled="0"/>
              </a:gradFill>
            </a:endParaRPr>
          </a:p>
        </p:txBody>
      </p:sp>
      <p:sp>
        <p:nvSpPr>
          <p:cNvPr id="17" name="Rectangle 16"/>
          <p:cNvSpPr/>
          <p:nvPr/>
        </p:nvSpPr>
        <p:spPr bwMode="auto">
          <a:xfrm>
            <a:off x="9929495" y="1718474"/>
            <a:ext cx="1166441" cy="5175821"/>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dirty="0">
                <a:gradFill>
                  <a:gsLst>
                    <a:gs pos="5439">
                      <a:srgbClr val="F8F8F8"/>
                    </a:gs>
                    <a:gs pos="10000">
                      <a:srgbClr val="F8F8F8"/>
                    </a:gs>
                  </a:gsLst>
                  <a:lin ang="5400000" scaled="0"/>
                </a:gradFill>
              </a:rPr>
              <a:t>Microsoft</a:t>
            </a:r>
          </a:p>
          <a:p>
            <a:pPr algn="ctr" defTabSz="932472" fontAlgn="base">
              <a:spcBef>
                <a:spcPct val="0"/>
              </a:spcBef>
              <a:spcAft>
                <a:spcPct val="0"/>
              </a:spcAft>
            </a:pPr>
            <a:r>
              <a:rPr lang="en-US" sz="2000" dirty="0">
                <a:gradFill>
                  <a:gsLst>
                    <a:gs pos="5439">
                      <a:srgbClr val="F8F8F8"/>
                    </a:gs>
                    <a:gs pos="10000">
                      <a:srgbClr val="F8F8F8"/>
                    </a:gs>
                  </a:gsLst>
                  <a:lin ang="5400000" scaled="0"/>
                </a:gradFill>
              </a:rPr>
              <a:t>Solutions</a:t>
            </a:r>
          </a:p>
        </p:txBody>
      </p:sp>
      <p:sp>
        <p:nvSpPr>
          <p:cNvPr id="18" name="Rectangle 17"/>
          <p:cNvSpPr/>
          <p:nvPr/>
        </p:nvSpPr>
        <p:spPr bwMode="auto">
          <a:xfrm>
            <a:off x="11160943" y="1718474"/>
            <a:ext cx="1166441" cy="5194293"/>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dirty="0">
                <a:gradFill>
                  <a:gsLst>
                    <a:gs pos="5439">
                      <a:srgbClr val="F8F8F8"/>
                    </a:gs>
                    <a:gs pos="10000">
                      <a:srgbClr val="F8F8F8"/>
                    </a:gs>
                  </a:gsLst>
                  <a:lin ang="5400000" scaled="0"/>
                </a:gradFill>
              </a:rPr>
              <a:t>Ecosystem</a:t>
            </a:r>
          </a:p>
          <a:p>
            <a:pPr algn="ctr" defTabSz="932472" fontAlgn="base">
              <a:spcBef>
                <a:spcPct val="0"/>
              </a:spcBef>
              <a:spcAft>
                <a:spcPct val="0"/>
              </a:spcAft>
            </a:pPr>
            <a:r>
              <a:rPr lang="en-US" sz="2000" dirty="0">
                <a:gradFill>
                  <a:gsLst>
                    <a:gs pos="5439">
                      <a:srgbClr val="F8F8F8"/>
                    </a:gs>
                    <a:gs pos="10000">
                      <a:srgbClr val="F8F8F8"/>
                    </a:gs>
                  </a:gsLst>
                  <a:lin ang="5400000" scaled="0"/>
                </a:gradFill>
              </a:rPr>
              <a:t>Solutions</a:t>
            </a:r>
          </a:p>
        </p:txBody>
      </p:sp>
    </p:spTree>
    <p:extLst>
      <p:ext uri="{BB962C8B-B14F-4D97-AF65-F5344CB8AC3E}">
        <p14:creationId xmlns:p14="http://schemas.microsoft.com/office/powerpoint/2010/main" val="1086044313"/>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9703179" y="4984024"/>
            <a:ext cx="2309304" cy="407196"/>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t" anchorCtr="0" compatLnSpc="1">
            <a:prstTxWarp prst="textNoShape">
              <a:avLst/>
            </a:prstTxWarp>
          </a:bodyPr>
          <a:lstStyle/>
          <a:p>
            <a:pPr algn="ctr" defTabSz="951028" fontAlgn="base">
              <a:spcBef>
                <a:spcPct val="0"/>
              </a:spcBef>
              <a:spcAft>
                <a:spcPct val="0"/>
              </a:spcAft>
              <a:defRPr/>
            </a:pPr>
            <a:r>
              <a:rPr lang="en-US" sz="1632" dirty="0">
                <a:solidFill>
                  <a:schemeClr val="tx1"/>
                </a:solidFill>
                <a:latin typeface="Segoe UI"/>
              </a:rPr>
              <a:t>Open Source</a:t>
            </a:r>
          </a:p>
        </p:txBody>
      </p:sp>
      <p:sp>
        <p:nvSpPr>
          <p:cNvPr id="3" name="Rectangle 2"/>
          <p:cNvSpPr/>
          <p:nvPr/>
        </p:nvSpPr>
        <p:spPr bwMode="auto">
          <a:xfrm>
            <a:off x="2856835" y="4972622"/>
            <a:ext cx="3984645" cy="666527"/>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t" anchorCtr="0" compatLnSpc="1">
            <a:prstTxWarp prst="textNoShape">
              <a:avLst/>
            </a:prstTxWarp>
          </a:bodyPr>
          <a:lstStyle/>
          <a:p>
            <a:pPr algn="ctr" defTabSz="951028" fontAlgn="base">
              <a:spcBef>
                <a:spcPct val="0"/>
              </a:spcBef>
              <a:spcAft>
                <a:spcPct val="0"/>
              </a:spcAft>
              <a:defRPr/>
            </a:pPr>
            <a:endParaRPr lang="en-US" sz="1632" dirty="0">
              <a:solidFill>
                <a:schemeClr val="tx1"/>
              </a:solidFill>
              <a:latin typeface="Segoe UI"/>
            </a:endParaRPr>
          </a:p>
        </p:txBody>
      </p:sp>
      <p:sp>
        <p:nvSpPr>
          <p:cNvPr id="4" name="Rectangle 3"/>
          <p:cNvSpPr/>
          <p:nvPr/>
        </p:nvSpPr>
        <p:spPr bwMode="auto">
          <a:xfrm>
            <a:off x="142372" y="4962855"/>
            <a:ext cx="3295199" cy="666527"/>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t" anchorCtr="0" compatLnSpc="1">
            <a:prstTxWarp prst="textNoShape">
              <a:avLst/>
            </a:prstTxWarp>
          </a:bodyPr>
          <a:lstStyle/>
          <a:p>
            <a:pPr algn="ctr" defTabSz="951028" fontAlgn="base">
              <a:spcBef>
                <a:spcPct val="0"/>
              </a:spcBef>
              <a:spcAft>
                <a:spcPct val="0"/>
              </a:spcAft>
              <a:defRPr/>
            </a:pPr>
            <a:r>
              <a:rPr lang="en-US" sz="1632" dirty="0">
                <a:solidFill>
                  <a:schemeClr val="tx1"/>
                </a:solidFill>
                <a:latin typeface="Segoe UI"/>
              </a:rPr>
              <a:t>Docker Windows Server 2016</a:t>
            </a:r>
          </a:p>
          <a:p>
            <a:pPr algn="ctr" defTabSz="951028" fontAlgn="base">
              <a:spcBef>
                <a:spcPct val="0"/>
              </a:spcBef>
              <a:spcAft>
                <a:spcPct val="0"/>
              </a:spcAft>
              <a:defRPr/>
            </a:pPr>
            <a:endParaRPr lang="en-US" sz="1632" dirty="0">
              <a:solidFill>
                <a:schemeClr val="tx1"/>
              </a:solidFill>
              <a:latin typeface="Segoe UI"/>
            </a:endParaRPr>
          </a:p>
        </p:txBody>
      </p:sp>
      <p:cxnSp>
        <p:nvCxnSpPr>
          <p:cNvPr id="8" name="Straight Connector 7"/>
          <p:cNvCxnSpPr/>
          <p:nvPr/>
        </p:nvCxnSpPr>
        <p:spPr>
          <a:xfrm>
            <a:off x="3421057" y="1860509"/>
            <a:ext cx="0" cy="3123515"/>
          </a:xfrm>
          <a:prstGeom prst="line">
            <a:avLst/>
          </a:prstGeom>
          <a:ln w="6350">
            <a:solidFill>
              <a:srgbClr val="4EB1FF"/>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6413673" y="1860509"/>
            <a:ext cx="0" cy="3123515"/>
          </a:xfrm>
          <a:prstGeom prst="line">
            <a:avLst/>
          </a:prstGeom>
          <a:ln w="6350">
            <a:solidFill>
              <a:srgbClr val="4EB1FF"/>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pic>
        <p:nvPicPr>
          <p:cNvPr id="33" name="Picture 32"/>
          <p:cNvPicPr>
            <a:picLocks noChangeAspect="1"/>
          </p:cNvPicPr>
          <p:nvPr/>
        </p:nvPicPr>
        <p:blipFill>
          <a:blip r:embed="rId3"/>
          <a:stretch>
            <a:fillRect/>
          </a:stretch>
        </p:blipFill>
        <p:spPr>
          <a:xfrm>
            <a:off x="10056018" y="2108348"/>
            <a:ext cx="1663277" cy="1266076"/>
          </a:xfrm>
          <a:prstGeom prst="rect">
            <a:avLst/>
          </a:prstGeom>
        </p:spPr>
      </p:pic>
      <p:pic>
        <p:nvPicPr>
          <p:cNvPr id="34" name="Picture 33"/>
          <p:cNvPicPr>
            <a:picLocks noChangeAspect="1"/>
          </p:cNvPicPr>
          <p:nvPr/>
        </p:nvPicPr>
        <p:blipFill>
          <a:blip r:embed="rId4"/>
          <a:stretch>
            <a:fillRect/>
          </a:stretch>
        </p:blipFill>
        <p:spPr>
          <a:xfrm>
            <a:off x="4264278" y="1993510"/>
            <a:ext cx="1182005" cy="1182005"/>
          </a:xfrm>
          <a:prstGeom prst="rect">
            <a:avLst/>
          </a:prstGeom>
        </p:spPr>
      </p:pic>
      <p:sp>
        <p:nvSpPr>
          <p:cNvPr id="36" name="Rectangle 35"/>
          <p:cNvSpPr/>
          <p:nvPr/>
        </p:nvSpPr>
        <p:spPr bwMode="auto">
          <a:xfrm>
            <a:off x="9311506" y="4109788"/>
            <a:ext cx="3063449" cy="524653"/>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t" anchorCtr="0" compatLnSpc="1">
            <a:prstTxWarp prst="textNoShape">
              <a:avLst/>
            </a:prstTxWarp>
          </a:bodyPr>
          <a:lstStyle/>
          <a:p>
            <a:pPr algn="ctr" defTabSz="951028" fontAlgn="base">
              <a:spcBef>
                <a:spcPct val="0"/>
              </a:spcBef>
              <a:spcAft>
                <a:spcPct val="0"/>
              </a:spcAft>
              <a:defRPr/>
            </a:pPr>
            <a:r>
              <a:rPr lang="en-US" sz="2448" dirty="0">
                <a:solidFill>
                  <a:schemeClr val="tx1"/>
                </a:solidFill>
                <a:latin typeface="Segoe UI"/>
              </a:rPr>
              <a:t>Container Services</a:t>
            </a:r>
          </a:p>
        </p:txBody>
      </p:sp>
      <p:sp>
        <p:nvSpPr>
          <p:cNvPr id="37" name="Rectangle 36"/>
          <p:cNvSpPr/>
          <p:nvPr/>
        </p:nvSpPr>
        <p:spPr bwMode="auto">
          <a:xfrm>
            <a:off x="2862957" y="4118628"/>
            <a:ext cx="3984645" cy="985895"/>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t" anchorCtr="0" compatLnSpc="1">
            <a:prstTxWarp prst="textNoShape">
              <a:avLst/>
            </a:prstTxWarp>
          </a:bodyPr>
          <a:lstStyle/>
          <a:p>
            <a:pPr algn="ctr" defTabSz="951028" fontAlgn="base">
              <a:spcBef>
                <a:spcPct val="0"/>
              </a:spcBef>
              <a:spcAft>
                <a:spcPct val="0"/>
              </a:spcAft>
              <a:defRPr/>
            </a:pPr>
            <a:r>
              <a:rPr lang="en-US" sz="2448" dirty="0">
                <a:solidFill>
                  <a:schemeClr val="tx1"/>
                </a:solidFill>
                <a:latin typeface="Segoe UI"/>
              </a:rPr>
              <a:t>Service Fabric</a:t>
            </a:r>
          </a:p>
        </p:txBody>
      </p:sp>
      <p:sp>
        <p:nvSpPr>
          <p:cNvPr id="38" name="Rectangle 37"/>
          <p:cNvSpPr/>
          <p:nvPr/>
        </p:nvSpPr>
        <p:spPr bwMode="auto">
          <a:xfrm>
            <a:off x="125858" y="4116714"/>
            <a:ext cx="3295199" cy="985895"/>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t" anchorCtr="0" compatLnSpc="1">
            <a:prstTxWarp prst="textNoShape">
              <a:avLst/>
            </a:prstTxWarp>
          </a:bodyPr>
          <a:lstStyle/>
          <a:p>
            <a:pPr algn="ctr" defTabSz="951028" fontAlgn="base">
              <a:spcBef>
                <a:spcPct val="0"/>
              </a:spcBef>
              <a:spcAft>
                <a:spcPct val="0"/>
              </a:spcAft>
              <a:defRPr/>
            </a:pPr>
            <a:r>
              <a:rPr lang="en-US" sz="2448" dirty="0">
                <a:solidFill>
                  <a:schemeClr val="tx1"/>
                </a:solidFill>
                <a:latin typeface="Segoe UI"/>
              </a:rPr>
              <a:t>Windows Server Containers</a:t>
            </a:r>
          </a:p>
        </p:txBody>
      </p:sp>
      <p:sp>
        <p:nvSpPr>
          <p:cNvPr id="5" name="Title 4"/>
          <p:cNvSpPr>
            <a:spLocks noGrp="1"/>
          </p:cNvSpPr>
          <p:nvPr>
            <p:ph type="title"/>
          </p:nvPr>
        </p:nvSpPr>
        <p:spPr/>
        <p:txBody>
          <a:bodyPr/>
          <a:lstStyle/>
          <a:p>
            <a:r>
              <a:rPr lang="en-US" kern="0" dirty="0">
                <a:solidFill>
                  <a:schemeClr val="tx1"/>
                </a:solidFill>
                <a:latin typeface="Segoe UI Light" panose="020B0502040204020203" pitchFamily="34" charset="0"/>
                <a:cs typeface="Segoe UI Light" panose="020B0502040204020203" pitchFamily="34" charset="0"/>
              </a:rPr>
              <a:t>Eagle’s view: Microsoft Container Technologies</a:t>
            </a:r>
            <a:endParaRPr lang="en-US" dirty="0">
              <a:solidFill>
                <a:schemeClr val="tx1"/>
              </a:solidFill>
            </a:endParaRPr>
          </a:p>
        </p:txBody>
      </p:sp>
      <p:grpSp>
        <p:nvGrpSpPr>
          <p:cNvPr id="18" name="Group 17"/>
          <p:cNvGrpSpPr>
            <a:grpSpLocks noChangeAspect="1"/>
          </p:cNvGrpSpPr>
          <p:nvPr/>
        </p:nvGrpSpPr>
        <p:grpSpPr>
          <a:xfrm>
            <a:off x="7265696" y="2013998"/>
            <a:ext cx="1307525" cy="1301567"/>
            <a:chOff x="827088" y="-3463925"/>
            <a:chExt cx="3833812" cy="3816350"/>
          </a:xfrm>
        </p:grpSpPr>
        <p:sp>
          <p:nvSpPr>
            <p:cNvPr id="19" name="Freeform 5"/>
            <p:cNvSpPr>
              <a:spLocks/>
            </p:cNvSpPr>
            <p:nvPr/>
          </p:nvSpPr>
          <p:spPr bwMode="auto">
            <a:xfrm>
              <a:off x="2863850" y="-1444625"/>
              <a:ext cx="1797050" cy="1797050"/>
            </a:xfrm>
            <a:custGeom>
              <a:avLst/>
              <a:gdLst>
                <a:gd name="T0" fmla="*/ 233 w 515"/>
                <a:gd name="T1" fmla="*/ 221 h 515"/>
                <a:gd name="T2" fmla="*/ 0 w 515"/>
                <a:gd name="T3" fmla="*/ 221 h 515"/>
                <a:gd name="T4" fmla="*/ 0 w 515"/>
                <a:gd name="T5" fmla="*/ 463 h 515"/>
                <a:gd name="T6" fmla="*/ 0 w 515"/>
                <a:gd name="T7" fmla="*/ 467 h 515"/>
                <a:gd name="T8" fmla="*/ 0 w 515"/>
                <a:gd name="T9" fmla="*/ 468 h 515"/>
                <a:gd name="T10" fmla="*/ 0 w 515"/>
                <a:gd name="T11" fmla="*/ 472 h 515"/>
                <a:gd name="T12" fmla="*/ 1 w 515"/>
                <a:gd name="T13" fmla="*/ 472 h 515"/>
                <a:gd name="T14" fmla="*/ 51 w 515"/>
                <a:gd name="T15" fmla="*/ 515 h 515"/>
                <a:gd name="T16" fmla="*/ 463 w 515"/>
                <a:gd name="T17" fmla="*/ 515 h 515"/>
                <a:gd name="T18" fmla="*/ 515 w 515"/>
                <a:gd name="T19" fmla="*/ 463 h 515"/>
                <a:gd name="T20" fmla="*/ 515 w 515"/>
                <a:gd name="T21" fmla="*/ 51 h 515"/>
                <a:gd name="T22" fmla="*/ 463 w 515"/>
                <a:gd name="T23" fmla="*/ 0 h 515"/>
                <a:gd name="T24" fmla="*/ 404 w 515"/>
                <a:gd name="T25" fmla="*/ 0 h 515"/>
                <a:gd name="T26" fmla="*/ 411 w 515"/>
                <a:gd name="T27" fmla="*/ 50 h 515"/>
                <a:gd name="T28" fmla="*/ 233 w 515"/>
                <a:gd name="T29" fmla="*/ 221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5" h="515">
                  <a:moveTo>
                    <a:pt x="233" y="221"/>
                  </a:moveTo>
                  <a:cubicBezTo>
                    <a:pt x="196" y="221"/>
                    <a:pt x="101" y="221"/>
                    <a:pt x="0" y="221"/>
                  </a:cubicBezTo>
                  <a:cubicBezTo>
                    <a:pt x="0" y="463"/>
                    <a:pt x="0" y="463"/>
                    <a:pt x="0" y="463"/>
                  </a:cubicBezTo>
                  <a:cubicBezTo>
                    <a:pt x="0" y="465"/>
                    <a:pt x="0" y="466"/>
                    <a:pt x="0" y="467"/>
                  </a:cubicBezTo>
                  <a:cubicBezTo>
                    <a:pt x="0" y="468"/>
                    <a:pt x="0" y="468"/>
                    <a:pt x="0" y="468"/>
                  </a:cubicBezTo>
                  <a:cubicBezTo>
                    <a:pt x="0" y="469"/>
                    <a:pt x="0" y="471"/>
                    <a:pt x="0" y="472"/>
                  </a:cubicBezTo>
                  <a:cubicBezTo>
                    <a:pt x="1" y="472"/>
                    <a:pt x="1" y="472"/>
                    <a:pt x="1" y="472"/>
                  </a:cubicBezTo>
                  <a:cubicBezTo>
                    <a:pt x="5" y="496"/>
                    <a:pt x="26" y="515"/>
                    <a:pt x="51" y="515"/>
                  </a:cubicBezTo>
                  <a:cubicBezTo>
                    <a:pt x="463" y="515"/>
                    <a:pt x="463" y="515"/>
                    <a:pt x="463" y="515"/>
                  </a:cubicBezTo>
                  <a:cubicBezTo>
                    <a:pt x="492" y="515"/>
                    <a:pt x="515" y="492"/>
                    <a:pt x="515" y="463"/>
                  </a:cubicBezTo>
                  <a:cubicBezTo>
                    <a:pt x="515" y="51"/>
                    <a:pt x="515" y="51"/>
                    <a:pt x="515" y="51"/>
                  </a:cubicBezTo>
                  <a:cubicBezTo>
                    <a:pt x="515" y="23"/>
                    <a:pt x="492" y="0"/>
                    <a:pt x="463" y="0"/>
                  </a:cubicBezTo>
                  <a:cubicBezTo>
                    <a:pt x="404" y="0"/>
                    <a:pt x="404" y="0"/>
                    <a:pt x="404" y="0"/>
                  </a:cubicBezTo>
                  <a:cubicBezTo>
                    <a:pt x="409" y="15"/>
                    <a:pt x="411" y="32"/>
                    <a:pt x="411" y="50"/>
                  </a:cubicBezTo>
                  <a:cubicBezTo>
                    <a:pt x="411" y="148"/>
                    <a:pt x="332" y="221"/>
                    <a:pt x="233" y="221"/>
                  </a:cubicBezTo>
                  <a:close/>
                </a:path>
              </a:pathLst>
            </a:custGeom>
            <a:solidFill>
              <a:srgbClr val="002050">
                <a:lumMod val="75000"/>
                <a:lumOff val="25000"/>
              </a:srgbClr>
            </a:solidFill>
            <a:ln>
              <a:solidFill>
                <a:srgbClr val="002050">
                  <a:lumMod val="75000"/>
                  <a:lumOff val="25000"/>
                </a:srgbClr>
              </a:solidFill>
            </a:ln>
            <a:extLst>
              <a:ext uri="{91240B29-F687-4f45-9708-019B960494DF}">
                <a14:hiddenLine xmlns:a14="http://schemas.microsoft.com/office/drawing/2010/main" xmlns=""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defTabSz="932205" eaLnBrk="1" fontAlgn="auto" latinLnBrk="0" hangingPunct="1">
                <a:lnSpc>
                  <a:spcPct val="100000"/>
                </a:lnSpc>
                <a:spcBef>
                  <a:spcPts val="0"/>
                </a:spcBef>
                <a:spcAft>
                  <a:spcPts val="0"/>
                </a:spcAft>
                <a:buClrTx/>
                <a:buSzTx/>
                <a:buFontTx/>
                <a:buNone/>
                <a:tabLst/>
                <a:defRPr/>
              </a:pPr>
              <a:endParaRPr kumimoji="0" lang="en-US" sz="1071" b="0" i="0" u="none" strike="noStrike" kern="0" cap="none" spc="0" normalizeH="0" baseline="0" noProof="0" dirty="0">
                <a:ln>
                  <a:noFill/>
                </a:ln>
                <a:solidFill>
                  <a:srgbClr val="FFFFFF"/>
                </a:solidFill>
                <a:effectLst/>
                <a:uLnTx/>
                <a:uFillTx/>
                <a:latin typeface="Segoe UI Light" charset="0"/>
              </a:endParaRPr>
            </a:p>
          </p:txBody>
        </p:sp>
        <p:sp>
          <p:nvSpPr>
            <p:cNvPr id="20" name="Freeform 6"/>
            <p:cNvSpPr>
              <a:spLocks/>
            </p:cNvSpPr>
            <p:nvPr/>
          </p:nvSpPr>
          <p:spPr bwMode="auto">
            <a:xfrm>
              <a:off x="827088" y="-1444625"/>
              <a:ext cx="1797050" cy="1797050"/>
            </a:xfrm>
            <a:custGeom>
              <a:avLst/>
              <a:gdLst>
                <a:gd name="T0" fmla="*/ 106 w 515"/>
                <a:gd name="T1" fmla="*/ 50 h 515"/>
                <a:gd name="T2" fmla="*/ 114 w 515"/>
                <a:gd name="T3" fmla="*/ 0 h 515"/>
                <a:gd name="T4" fmla="*/ 52 w 515"/>
                <a:gd name="T5" fmla="*/ 0 h 515"/>
                <a:gd name="T6" fmla="*/ 1 w 515"/>
                <a:gd name="T7" fmla="*/ 42 h 515"/>
                <a:gd name="T8" fmla="*/ 1 w 515"/>
                <a:gd name="T9" fmla="*/ 43 h 515"/>
                <a:gd name="T10" fmla="*/ 0 w 515"/>
                <a:gd name="T11" fmla="*/ 46 h 515"/>
                <a:gd name="T12" fmla="*/ 0 w 515"/>
                <a:gd name="T13" fmla="*/ 47 h 515"/>
                <a:gd name="T14" fmla="*/ 0 w 515"/>
                <a:gd name="T15" fmla="*/ 51 h 515"/>
                <a:gd name="T16" fmla="*/ 0 w 515"/>
                <a:gd name="T17" fmla="*/ 463 h 515"/>
                <a:gd name="T18" fmla="*/ 0 w 515"/>
                <a:gd name="T19" fmla="*/ 467 h 515"/>
                <a:gd name="T20" fmla="*/ 0 w 515"/>
                <a:gd name="T21" fmla="*/ 468 h 515"/>
                <a:gd name="T22" fmla="*/ 1 w 515"/>
                <a:gd name="T23" fmla="*/ 472 h 515"/>
                <a:gd name="T24" fmla="*/ 1 w 515"/>
                <a:gd name="T25" fmla="*/ 472 h 515"/>
                <a:gd name="T26" fmla="*/ 52 w 515"/>
                <a:gd name="T27" fmla="*/ 515 h 515"/>
                <a:gd name="T28" fmla="*/ 464 w 515"/>
                <a:gd name="T29" fmla="*/ 515 h 515"/>
                <a:gd name="T30" fmla="*/ 515 w 515"/>
                <a:gd name="T31" fmla="*/ 463 h 515"/>
                <a:gd name="T32" fmla="*/ 515 w 515"/>
                <a:gd name="T33" fmla="*/ 221 h 515"/>
                <a:gd name="T34" fmla="*/ 284 w 515"/>
                <a:gd name="T35" fmla="*/ 221 h 515"/>
                <a:gd name="T36" fmla="*/ 106 w 515"/>
                <a:gd name="T37" fmla="*/ 5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15" h="515">
                  <a:moveTo>
                    <a:pt x="106" y="50"/>
                  </a:moveTo>
                  <a:cubicBezTo>
                    <a:pt x="106" y="32"/>
                    <a:pt x="109" y="15"/>
                    <a:pt x="114" y="0"/>
                  </a:cubicBezTo>
                  <a:cubicBezTo>
                    <a:pt x="52" y="0"/>
                    <a:pt x="52" y="0"/>
                    <a:pt x="52" y="0"/>
                  </a:cubicBezTo>
                  <a:cubicBezTo>
                    <a:pt x="26" y="0"/>
                    <a:pt x="5" y="18"/>
                    <a:pt x="1" y="42"/>
                  </a:cubicBezTo>
                  <a:cubicBezTo>
                    <a:pt x="1" y="42"/>
                    <a:pt x="1" y="42"/>
                    <a:pt x="1" y="43"/>
                  </a:cubicBezTo>
                  <a:cubicBezTo>
                    <a:pt x="1" y="44"/>
                    <a:pt x="1" y="45"/>
                    <a:pt x="0" y="46"/>
                  </a:cubicBezTo>
                  <a:cubicBezTo>
                    <a:pt x="0" y="47"/>
                    <a:pt x="0" y="47"/>
                    <a:pt x="0" y="47"/>
                  </a:cubicBezTo>
                  <a:cubicBezTo>
                    <a:pt x="0" y="48"/>
                    <a:pt x="0" y="50"/>
                    <a:pt x="0" y="51"/>
                  </a:cubicBezTo>
                  <a:cubicBezTo>
                    <a:pt x="0" y="463"/>
                    <a:pt x="0" y="463"/>
                    <a:pt x="0" y="463"/>
                  </a:cubicBezTo>
                  <a:cubicBezTo>
                    <a:pt x="0" y="465"/>
                    <a:pt x="0" y="466"/>
                    <a:pt x="0" y="467"/>
                  </a:cubicBezTo>
                  <a:cubicBezTo>
                    <a:pt x="0" y="468"/>
                    <a:pt x="0" y="468"/>
                    <a:pt x="0" y="468"/>
                  </a:cubicBezTo>
                  <a:cubicBezTo>
                    <a:pt x="1" y="469"/>
                    <a:pt x="1" y="471"/>
                    <a:pt x="1" y="472"/>
                  </a:cubicBezTo>
                  <a:cubicBezTo>
                    <a:pt x="1" y="472"/>
                    <a:pt x="1" y="472"/>
                    <a:pt x="1" y="472"/>
                  </a:cubicBezTo>
                  <a:cubicBezTo>
                    <a:pt x="5" y="496"/>
                    <a:pt x="26" y="515"/>
                    <a:pt x="52" y="515"/>
                  </a:cubicBezTo>
                  <a:cubicBezTo>
                    <a:pt x="464" y="515"/>
                    <a:pt x="464" y="515"/>
                    <a:pt x="464" y="515"/>
                  </a:cubicBezTo>
                  <a:cubicBezTo>
                    <a:pt x="492" y="515"/>
                    <a:pt x="515" y="492"/>
                    <a:pt x="515" y="463"/>
                  </a:cubicBezTo>
                  <a:cubicBezTo>
                    <a:pt x="515" y="221"/>
                    <a:pt x="515" y="221"/>
                    <a:pt x="515" y="221"/>
                  </a:cubicBezTo>
                  <a:cubicBezTo>
                    <a:pt x="419" y="221"/>
                    <a:pt x="327" y="221"/>
                    <a:pt x="284" y="221"/>
                  </a:cubicBezTo>
                  <a:cubicBezTo>
                    <a:pt x="186" y="221"/>
                    <a:pt x="106" y="148"/>
                    <a:pt x="106" y="50"/>
                  </a:cubicBezTo>
                  <a:close/>
                </a:path>
              </a:pathLst>
            </a:custGeom>
            <a:solidFill>
              <a:srgbClr val="002050">
                <a:lumMod val="75000"/>
                <a:lumOff val="25000"/>
              </a:srgbClr>
            </a:solidFill>
            <a:ln>
              <a:solidFill>
                <a:srgbClr val="002050">
                  <a:lumMod val="75000"/>
                  <a:lumOff val="25000"/>
                </a:srgbClr>
              </a:solidFill>
            </a:ln>
            <a:extLst>
              <a:ext uri="{91240B29-F687-4f45-9708-019B960494DF}">
                <a14:hiddenLine xmlns:a14="http://schemas.microsoft.com/office/drawing/2010/main" xmlns=""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defTabSz="932205" eaLnBrk="1" fontAlgn="auto" latinLnBrk="0" hangingPunct="1">
                <a:lnSpc>
                  <a:spcPct val="100000"/>
                </a:lnSpc>
                <a:spcBef>
                  <a:spcPts val="0"/>
                </a:spcBef>
                <a:spcAft>
                  <a:spcPts val="0"/>
                </a:spcAft>
                <a:buClrTx/>
                <a:buSzTx/>
                <a:buFontTx/>
                <a:buNone/>
                <a:tabLst/>
                <a:defRPr/>
              </a:pPr>
              <a:endParaRPr kumimoji="0" lang="en-US" sz="1071" b="0" i="0" u="none" strike="noStrike" kern="0" cap="none" spc="0" normalizeH="0" baseline="0" noProof="0" dirty="0">
                <a:ln>
                  <a:noFill/>
                </a:ln>
                <a:solidFill>
                  <a:srgbClr val="FFFFFF"/>
                </a:solidFill>
                <a:effectLst/>
                <a:uLnTx/>
                <a:uFillTx/>
                <a:latin typeface="Segoe UI Light" charset="0"/>
              </a:endParaRPr>
            </a:p>
          </p:txBody>
        </p:sp>
        <p:sp>
          <p:nvSpPr>
            <p:cNvPr id="21" name="Freeform 7"/>
            <p:cNvSpPr>
              <a:spLocks/>
            </p:cNvSpPr>
            <p:nvPr/>
          </p:nvSpPr>
          <p:spPr bwMode="auto">
            <a:xfrm>
              <a:off x="2863850" y="-3463925"/>
              <a:ext cx="1797050" cy="1793875"/>
            </a:xfrm>
            <a:custGeom>
              <a:avLst/>
              <a:gdLst>
                <a:gd name="T0" fmla="*/ 515 w 515"/>
                <a:gd name="T1" fmla="*/ 463 h 514"/>
                <a:gd name="T2" fmla="*/ 515 w 515"/>
                <a:gd name="T3" fmla="*/ 51 h 514"/>
                <a:gd name="T4" fmla="*/ 463 w 515"/>
                <a:gd name="T5" fmla="*/ 0 h 514"/>
                <a:gd name="T6" fmla="*/ 51 w 515"/>
                <a:gd name="T7" fmla="*/ 0 h 514"/>
                <a:gd name="T8" fmla="*/ 1 w 515"/>
                <a:gd name="T9" fmla="*/ 42 h 514"/>
                <a:gd name="T10" fmla="*/ 0 w 515"/>
                <a:gd name="T11" fmla="*/ 42 h 514"/>
                <a:gd name="T12" fmla="*/ 0 w 515"/>
                <a:gd name="T13" fmla="*/ 46 h 514"/>
                <a:gd name="T14" fmla="*/ 0 w 515"/>
                <a:gd name="T15" fmla="*/ 47 h 514"/>
                <a:gd name="T16" fmla="*/ 0 w 515"/>
                <a:gd name="T17" fmla="*/ 51 h 514"/>
                <a:gd name="T18" fmla="*/ 0 w 515"/>
                <a:gd name="T19" fmla="*/ 238 h 514"/>
                <a:gd name="T20" fmla="*/ 56 w 515"/>
                <a:gd name="T21" fmla="*/ 231 h 514"/>
                <a:gd name="T22" fmla="*/ 283 w 515"/>
                <a:gd name="T23" fmla="*/ 458 h 514"/>
                <a:gd name="T24" fmla="*/ 282 w 515"/>
                <a:gd name="T25" fmla="*/ 465 h 514"/>
                <a:gd name="T26" fmla="*/ 365 w 515"/>
                <a:gd name="T27" fmla="*/ 514 h 514"/>
                <a:gd name="T28" fmla="*/ 463 w 515"/>
                <a:gd name="T29" fmla="*/ 514 h 514"/>
                <a:gd name="T30" fmla="*/ 515 w 515"/>
                <a:gd name="T31" fmla="*/ 463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15" h="514">
                  <a:moveTo>
                    <a:pt x="515" y="463"/>
                  </a:moveTo>
                  <a:cubicBezTo>
                    <a:pt x="515" y="51"/>
                    <a:pt x="515" y="51"/>
                    <a:pt x="515" y="51"/>
                  </a:cubicBezTo>
                  <a:cubicBezTo>
                    <a:pt x="515" y="23"/>
                    <a:pt x="492" y="0"/>
                    <a:pt x="463" y="0"/>
                  </a:cubicBezTo>
                  <a:cubicBezTo>
                    <a:pt x="51" y="0"/>
                    <a:pt x="51" y="0"/>
                    <a:pt x="51" y="0"/>
                  </a:cubicBezTo>
                  <a:cubicBezTo>
                    <a:pt x="26" y="0"/>
                    <a:pt x="5" y="18"/>
                    <a:pt x="1" y="42"/>
                  </a:cubicBezTo>
                  <a:cubicBezTo>
                    <a:pt x="1" y="42"/>
                    <a:pt x="1" y="42"/>
                    <a:pt x="0" y="42"/>
                  </a:cubicBezTo>
                  <a:cubicBezTo>
                    <a:pt x="0" y="44"/>
                    <a:pt x="0" y="45"/>
                    <a:pt x="0" y="46"/>
                  </a:cubicBezTo>
                  <a:cubicBezTo>
                    <a:pt x="0" y="46"/>
                    <a:pt x="0" y="47"/>
                    <a:pt x="0" y="47"/>
                  </a:cubicBezTo>
                  <a:cubicBezTo>
                    <a:pt x="0" y="48"/>
                    <a:pt x="0" y="50"/>
                    <a:pt x="0" y="51"/>
                  </a:cubicBezTo>
                  <a:cubicBezTo>
                    <a:pt x="0" y="238"/>
                    <a:pt x="0" y="238"/>
                    <a:pt x="0" y="238"/>
                  </a:cubicBezTo>
                  <a:cubicBezTo>
                    <a:pt x="18" y="233"/>
                    <a:pt x="36" y="231"/>
                    <a:pt x="56" y="231"/>
                  </a:cubicBezTo>
                  <a:cubicBezTo>
                    <a:pt x="181" y="231"/>
                    <a:pt x="283" y="332"/>
                    <a:pt x="283" y="458"/>
                  </a:cubicBezTo>
                  <a:cubicBezTo>
                    <a:pt x="283" y="460"/>
                    <a:pt x="282" y="463"/>
                    <a:pt x="282" y="465"/>
                  </a:cubicBezTo>
                  <a:cubicBezTo>
                    <a:pt x="314" y="475"/>
                    <a:pt x="343" y="492"/>
                    <a:pt x="365" y="514"/>
                  </a:cubicBezTo>
                  <a:cubicBezTo>
                    <a:pt x="463" y="514"/>
                    <a:pt x="463" y="514"/>
                    <a:pt x="463" y="514"/>
                  </a:cubicBezTo>
                  <a:cubicBezTo>
                    <a:pt x="492" y="514"/>
                    <a:pt x="515" y="491"/>
                    <a:pt x="515" y="463"/>
                  </a:cubicBezTo>
                  <a:close/>
                </a:path>
              </a:pathLst>
            </a:custGeom>
            <a:solidFill>
              <a:srgbClr val="002050">
                <a:lumMod val="75000"/>
                <a:lumOff val="25000"/>
              </a:srgbClr>
            </a:solidFill>
            <a:ln>
              <a:solidFill>
                <a:srgbClr val="002050">
                  <a:lumMod val="75000"/>
                  <a:lumOff val="25000"/>
                </a:srgbClr>
              </a:solidFill>
            </a:ln>
            <a:extLst>
              <a:ext uri="{91240B29-F687-4f45-9708-019B960494DF}">
                <a14:hiddenLine xmlns:a14="http://schemas.microsoft.com/office/drawing/2010/main" xmlns=""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defTabSz="932205" eaLnBrk="1" fontAlgn="auto" latinLnBrk="0" hangingPunct="1">
                <a:lnSpc>
                  <a:spcPct val="100000"/>
                </a:lnSpc>
                <a:spcBef>
                  <a:spcPts val="0"/>
                </a:spcBef>
                <a:spcAft>
                  <a:spcPts val="0"/>
                </a:spcAft>
                <a:buClrTx/>
                <a:buSzTx/>
                <a:buFontTx/>
                <a:buNone/>
                <a:tabLst/>
                <a:defRPr/>
              </a:pPr>
              <a:endParaRPr kumimoji="0" lang="en-US" sz="1071" b="0" i="0" u="none" strike="noStrike" kern="0" cap="none" spc="0" normalizeH="0" baseline="0" noProof="0" dirty="0">
                <a:ln>
                  <a:noFill/>
                </a:ln>
                <a:solidFill>
                  <a:srgbClr val="FFFFFF"/>
                </a:solidFill>
                <a:effectLst/>
                <a:uLnTx/>
                <a:uFillTx/>
                <a:latin typeface="Segoe UI Light" charset="0"/>
              </a:endParaRPr>
            </a:p>
          </p:txBody>
        </p:sp>
        <p:sp>
          <p:nvSpPr>
            <p:cNvPr id="22" name="Freeform 8"/>
            <p:cNvSpPr>
              <a:spLocks/>
            </p:cNvSpPr>
            <p:nvPr/>
          </p:nvSpPr>
          <p:spPr bwMode="auto">
            <a:xfrm>
              <a:off x="827088" y="-3463925"/>
              <a:ext cx="1797050" cy="1793875"/>
            </a:xfrm>
            <a:custGeom>
              <a:avLst/>
              <a:gdLst>
                <a:gd name="T0" fmla="*/ 247 w 515"/>
                <a:gd name="T1" fmla="*/ 462 h 514"/>
                <a:gd name="T2" fmla="*/ 245 w 515"/>
                <a:gd name="T3" fmla="*/ 438 h 514"/>
                <a:gd name="T4" fmla="*/ 383 w 515"/>
                <a:gd name="T5" fmla="*/ 300 h 514"/>
                <a:gd name="T6" fmla="*/ 458 w 515"/>
                <a:gd name="T7" fmla="*/ 322 h 514"/>
                <a:gd name="T8" fmla="*/ 515 w 515"/>
                <a:gd name="T9" fmla="*/ 268 h 514"/>
                <a:gd name="T10" fmla="*/ 515 w 515"/>
                <a:gd name="T11" fmla="*/ 51 h 514"/>
                <a:gd name="T12" fmla="*/ 464 w 515"/>
                <a:gd name="T13" fmla="*/ 0 h 514"/>
                <a:gd name="T14" fmla="*/ 52 w 515"/>
                <a:gd name="T15" fmla="*/ 0 h 514"/>
                <a:gd name="T16" fmla="*/ 1 w 515"/>
                <a:gd name="T17" fmla="*/ 42 h 514"/>
                <a:gd name="T18" fmla="*/ 1 w 515"/>
                <a:gd name="T19" fmla="*/ 42 h 514"/>
                <a:gd name="T20" fmla="*/ 0 w 515"/>
                <a:gd name="T21" fmla="*/ 46 h 514"/>
                <a:gd name="T22" fmla="*/ 0 w 515"/>
                <a:gd name="T23" fmla="*/ 47 h 514"/>
                <a:gd name="T24" fmla="*/ 0 w 515"/>
                <a:gd name="T25" fmla="*/ 51 h 514"/>
                <a:gd name="T26" fmla="*/ 0 w 515"/>
                <a:gd name="T27" fmla="*/ 463 h 514"/>
                <a:gd name="T28" fmla="*/ 0 w 515"/>
                <a:gd name="T29" fmla="*/ 467 h 514"/>
                <a:gd name="T30" fmla="*/ 0 w 515"/>
                <a:gd name="T31" fmla="*/ 468 h 514"/>
                <a:gd name="T32" fmla="*/ 1 w 515"/>
                <a:gd name="T33" fmla="*/ 472 h 514"/>
                <a:gd name="T34" fmla="*/ 1 w 515"/>
                <a:gd name="T35" fmla="*/ 472 h 514"/>
                <a:gd name="T36" fmla="*/ 52 w 515"/>
                <a:gd name="T37" fmla="*/ 514 h 514"/>
                <a:gd name="T38" fmla="*/ 151 w 515"/>
                <a:gd name="T39" fmla="*/ 514 h 514"/>
                <a:gd name="T40" fmla="*/ 247 w 515"/>
                <a:gd name="T41" fmla="*/ 462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5" h="514">
                  <a:moveTo>
                    <a:pt x="247" y="462"/>
                  </a:moveTo>
                  <a:cubicBezTo>
                    <a:pt x="246" y="454"/>
                    <a:pt x="245" y="446"/>
                    <a:pt x="245" y="438"/>
                  </a:cubicBezTo>
                  <a:cubicBezTo>
                    <a:pt x="245" y="362"/>
                    <a:pt x="306" y="300"/>
                    <a:pt x="383" y="300"/>
                  </a:cubicBezTo>
                  <a:cubicBezTo>
                    <a:pt x="411" y="300"/>
                    <a:pt x="436" y="308"/>
                    <a:pt x="458" y="322"/>
                  </a:cubicBezTo>
                  <a:cubicBezTo>
                    <a:pt x="474" y="301"/>
                    <a:pt x="493" y="283"/>
                    <a:pt x="515" y="268"/>
                  </a:cubicBezTo>
                  <a:cubicBezTo>
                    <a:pt x="515" y="51"/>
                    <a:pt x="515" y="51"/>
                    <a:pt x="515" y="51"/>
                  </a:cubicBezTo>
                  <a:cubicBezTo>
                    <a:pt x="515" y="23"/>
                    <a:pt x="492" y="0"/>
                    <a:pt x="464" y="0"/>
                  </a:cubicBezTo>
                  <a:cubicBezTo>
                    <a:pt x="52" y="0"/>
                    <a:pt x="52" y="0"/>
                    <a:pt x="52" y="0"/>
                  </a:cubicBezTo>
                  <a:cubicBezTo>
                    <a:pt x="26" y="0"/>
                    <a:pt x="5" y="18"/>
                    <a:pt x="1" y="42"/>
                  </a:cubicBezTo>
                  <a:cubicBezTo>
                    <a:pt x="1" y="42"/>
                    <a:pt x="1" y="42"/>
                    <a:pt x="1" y="42"/>
                  </a:cubicBezTo>
                  <a:cubicBezTo>
                    <a:pt x="1" y="44"/>
                    <a:pt x="1" y="45"/>
                    <a:pt x="0" y="46"/>
                  </a:cubicBezTo>
                  <a:cubicBezTo>
                    <a:pt x="0" y="46"/>
                    <a:pt x="0" y="47"/>
                    <a:pt x="0" y="47"/>
                  </a:cubicBezTo>
                  <a:cubicBezTo>
                    <a:pt x="0" y="48"/>
                    <a:pt x="0" y="50"/>
                    <a:pt x="0" y="51"/>
                  </a:cubicBezTo>
                  <a:cubicBezTo>
                    <a:pt x="0" y="463"/>
                    <a:pt x="0" y="463"/>
                    <a:pt x="0" y="463"/>
                  </a:cubicBezTo>
                  <a:cubicBezTo>
                    <a:pt x="0" y="464"/>
                    <a:pt x="0" y="466"/>
                    <a:pt x="0" y="467"/>
                  </a:cubicBezTo>
                  <a:cubicBezTo>
                    <a:pt x="0" y="467"/>
                    <a:pt x="0" y="468"/>
                    <a:pt x="0" y="468"/>
                  </a:cubicBezTo>
                  <a:cubicBezTo>
                    <a:pt x="1" y="469"/>
                    <a:pt x="1" y="470"/>
                    <a:pt x="1" y="472"/>
                  </a:cubicBezTo>
                  <a:cubicBezTo>
                    <a:pt x="1" y="472"/>
                    <a:pt x="1" y="472"/>
                    <a:pt x="1" y="472"/>
                  </a:cubicBezTo>
                  <a:cubicBezTo>
                    <a:pt x="5" y="496"/>
                    <a:pt x="26" y="514"/>
                    <a:pt x="52" y="514"/>
                  </a:cubicBezTo>
                  <a:cubicBezTo>
                    <a:pt x="151" y="514"/>
                    <a:pt x="151" y="514"/>
                    <a:pt x="151" y="514"/>
                  </a:cubicBezTo>
                  <a:cubicBezTo>
                    <a:pt x="176" y="488"/>
                    <a:pt x="209" y="470"/>
                    <a:pt x="247" y="462"/>
                  </a:cubicBezTo>
                  <a:close/>
                </a:path>
              </a:pathLst>
            </a:custGeom>
            <a:solidFill>
              <a:srgbClr val="002050">
                <a:lumMod val="75000"/>
                <a:lumOff val="25000"/>
              </a:srgbClr>
            </a:solidFill>
            <a:ln>
              <a:solidFill>
                <a:srgbClr val="002050">
                  <a:lumMod val="75000"/>
                  <a:lumOff val="25000"/>
                </a:srgbClr>
              </a:solidFill>
            </a:ln>
            <a:extLst>
              <a:ext uri="{91240B29-F687-4f45-9708-019B960494DF}">
                <a14:hiddenLine xmlns:a14="http://schemas.microsoft.com/office/drawing/2010/main" xmlns=""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defTabSz="932205" eaLnBrk="1" fontAlgn="auto" latinLnBrk="0" hangingPunct="1">
                <a:lnSpc>
                  <a:spcPct val="100000"/>
                </a:lnSpc>
                <a:spcBef>
                  <a:spcPts val="0"/>
                </a:spcBef>
                <a:spcAft>
                  <a:spcPts val="0"/>
                </a:spcAft>
                <a:buClrTx/>
                <a:buSzTx/>
                <a:buFontTx/>
                <a:buNone/>
                <a:tabLst/>
                <a:defRPr/>
              </a:pPr>
              <a:endParaRPr kumimoji="0" lang="en-US" sz="1071" b="0" i="0" u="none" strike="noStrike" kern="0" cap="none" spc="0" normalizeH="0" baseline="0" noProof="0" dirty="0">
                <a:ln>
                  <a:noFill/>
                </a:ln>
                <a:solidFill>
                  <a:srgbClr val="FFFFFF"/>
                </a:solidFill>
                <a:effectLst/>
                <a:uLnTx/>
                <a:uFillTx/>
                <a:latin typeface="Segoe UI Light" charset="0"/>
              </a:endParaRPr>
            </a:p>
          </p:txBody>
        </p:sp>
        <p:sp>
          <p:nvSpPr>
            <p:cNvPr id="23" name="Freeform 9"/>
            <p:cNvSpPr>
              <a:spLocks/>
            </p:cNvSpPr>
            <p:nvPr/>
          </p:nvSpPr>
          <p:spPr bwMode="auto">
            <a:xfrm>
              <a:off x="2863850" y="-1444625"/>
              <a:ext cx="1433512" cy="771525"/>
            </a:xfrm>
            <a:custGeom>
              <a:avLst/>
              <a:gdLst>
                <a:gd name="T0" fmla="*/ 1 w 411"/>
                <a:gd name="T1" fmla="*/ 42 h 221"/>
                <a:gd name="T2" fmla="*/ 0 w 411"/>
                <a:gd name="T3" fmla="*/ 43 h 221"/>
                <a:gd name="T4" fmla="*/ 0 w 411"/>
                <a:gd name="T5" fmla="*/ 46 h 221"/>
                <a:gd name="T6" fmla="*/ 0 w 411"/>
                <a:gd name="T7" fmla="*/ 47 h 221"/>
                <a:gd name="T8" fmla="*/ 0 w 411"/>
                <a:gd name="T9" fmla="*/ 51 h 221"/>
                <a:gd name="T10" fmla="*/ 0 w 411"/>
                <a:gd name="T11" fmla="*/ 221 h 221"/>
                <a:gd name="T12" fmla="*/ 233 w 411"/>
                <a:gd name="T13" fmla="*/ 221 h 221"/>
                <a:gd name="T14" fmla="*/ 411 w 411"/>
                <a:gd name="T15" fmla="*/ 50 h 221"/>
                <a:gd name="T16" fmla="*/ 404 w 411"/>
                <a:gd name="T17" fmla="*/ 0 h 221"/>
                <a:gd name="T18" fmla="*/ 51 w 411"/>
                <a:gd name="T19" fmla="*/ 0 h 221"/>
                <a:gd name="T20" fmla="*/ 1 w 411"/>
                <a:gd name="T21" fmla="*/ 42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1" h="221">
                  <a:moveTo>
                    <a:pt x="1" y="42"/>
                  </a:moveTo>
                  <a:cubicBezTo>
                    <a:pt x="1" y="42"/>
                    <a:pt x="1" y="42"/>
                    <a:pt x="0" y="43"/>
                  </a:cubicBezTo>
                  <a:cubicBezTo>
                    <a:pt x="0" y="44"/>
                    <a:pt x="0" y="45"/>
                    <a:pt x="0" y="46"/>
                  </a:cubicBezTo>
                  <a:cubicBezTo>
                    <a:pt x="0" y="47"/>
                    <a:pt x="0" y="47"/>
                    <a:pt x="0" y="47"/>
                  </a:cubicBezTo>
                  <a:cubicBezTo>
                    <a:pt x="0" y="48"/>
                    <a:pt x="0" y="50"/>
                    <a:pt x="0" y="51"/>
                  </a:cubicBezTo>
                  <a:cubicBezTo>
                    <a:pt x="0" y="221"/>
                    <a:pt x="0" y="221"/>
                    <a:pt x="0" y="221"/>
                  </a:cubicBezTo>
                  <a:cubicBezTo>
                    <a:pt x="101" y="221"/>
                    <a:pt x="196" y="221"/>
                    <a:pt x="233" y="221"/>
                  </a:cubicBezTo>
                  <a:cubicBezTo>
                    <a:pt x="332" y="221"/>
                    <a:pt x="411" y="148"/>
                    <a:pt x="411" y="50"/>
                  </a:cubicBezTo>
                  <a:cubicBezTo>
                    <a:pt x="411" y="32"/>
                    <a:pt x="409" y="15"/>
                    <a:pt x="404" y="0"/>
                  </a:cubicBezTo>
                  <a:cubicBezTo>
                    <a:pt x="51" y="0"/>
                    <a:pt x="51" y="0"/>
                    <a:pt x="51" y="0"/>
                  </a:cubicBezTo>
                  <a:cubicBezTo>
                    <a:pt x="26" y="0"/>
                    <a:pt x="5" y="18"/>
                    <a:pt x="1" y="42"/>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defTabSz="932205" eaLnBrk="1" fontAlgn="auto" latinLnBrk="0" hangingPunct="1">
                <a:lnSpc>
                  <a:spcPct val="100000"/>
                </a:lnSpc>
                <a:spcBef>
                  <a:spcPts val="0"/>
                </a:spcBef>
                <a:spcAft>
                  <a:spcPts val="0"/>
                </a:spcAft>
                <a:buClrTx/>
                <a:buSzTx/>
                <a:buFontTx/>
                <a:buNone/>
                <a:tabLst/>
                <a:defRPr/>
              </a:pPr>
              <a:endParaRPr kumimoji="0" lang="en-US" sz="1071" b="0" i="0" u="none" strike="noStrike" kern="0" cap="none" spc="0" normalizeH="0" baseline="0" noProof="0" dirty="0">
                <a:ln>
                  <a:noFill/>
                </a:ln>
                <a:solidFill>
                  <a:srgbClr val="FFFFFF"/>
                </a:solidFill>
                <a:effectLst/>
                <a:uLnTx/>
                <a:uFillTx/>
                <a:latin typeface="Segoe UI Light" charset="0"/>
              </a:endParaRPr>
            </a:p>
          </p:txBody>
        </p:sp>
        <p:sp>
          <p:nvSpPr>
            <p:cNvPr id="24" name="Freeform 10"/>
            <p:cNvSpPr>
              <a:spLocks/>
            </p:cNvSpPr>
            <p:nvPr/>
          </p:nvSpPr>
          <p:spPr bwMode="auto">
            <a:xfrm>
              <a:off x="1196975" y="-1444625"/>
              <a:ext cx="1427162" cy="771525"/>
            </a:xfrm>
            <a:custGeom>
              <a:avLst/>
              <a:gdLst>
                <a:gd name="T0" fmla="*/ 358 w 409"/>
                <a:gd name="T1" fmla="*/ 0 h 221"/>
                <a:gd name="T2" fmla="*/ 8 w 409"/>
                <a:gd name="T3" fmla="*/ 0 h 221"/>
                <a:gd name="T4" fmla="*/ 0 w 409"/>
                <a:gd name="T5" fmla="*/ 50 h 221"/>
                <a:gd name="T6" fmla="*/ 178 w 409"/>
                <a:gd name="T7" fmla="*/ 221 h 221"/>
                <a:gd name="T8" fmla="*/ 409 w 409"/>
                <a:gd name="T9" fmla="*/ 221 h 221"/>
                <a:gd name="T10" fmla="*/ 409 w 409"/>
                <a:gd name="T11" fmla="*/ 51 h 221"/>
                <a:gd name="T12" fmla="*/ 358 w 409"/>
                <a:gd name="T13" fmla="*/ 0 h 221"/>
              </a:gdLst>
              <a:ahLst/>
              <a:cxnLst>
                <a:cxn ang="0">
                  <a:pos x="T0" y="T1"/>
                </a:cxn>
                <a:cxn ang="0">
                  <a:pos x="T2" y="T3"/>
                </a:cxn>
                <a:cxn ang="0">
                  <a:pos x="T4" y="T5"/>
                </a:cxn>
                <a:cxn ang="0">
                  <a:pos x="T6" y="T7"/>
                </a:cxn>
                <a:cxn ang="0">
                  <a:pos x="T8" y="T9"/>
                </a:cxn>
                <a:cxn ang="0">
                  <a:pos x="T10" y="T11"/>
                </a:cxn>
                <a:cxn ang="0">
                  <a:pos x="T12" y="T13"/>
                </a:cxn>
              </a:cxnLst>
              <a:rect l="0" t="0" r="r" b="b"/>
              <a:pathLst>
                <a:path w="409" h="221">
                  <a:moveTo>
                    <a:pt x="358" y="0"/>
                  </a:moveTo>
                  <a:cubicBezTo>
                    <a:pt x="8" y="0"/>
                    <a:pt x="8" y="0"/>
                    <a:pt x="8" y="0"/>
                  </a:cubicBezTo>
                  <a:cubicBezTo>
                    <a:pt x="3" y="15"/>
                    <a:pt x="0" y="32"/>
                    <a:pt x="0" y="50"/>
                  </a:cubicBezTo>
                  <a:cubicBezTo>
                    <a:pt x="0" y="148"/>
                    <a:pt x="80" y="221"/>
                    <a:pt x="178" y="221"/>
                  </a:cubicBezTo>
                  <a:cubicBezTo>
                    <a:pt x="221" y="221"/>
                    <a:pt x="313" y="221"/>
                    <a:pt x="409" y="221"/>
                  </a:cubicBezTo>
                  <a:cubicBezTo>
                    <a:pt x="409" y="51"/>
                    <a:pt x="409" y="51"/>
                    <a:pt x="409" y="51"/>
                  </a:cubicBezTo>
                  <a:cubicBezTo>
                    <a:pt x="409" y="23"/>
                    <a:pt x="386" y="0"/>
                    <a:pt x="358"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defTabSz="932205" eaLnBrk="1" fontAlgn="auto" latinLnBrk="0" hangingPunct="1">
                <a:lnSpc>
                  <a:spcPct val="100000"/>
                </a:lnSpc>
                <a:spcBef>
                  <a:spcPts val="0"/>
                </a:spcBef>
                <a:spcAft>
                  <a:spcPts val="0"/>
                </a:spcAft>
                <a:buClrTx/>
                <a:buSzTx/>
                <a:buFontTx/>
                <a:buNone/>
                <a:tabLst/>
                <a:defRPr/>
              </a:pPr>
              <a:endParaRPr kumimoji="0" lang="en-US" sz="1071" b="0" i="0" u="none" strike="noStrike" kern="0" cap="none" spc="0" normalizeH="0" baseline="0" noProof="0" dirty="0">
                <a:ln>
                  <a:noFill/>
                </a:ln>
                <a:solidFill>
                  <a:srgbClr val="FFFFFF"/>
                </a:solidFill>
                <a:effectLst/>
                <a:uLnTx/>
                <a:uFillTx/>
                <a:latin typeface="Segoe UI Light" charset="0"/>
              </a:endParaRPr>
            </a:p>
          </p:txBody>
        </p:sp>
        <p:sp>
          <p:nvSpPr>
            <p:cNvPr id="25" name="Freeform 11"/>
            <p:cNvSpPr>
              <a:spLocks/>
            </p:cNvSpPr>
            <p:nvPr/>
          </p:nvSpPr>
          <p:spPr bwMode="auto">
            <a:xfrm>
              <a:off x="2863850" y="-2657475"/>
              <a:ext cx="1273175" cy="987425"/>
            </a:xfrm>
            <a:custGeom>
              <a:avLst/>
              <a:gdLst>
                <a:gd name="T0" fmla="*/ 283 w 365"/>
                <a:gd name="T1" fmla="*/ 227 h 283"/>
                <a:gd name="T2" fmla="*/ 56 w 365"/>
                <a:gd name="T3" fmla="*/ 0 h 283"/>
                <a:gd name="T4" fmla="*/ 0 w 365"/>
                <a:gd name="T5" fmla="*/ 7 h 283"/>
                <a:gd name="T6" fmla="*/ 0 w 365"/>
                <a:gd name="T7" fmla="*/ 232 h 283"/>
                <a:gd name="T8" fmla="*/ 0 w 365"/>
                <a:gd name="T9" fmla="*/ 236 h 283"/>
                <a:gd name="T10" fmla="*/ 0 w 365"/>
                <a:gd name="T11" fmla="*/ 237 h 283"/>
                <a:gd name="T12" fmla="*/ 0 w 365"/>
                <a:gd name="T13" fmla="*/ 241 h 283"/>
                <a:gd name="T14" fmla="*/ 1 w 365"/>
                <a:gd name="T15" fmla="*/ 241 h 283"/>
                <a:gd name="T16" fmla="*/ 51 w 365"/>
                <a:gd name="T17" fmla="*/ 283 h 283"/>
                <a:gd name="T18" fmla="*/ 365 w 365"/>
                <a:gd name="T19" fmla="*/ 283 h 283"/>
                <a:gd name="T20" fmla="*/ 282 w 365"/>
                <a:gd name="T21" fmla="*/ 234 h 283"/>
                <a:gd name="T22" fmla="*/ 283 w 365"/>
                <a:gd name="T23" fmla="*/ 227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5" h="283">
                  <a:moveTo>
                    <a:pt x="283" y="227"/>
                  </a:moveTo>
                  <a:cubicBezTo>
                    <a:pt x="283" y="101"/>
                    <a:pt x="181" y="0"/>
                    <a:pt x="56" y="0"/>
                  </a:cubicBezTo>
                  <a:cubicBezTo>
                    <a:pt x="36" y="0"/>
                    <a:pt x="18" y="2"/>
                    <a:pt x="0" y="7"/>
                  </a:cubicBezTo>
                  <a:cubicBezTo>
                    <a:pt x="0" y="232"/>
                    <a:pt x="0" y="232"/>
                    <a:pt x="0" y="232"/>
                  </a:cubicBezTo>
                  <a:cubicBezTo>
                    <a:pt x="0" y="233"/>
                    <a:pt x="0" y="235"/>
                    <a:pt x="0" y="236"/>
                  </a:cubicBezTo>
                  <a:cubicBezTo>
                    <a:pt x="0" y="236"/>
                    <a:pt x="0" y="237"/>
                    <a:pt x="0" y="237"/>
                  </a:cubicBezTo>
                  <a:cubicBezTo>
                    <a:pt x="0" y="238"/>
                    <a:pt x="0" y="239"/>
                    <a:pt x="0" y="241"/>
                  </a:cubicBezTo>
                  <a:cubicBezTo>
                    <a:pt x="1" y="241"/>
                    <a:pt x="1" y="241"/>
                    <a:pt x="1" y="241"/>
                  </a:cubicBezTo>
                  <a:cubicBezTo>
                    <a:pt x="5" y="265"/>
                    <a:pt x="26" y="283"/>
                    <a:pt x="51" y="283"/>
                  </a:cubicBezTo>
                  <a:cubicBezTo>
                    <a:pt x="365" y="283"/>
                    <a:pt x="365" y="283"/>
                    <a:pt x="365" y="283"/>
                  </a:cubicBezTo>
                  <a:cubicBezTo>
                    <a:pt x="343" y="261"/>
                    <a:pt x="314" y="244"/>
                    <a:pt x="282" y="234"/>
                  </a:cubicBezTo>
                  <a:cubicBezTo>
                    <a:pt x="282" y="232"/>
                    <a:pt x="283" y="229"/>
                    <a:pt x="283" y="227"/>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defTabSz="932205" eaLnBrk="1" fontAlgn="auto" latinLnBrk="0" hangingPunct="1">
                <a:lnSpc>
                  <a:spcPct val="100000"/>
                </a:lnSpc>
                <a:spcBef>
                  <a:spcPts val="0"/>
                </a:spcBef>
                <a:spcAft>
                  <a:spcPts val="0"/>
                </a:spcAft>
                <a:buClrTx/>
                <a:buSzTx/>
                <a:buFontTx/>
                <a:buNone/>
                <a:tabLst/>
                <a:defRPr/>
              </a:pPr>
              <a:endParaRPr kumimoji="0" lang="en-US" sz="1071" b="0" i="0" u="none" strike="noStrike" kern="0" cap="none" spc="0" normalizeH="0" baseline="0" noProof="0" dirty="0">
                <a:ln>
                  <a:noFill/>
                </a:ln>
                <a:solidFill>
                  <a:srgbClr val="FFFFFF"/>
                </a:solidFill>
                <a:effectLst/>
                <a:uLnTx/>
                <a:uFillTx/>
                <a:latin typeface="Segoe UI Light" charset="0"/>
              </a:endParaRPr>
            </a:p>
          </p:txBody>
        </p:sp>
        <p:sp>
          <p:nvSpPr>
            <p:cNvPr id="26" name="Freeform 12"/>
            <p:cNvSpPr>
              <a:spLocks/>
            </p:cNvSpPr>
            <p:nvPr/>
          </p:nvSpPr>
          <p:spPr bwMode="auto">
            <a:xfrm>
              <a:off x="1354138" y="-2528888"/>
              <a:ext cx="1270000" cy="858838"/>
            </a:xfrm>
            <a:custGeom>
              <a:avLst/>
              <a:gdLst>
                <a:gd name="T0" fmla="*/ 364 w 364"/>
                <a:gd name="T1" fmla="*/ 195 h 246"/>
                <a:gd name="T2" fmla="*/ 364 w 364"/>
                <a:gd name="T3" fmla="*/ 0 h 246"/>
                <a:gd name="T4" fmla="*/ 307 w 364"/>
                <a:gd name="T5" fmla="*/ 54 h 246"/>
                <a:gd name="T6" fmla="*/ 232 w 364"/>
                <a:gd name="T7" fmla="*/ 32 h 246"/>
                <a:gd name="T8" fmla="*/ 94 w 364"/>
                <a:gd name="T9" fmla="*/ 170 h 246"/>
                <a:gd name="T10" fmla="*/ 96 w 364"/>
                <a:gd name="T11" fmla="*/ 194 h 246"/>
                <a:gd name="T12" fmla="*/ 0 w 364"/>
                <a:gd name="T13" fmla="*/ 246 h 246"/>
                <a:gd name="T14" fmla="*/ 313 w 364"/>
                <a:gd name="T15" fmla="*/ 246 h 246"/>
                <a:gd name="T16" fmla="*/ 364 w 364"/>
                <a:gd name="T17" fmla="*/ 195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4" h="246">
                  <a:moveTo>
                    <a:pt x="364" y="195"/>
                  </a:moveTo>
                  <a:cubicBezTo>
                    <a:pt x="364" y="0"/>
                    <a:pt x="364" y="0"/>
                    <a:pt x="364" y="0"/>
                  </a:cubicBezTo>
                  <a:cubicBezTo>
                    <a:pt x="342" y="15"/>
                    <a:pt x="323" y="33"/>
                    <a:pt x="307" y="54"/>
                  </a:cubicBezTo>
                  <a:cubicBezTo>
                    <a:pt x="285" y="40"/>
                    <a:pt x="260" y="32"/>
                    <a:pt x="232" y="32"/>
                  </a:cubicBezTo>
                  <a:cubicBezTo>
                    <a:pt x="155" y="32"/>
                    <a:pt x="94" y="94"/>
                    <a:pt x="94" y="170"/>
                  </a:cubicBezTo>
                  <a:cubicBezTo>
                    <a:pt x="94" y="178"/>
                    <a:pt x="95" y="186"/>
                    <a:pt x="96" y="194"/>
                  </a:cubicBezTo>
                  <a:cubicBezTo>
                    <a:pt x="58" y="202"/>
                    <a:pt x="25" y="220"/>
                    <a:pt x="0" y="246"/>
                  </a:cubicBezTo>
                  <a:cubicBezTo>
                    <a:pt x="313" y="246"/>
                    <a:pt x="313" y="246"/>
                    <a:pt x="313" y="246"/>
                  </a:cubicBezTo>
                  <a:cubicBezTo>
                    <a:pt x="341" y="246"/>
                    <a:pt x="364" y="223"/>
                    <a:pt x="364" y="195"/>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defTabSz="932205" eaLnBrk="1" fontAlgn="auto" latinLnBrk="0" hangingPunct="1">
                <a:lnSpc>
                  <a:spcPct val="100000"/>
                </a:lnSpc>
                <a:spcBef>
                  <a:spcPts val="0"/>
                </a:spcBef>
                <a:spcAft>
                  <a:spcPts val="0"/>
                </a:spcAft>
                <a:buClrTx/>
                <a:buSzTx/>
                <a:buFontTx/>
                <a:buNone/>
                <a:tabLst/>
                <a:defRPr/>
              </a:pPr>
              <a:endParaRPr kumimoji="0" lang="en-US" sz="1071" b="0" i="0" u="none" strike="noStrike" kern="0" cap="none" spc="0" normalizeH="0" baseline="0" noProof="0" dirty="0">
                <a:ln>
                  <a:noFill/>
                </a:ln>
                <a:solidFill>
                  <a:srgbClr val="FFFFFF"/>
                </a:solidFill>
                <a:effectLst/>
                <a:uLnTx/>
                <a:uFillTx/>
                <a:latin typeface="Segoe UI Light" charset="0"/>
              </a:endParaRPr>
            </a:p>
          </p:txBody>
        </p:sp>
      </p:grpSp>
      <p:cxnSp>
        <p:nvCxnSpPr>
          <p:cNvPr id="28" name="Straight Connector 27"/>
          <p:cNvCxnSpPr/>
          <p:nvPr/>
        </p:nvCxnSpPr>
        <p:spPr>
          <a:xfrm>
            <a:off x="9340707" y="1979094"/>
            <a:ext cx="0" cy="3123515"/>
          </a:xfrm>
          <a:prstGeom prst="line">
            <a:avLst/>
          </a:prstGeom>
          <a:ln w="6350">
            <a:solidFill>
              <a:srgbClr val="4EB1FF"/>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29" name="Rectangle 28"/>
          <p:cNvSpPr/>
          <p:nvPr/>
        </p:nvSpPr>
        <p:spPr bwMode="auto">
          <a:xfrm>
            <a:off x="6413672" y="4078371"/>
            <a:ext cx="3063449" cy="454925"/>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t" anchorCtr="0" compatLnSpc="1">
            <a:prstTxWarp prst="textNoShape">
              <a:avLst/>
            </a:prstTxWarp>
          </a:bodyPr>
          <a:lstStyle/>
          <a:p>
            <a:pPr algn="ctr" defTabSz="951028" fontAlgn="base">
              <a:spcBef>
                <a:spcPct val="0"/>
              </a:spcBef>
              <a:spcAft>
                <a:spcPct val="0"/>
              </a:spcAft>
              <a:defRPr/>
            </a:pPr>
            <a:r>
              <a:rPr lang="en-US" sz="2448" dirty="0">
                <a:solidFill>
                  <a:schemeClr val="tx1"/>
                </a:solidFill>
                <a:latin typeface="Segoe UI"/>
              </a:rPr>
              <a:t>App Service</a:t>
            </a:r>
          </a:p>
          <a:p>
            <a:pPr algn="ctr" defTabSz="951028" fontAlgn="base">
              <a:spcBef>
                <a:spcPct val="0"/>
              </a:spcBef>
              <a:spcAft>
                <a:spcPct val="0"/>
              </a:spcAft>
              <a:defRPr/>
            </a:pPr>
            <a:endParaRPr lang="en-US" sz="2448" dirty="0">
              <a:solidFill>
                <a:schemeClr val="tx1"/>
              </a:solidFill>
              <a:latin typeface="Segoe UI"/>
            </a:endParaRPr>
          </a:p>
        </p:txBody>
      </p:sp>
      <p:pic>
        <p:nvPicPr>
          <p:cNvPr id="7" name="Picture 6"/>
          <p:cNvPicPr>
            <a:picLocks noChangeAspect="1"/>
          </p:cNvPicPr>
          <p:nvPr/>
        </p:nvPicPr>
        <p:blipFill>
          <a:blip r:embed="rId5"/>
          <a:stretch>
            <a:fillRect/>
          </a:stretch>
        </p:blipFill>
        <p:spPr>
          <a:xfrm>
            <a:off x="811424" y="1860509"/>
            <a:ext cx="1761754" cy="1761754"/>
          </a:xfrm>
          <a:prstGeom prst="rect">
            <a:avLst/>
          </a:prstGeom>
        </p:spPr>
      </p:pic>
      <p:sp>
        <p:nvSpPr>
          <p:cNvPr id="35" name="Rectangle 34"/>
          <p:cNvSpPr/>
          <p:nvPr/>
        </p:nvSpPr>
        <p:spPr bwMode="auto">
          <a:xfrm>
            <a:off x="6792581" y="4954914"/>
            <a:ext cx="2309304" cy="379731"/>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t" anchorCtr="0" compatLnSpc="1">
            <a:prstTxWarp prst="textNoShape">
              <a:avLst/>
            </a:prstTxWarp>
          </a:bodyPr>
          <a:lstStyle/>
          <a:p>
            <a:pPr algn="ctr" defTabSz="951028" fontAlgn="base">
              <a:spcBef>
                <a:spcPct val="0"/>
              </a:spcBef>
              <a:spcAft>
                <a:spcPct val="0"/>
              </a:spcAft>
              <a:defRPr/>
            </a:pPr>
            <a:r>
              <a:rPr lang="en-US" sz="1632" dirty="0">
                <a:solidFill>
                  <a:schemeClr val="tx1"/>
                </a:solidFill>
                <a:latin typeface="Segoe UI"/>
              </a:rPr>
              <a:t>Single Container Apps</a:t>
            </a:r>
          </a:p>
        </p:txBody>
      </p:sp>
      <p:sp>
        <p:nvSpPr>
          <p:cNvPr id="39" name="Rectangle 38"/>
          <p:cNvSpPr/>
          <p:nvPr/>
        </p:nvSpPr>
        <p:spPr bwMode="auto">
          <a:xfrm>
            <a:off x="3258560" y="4965546"/>
            <a:ext cx="3295199" cy="415972"/>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t" anchorCtr="0" compatLnSpc="1">
            <a:prstTxWarp prst="textNoShape">
              <a:avLst/>
            </a:prstTxWarp>
          </a:bodyPr>
          <a:lstStyle/>
          <a:p>
            <a:pPr algn="ctr" defTabSz="951028" fontAlgn="base">
              <a:spcBef>
                <a:spcPct val="0"/>
              </a:spcBef>
              <a:spcAft>
                <a:spcPct val="0"/>
              </a:spcAft>
              <a:defRPr/>
            </a:pPr>
            <a:r>
              <a:rPr lang="en-US" sz="1632" dirty="0">
                <a:solidFill>
                  <a:schemeClr val="tx1"/>
                </a:solidFill>
                <a:latin typeface="Segoe UI"/>
              </a:rPr>
              <a:t>Microservices platform with</a:t>
            </a:r>
          </a:p>
          <a:p>
            <a:pPr algn="ctr" defTabSz="951028" fontAlgn="base">
              <a:spcBef>
                <a:spcPct val="0"/>
              </a:spcBef>
              <a:spcAft>
                <a:spcPct val="0"/>
              </a:spcAft>
              <a:defRPr/>
            </a:pPr>
            <a:r>
              <a:rPr lang="en-US" sz="1632" dirty="0">
                <a:solidFill>
                  <a:schemeClr val="tx1"/>
                </a:solidFill>
                <a:latin typeface="Segoe UI"/>
              </a:rPr>
              <a:t>Windows and Linux Containers</a:t>
            </a:r>
          </a:p>
          <a:p>
            <a:pPr algn="ctr" defTabSz="951028" fontAlgn="base">
              <a:spcBef>
                <a:spcPct val="0"/>
              </a:spcBef>
              <a:spcAft>
                <a:spcPct val="0"/>
              </a:spcAft>
              <a:defRPr/>
            </a:pPr>
            <a:endParaRPr lang="en-US" sz="1632" dirty="0">
              <a:solidFill>
                <a:schemeClr val="tx1"/>
              </a:solidFill>
              <a:latin typeface="Segoe UI"/>
            </a:endParaRPr>
          </a:p>
        </p:txBody>
      </p:sp>
      <p:sp>
        <p:nvSpPr>
          <p:cNvPr id="44" name="Rectangle 43"/>
          <p:cNvSpPr/>
          <p:nvPr/>
        </p:nvSpPr>
        <p:spPr bwMode="auto">
          <a:xfrm>
            <a:off x="618891" y="5755940"/>
            <a:ext cx="11201059" cy="471427"/>
          </a:xfrm>
          <a:prstGeom prst="rect">
            <a:avLst/>
          </a:prstGeom>
          <a:solidFill>
            <a:schemeClr val="accent2">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a:p>
            <a:pPr algn="ctr" defTabSz="932472" fontAlgn="base">
              <a:spcBef>
                <a:spcPct val="0"/>
              </a:spcBef>
              <a:spcAft>
                <a:spcPct val="0"/>
              </a:spcAft>
            </a:pPr>
            <a:r>
              <a:rPr lang="en-US" sz="2000" dirty="0">
                <a:gradFill>
                  <a:gsLst>
                    <a:gs pos="5439">
                      <a:srgbClr val="F8F8F8"/>
                    </a:gs>
                    <a:gs pos="10000">
                      <a:srgbClr val="F8F8F8"/>
                    </a:gs>
                  </a:gsLst>
                  <a:lin ang="5400000" scaled="0"/>
                </a:gradFill>
              </a:rPr>
              <a:t>Visual Studio and Visual Studio Team Services + Operations Management Suite for Containers</a:t>
            </a:r>
          </a:p>
          <a:p>
            <a:pPr algn="ctr" defTabSz="932472" fontAlgn="base">
              <a:spcBef>
                <a:spcPct val="0"/>
              </a:spcBef>
              <a:spcAft>
                <a:spcPct val="0"/>
              </a:spcAft>
            </a:pPr>
            <a:r>
              <a:rPr lang="en-US" sz="2000" dirty="0">
                <a:gradFill>
                  <a:gsLst>
                    <a:gs pos="5439">
                      <a:srgbClr val="F8F8F8"/>
                    </a:gs>
                    <a:gs pos="10000">
                      <a:srgbClr val="F8F8F8"/>
                    </a:gs>
                  </a:gsLst>
                  <a:lin ang="5400000" scaled="0"/>
                </a:gradFill>
              </a:rPr>
              <a:t> </a:t>
            </a:r>
          </a:p>
        </p:txBody>
      </p:sp>
      <p:sp>
        <p:nvSpPr>
          <p:cNvPr id="45" name="Rectangle 44"/>
          <p:cNvSpPr/>
          <p:nvPr/>
        </p:nvSpPr>
        <p:spPr bwMode="auto">
          <a:xfrm>
            <a:off x="618890" y="6378150"/>
            <a:ext cx="11201059" cy="471427"/>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dirty="0">
                <a:gradFill>
                  <a:gsLst>
                    <a:gs pos="5439">
                      <a:srgbClr val="F8F8F8"/>
                    </a:gs>
                    <a:gs pos="10000">
                      <a:srgbClr val="F8F8F8"/>
                    </a:gs>
                  </a:gsLst>
                  <a:lin ang="5400000" scaled="0"/>
                </a:gradFill>
              </a:rPr>
              <a:t>Open Source CI/CD and Monitoring for Containers </a:t>
            </a:r>
          </a:p>
        </p:txBody>
      </p:sp>
    </p:spTree>
    <p:extLst>
      <p:ext uri="{BB962C8B-B14F-4D97-AF65-F5344CB8AC3E}">
        <p14:creationId xmlns:p14="http://schemas.microsoft.com/office/powerpoint/2010/main" val="1723002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does Microsoft offer the best container solution in the industry</a:t>
            </a:r>
          </a:p>
        </p:txBody>
      </p:sp>
      <p:sp>
        <p:nvSpPr>
          <p:cNvPr id="3" name="Rectangle 2"/>
          <p:cNvSpPr/>
          <p:nvPr/>
        </p:nvSpPr>
        <p:spPr>
          <a:xfrm>
            <a:off x="316310" y="1765886"/>
            <a:ext cx="5903111" cy="4524315"/>
          </a:xfrm>
          <a:prstGeom prst="rect">
            <a:avLst/>
          </a:prstGeom>
          <a:solidFill>
            <a:schemeClr val="bg1">
              <a:lumMod val="95000"/>
            </a:schemeClr>
          </a:solidFill>
        </p:spPr>
        <p:txBody>
          <a:bodyPr wrap="square">
            <a:spAutoFit/>
          </a:bodyPr>
          <a:lstStyle/>
          <a:p>
            <a:pPr marL="285750" indent="-285750">
              <a:buFont typeface="Wingdings" charset="2"/>
              <a:buChar char="ü"/>
            </a:pPr>
            <a:r>
              <a:rPr lang="en-US" sz="2400" i="1" dirty="0">
                <a:solidFill>
                  <a:srgbClr val="292929"/>
                </a:solidFill>
              </a:rPr>
              <a:t>Microsoft + Containers supports 98% of all enterprise workloads</a:t>
            </a:r>
          </a:p>
          <a:p>
            <a:pPr marL="285750" indent="-285750">
              <a:buFont typeface="Wingdings" charset="2"/>
              <a:buChar char="ü"/>
            </a:pPr>
            <a:r>
              <a:rPr lang="en-US" sz="2400" i="1" dirty="0">
                <a:solidFill>
                  <a:srgbClr val="292929"/>
                </a:solidFill>
              </a:rPr>
              <a:t>A la carte and set menu options for containers</a:t>
            </a:r>
          </a:p>
          <a:p>
            <a:pPr marL="285750" indent="-285750">
              <a:buFont typeface="Wingdings" charset="2"/>
              <a:buChar char="ü"/>
            </a:pPr>
            <a:r>
              <a:rPr lang="en-US" sz="2400" i="1" dirty="0">
                <a:solidFill>
                  <a:srgbClr val="292929"/>
                </a:solidFill>
              </a:rPr>
              <a:t>Prescriptive “Golden paths” to ease your container adoption</a:t>
            </a:r>
          </a:p>
          <a:p>
            <a:pPr marL="285750" indent="-285750">
              <a:buFont typeface="Wingdings" charset="2"/>
              <a:buChar char="ü"/>
            </a:pPr>
            <a:r>
              <a:rPr lang="en-US" sz="2400" i="1" dirty="0">
                <a:solidFill>
                  <a:srgbClr val="292929"/>
                </a:solidFill>
              </a:rPr>
              <a:t>Full stack container solution for Dev-&gt;DevOps-&gt;Production-&gt;Monitoring loop using Microsoft and ecosystem technologies</a:t>
            </a:r>
          </a:p>
          <a:p>
            <a:pPr marL="285750" indent="-285750">
              <a:buFont typeface="Wingdings" charset="2"/>
              <a:buChar char="ü"/>
            </a:pPr>
            <a:r>
              <a:rPr lang="en-US" sz="2400" i="1" dirty="0">
                <a:solidFill>
                  <a:srgbClr val="292929"/>
                </a:solidFill>
              </a:rPr>
              <a:t>Container solutions for every step of your journey to cloud</a:t>
            </a:r>
          </a:p>
        </p:txBody>
      </p:sp>
      <p:sp>
        <p:nvSpPr>
          <p:cNvPr id="4" name="Rectangle 3"/>
          <p:cNvSpPr/>
          <p:nvPr/>
        </p:nvSpPr>
        <p:spPr>
          <a:xfrm>
            <a:off x="6374210" y="1765886"/>
            <a:ext cx="5903111" cy="4524315"/>
          </a:xfrm>
          <a:prstGeom prst="rect">
            <a:avLst/>
          </a:prstGeom>
          <a:solidFill>
            <a:schemeClr val="bg1">
              <a:lumMod val="95000"/>
            </a:schemeClr>
          </a:solidFill>
        </p:spPr>
        <p:txBody>
          <a:bodyPr wrap="square">
            <a:spAutoFit/>
          </a:bodyPr>
          <a:lstStyle/>
          <a:p>
            <a:pPr marL="285750" indent="-285750">
              <a:buFont typeface="Wingdings" charset="2"/>
              <a:buChar char="ü"/>
            </a:pPr>
            <a:r>
              <a:rPr lang="en-US" sz="2400" i="1" dirty="0">
                <a:solidFill>
                  <a:srgbClr val="292929"/>
                </a:solidFill>
              </a:rPr>
              <a:t>Widest range of options and choice available in the industry</a:t>
            </a:r>
          </a:p>
          <a:p>
            <a:pPr marL="285750" indent="-285750">
              <a:buFont typeface="Wingdings" charset="2"/>
              <a:buChar char="ü"/>
            </a:pPr>
            <a:r>
              <a:rPr lang="en-US" sz="2400" i="1" dirty="0">
                <a:solidFill>
                  <a:srgbClr val="292929"/>
                </a:solidFill>
              </a:rPr>
              <a:t>Deep partnerships with popular container vendors including Docker, Mesosphere, Red Hat and many more.</a:t>
            </a:r>
          </a:p>
          <a:p>
            <a:pPr marL="285750" indent="-285750">
              <a:buFont typeface="Wingdings" charset="2"/>
              <a:buChar char="ü"/>
            </a:pPr>
            <a:r>
              <a:rPr lang="en-US" sz="2400" i="1" dirty="0">
                <a:solidFill>
                  <a:srgbClr val="292929"/>
                </a:solidFill>
              </a:rPr>
              <a:t>Leading innovation in Kubernetes ecosystem</a:t>
            </a:r>
          </a:p>
          <a:p>
            <a:pPr marL="285750" indent="-285750">
              <a:buFont typeface="Wingdings" charset="2"/>
              <a:buChar char="ü"/>
            </a:pPr>
            <a:r>
              <a:rPr lang="en-US" sz="2400" i="1" dirty="0">
                <a:solidFill>
                  <a:srgbClr val="292929"/>
                </a:solidFill>
              </a:rPr>
              <a:t>Full cloud stack solution from VMs, Containers to PaaS and Serverless</a:t>
            </a:r>
          </a:p>
          <a:p>
            <a:pPr marL="285750" indent="-285750">
              <a:buFont typeface="Wingdings" charset="2"/>
              <a:buChar char="ü"/>
            </a:pPr>
            <a:r>
              <a:rPr lang="en-US" sz="2400" i="1" dirty="0">
                <a:solidFill>
                  <a:srgbClr val="292929"/>
                </a:solidFill>
              </a:rPr>
              <a:t>Multiple reference customers running their large scale container solution on Azure and On-premises successfully.</a:t>
            </a:r>
          </a:p>
        </p:txBody>
      </p:sp>
    </p:spTree>
    <p:extLst>
      <p:ext uri="{BB962C8B-B14F-4D97-AF65-F5344CB8AC3E}">
        <p14:creationId xmlns:p14="http://schemas.microsoft.com/office/powerpoint/2010/main" val="484288649"/>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p:cNvGraphicFramePr/>
          <p:nvPr>
            <p:extLst>
              <p:ext uri="{D42A27DB-BD31-4B8C-83A1-F6EECF244321}">
                <p14:modId xmlns:p14="http://schemas.microsoft.com/office/powerpoint/2010/main" val="831368702"/>
              </p:ext>
            </p:extLst>
          </p:nvPr>
        </p:nvGraphicFramePr>
        <p:xfrm>
          <a:off x="1016000" y="1241600"/>
          <a:ext cx="10642600" cy="57052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1"/>
          <p:cNvSpPr txBox="1">
            <a:spLocks/>
          </p:cNvSpPr>
          <p:nvPr/>
        </p:nvSpPr>
        <p:spPr>
          <a:xfrm>
            <a:off x="275482" y="117930"/>
            <a:ext cx="11887878" cy="917444"/>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5000" dirty="0"/>
              <a:t>How do you deploy Azure Container Service?</a:t>
            </a:r>
          </a:p>
        </p:txBody>
      </p:sp>
    </p:spTree>
    <p:extLst>
      <p:ext uri="{BB962C8B-B14F-4D97-AF65-F5344CB8AC3E}">
        <p14:creationId xmlns:p14="http://schemas.microsoft.com/office/powerpoint/2010/main" val="437221419"/>
      </p:ext>
    </p:extLst>
  </p:cSld>
  <p:clrMapOvr>
    <a:masterClrMapping/>
  </p:clrMapOvr>
  <p:transition spd="med">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
          <p:cNvSpPr txBox="1">
            <a:spLocks/>
          </p:cNvSpPr>
          <p:nvPr/>
        </p:nvSpPr>
        <p:spPr>
          <a:xfrm>
            <a:off x="819100" y="1211263"/>
            <a:ext cx="11160176" cy="640080"/>
          </a:xfrm>
          <a:prstGeom prst="rect">
            <a:avLst/>
          </a:prstGeom>
          <a:solidFill>
            <a:schemeClr val="tx1">
              <a:lumMod val="20000"/>
              <a:lumOff val="80000"/>
            </a:schemeClr>
          </a:solidFill>
        </p:spPr>
        <p:txBody>
          <a:bodyPr vert="horz" wrap="square" lIns="457200" tIns="146304" rIns="182880" bIns="146304"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600"/>
              </a:spcBef>
              <a:buNone/>
            </a:pPr>
            <a:r>
              <a:rPr lang="en-US" sz="2400" dirty="0"/>
              <a:t>Introduction to Containers</a:t>
            </a:r>
          </a:p>
        </p:txBody>
      </p:sp>
      <p:sp>
        <p:nvSpPr>
          <p:cNvPr id="13" name="Text Placeholder 1"/>
          <p:cNvSpPr txBox="1">
            <a:spLocks/>
          </p:cNvSpPr>
          <p:nvPr/>
        </p:nvSpPr>
        <p:spPr>
          <a:xfrm>
            <a:off x="819100" y="2011059"/>
            <a:ext cx="11160176" cy="640080"/>
          </a:xfrm>
          <a:prstGeom prst="rect">
            <a:avLst/>
          </a:prstGeom>
          <a:solidFill>
            <a:schemeClr val="tx1">
              <a:lumMod val="20000"/>
              <a:lumOff val="80000"/>
            </a:schemeClr>
          </a:solidFill>
        </p:spPr>
        <p:txBody>
          <a:bodyPr vert="horz" wrap="square" lIns="457200" tIns="146304" rIns="182880" bIns="146304"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600"/>
              </a:spcBef>
              <a:buNone/>
            </a:pPr>
            <a:r>
              <a:rPr lang="en-US" sz="2400" dirty="0"/>
              <a:t>What are containers and why customers are turning to containers</a:t>
            </a:r>
          </a:p>
        </p:txBody>
      </p:sp>
      <p:sp>
        <p:nvSpPr>
          <p:cNvPr id="14" name="Text Placeholder 1"/>
          <p:cNvSpPr txBox="1">
            <a:spLocks/>
          </p:cNvSpPr>
          <p:nvPr/>
        </p:nvSpPr>
        <p:spPr>
          <a:xfrm>
            <a:off x="819100" y="2767355"/>
            <a:ext cx="11160176" cy="640080"/>
          </a:xfrm>
          <a:prstGeom prst="rect">
            <a:avLst/>
          </a:prstGeom>
          <a:solidFill>
            <a:schemeClr val="tx1">
              <a:lumMod val="20000"/>
              <a:lumOff val="80000"/>
            </a:schemeClr>
          </a:solidFill>
        </p:spPr>
        <p:txBody>
          <a:bodyPr vert="horz" wrap="square" lIns="457200" tIns="146304" rIns="182880" bIns="146304"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600"/>
              </a:spcBef>
              <a:buNone/>
            </a:pPr>
            <a:r>
              <a:rPr lang="en-US" sz="2400" dirty="0"/>
              <a:t>Container adoption trends</a:t>
            </a:r>
          </a:p>
        </p:txBody>
      </p:sp>
      <p:sp>
        <p:nvSpPr>
          <p:cNvPr id="15" name="Text Placeholder 1"/>
          <p:cNvSpPr txBox="1">
            <a:spLocks/>
          </p:cNvSpPr>
          <p:nvPr/>
        </p:nvSpPr>
        <p:spPr>
          <a:xfrm>
            <a:off x="819100" y="3545401"/>
            <a:ext cx="11160176" cy="640080"/>
          </a:xfrm>
          <a:prstGeom prst="rect">
            <a:avLst/>
          </a:prstGeom>
          <a:solidFill>
            <a:schemeClr val="tx1">
              <a:lumMod val="20000"/>
              <a:lumOff val="80000"/>
            </a:schemeClr>
          </a:solidFill>
        </p:spPr>
        <p:txBody>
          <a:bodyPr vert="horz" wrap="square" lIns="457200" tIns="146304" rIns="182880" bIns="146304"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600"/>
              </a:spcBef>
              <a:buNone/>
            </a:pPr>
            <a:r>
              <a:rPr lang="en-US" sz="2400" dirty="0"/>
              <a:t>Microsoft Container Technologies</a:t>
            </a:r>
          </a:p>
        </p:txBody>
      </p:sp>
      <p:sp>
        <p:nvSpPr>
          <p:cNvPr id="16" name="Text Placeholder 1"/>
          <p:cNvSpPr txBox="1">
            <a:spLocks/>
          </p:cNvSpPr>
          <p:nvPr/>
        </p:nvSpPr>
        <p:spPr>
          <a:xfrm>
            <a:off x="819100" y="4323447"/>
            <a:ext cx="11160176" cy="640080"/>
          </a:xfrm>
          <a:prstGeom prst="rect">
            <a:avLst/>
          </a:prstGeom>
          <a:solidFill>
            <a:schemeClr val="tx1">
              <a:lumMod val="20000"/>
              <a:lumOff val="80000"/>
            </a:schemeClr>
          </a:solidFill>
        </p:spPr>
        <p:txBody>
          <a:bodyPr vert="horz" wrap="square" lIns="457200" tIns="146304" rIns="182880" bIns="146304"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600"/>
              </a:spcBef>
              <a:buNone/>
            </a:pPr>
            <a:r>
              <a:rPr lang="en-US" sz="2400" dirty="0"/>
              <a:t>Docker Container Offerings</a:t>
            </a:r>
          </a:p>
        </p:txBody>
      </p:sp>
      <p:sp>
        <p:nvSpPr>
          <p:cNvPr id="17" name="Text Placeholder 1"/>
          <p:cNvSpPr txBox="1">
            <a:spLocks/>
          </p:cNvSpPr>
          <p:nvPr/>
        </p:nvSpPr>
        <p:spPr>
          <a:xfrm>
            <a:off x="819100" y="5101494"/>
            <a:ext cx="11160176" cy="640080"/>
          </a:xfrm>
          <a:prstGeom prst="rect">
            <a:avLst/>
          </a:prstGeom>
          <a:solidFill>
            <a:schemeClr val="tx1">
              <a:lumMod val="20000"/>
              <a:lumOff val="80000"/>
            </a:schemeClr>
          </a:solidFill>
        </p:spPr>
        <p:txBody>
          <a:bodyPr vert="horz" wrap="square" lIns="457200" tIns="146304" rIns="182880" bIns="146304"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600"/>
              </a:spcBef>
              <a:buNone/>
            </a:pPr>
            <a:r>
              <a:rPr lang="en-US" sz="2400" dirty="0"/>
              <a:t>References and call to action</a:t>
            </a:r>
          </a:p>
        </p:txBody>
      </p:sp>
      <p:sp>
        <p:nvSpPr>
          <p:cNvPr id="145" name="Rectangle 144"/>
          <p:cNvSpPr/>
          <p:nvPr/>
        </p:nvSpPr>
        <p:spPr bwMode="auto">
          <a:xfrm>
            <a:off x="0" y="1211263"/>
            <a:ext cx="806450" cy="5303837"/>
          </a:xfrm>
          <a:prstGeom prst="rect">
            <a:avLst/>
          </a:prstGeom>
          <a:solidFill>
            <a:srgbClr val="F8F8F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5439">
                    <a:srgbClr val="F8F8F8"/>
                  </a:gs>
                  <a:gs pos="10000">
                    <a:srgbClr val="F8F8F8"/>
                  </a:gs>
                </a:gsLst>
                <a:lin ang="5400000" scaled="0"/>
              </a:gradFill>
            </a:endParaRPr>
          </a:p>
        </p:txBody>
      </p:sp>
      <p:sp>
        <p:nvSpPr>
          <p:cNvPr id="3" name="Title 2"/>
          <p:cNvSpPr>
            <a:spLocks noGrp="1"/>
          </p:cNvSpPr>
          <p:nvPr>
            <p:ph type="title"/>
          </p:nvPr>
        </p:nvSpPr>
        <p:spPr/>
        <p:txBody>
          <a:bodyPr/>
          <a:lstStyle/>
          <a:p>
            <a:r>
              <a:rPr lang="en-US" dirty="0"/>
              <a:t>Microsoft Container Technologies</a:t>
            </a:r>
          </a:p>
        </p:txBody>
      </p:sp>
      <p:grpSp>
        <p:nvGrpSpPr>
          <p:cNvPr id="68" name="Group 67"/>
          <p:cNvGrpSpPr/>
          <p:nvPr/>
        </p:nvGrpSpPr>
        <p:grpSpPr>
          <a:xfrm>
            <a:off x="457201" y="1210468"/>
            <a:ext cx="640080" cy="640080"/>
            <a:chOff x="495300" y="1103009"/>
            <a:chExt cx="640080" cy="640080"/>
          </a:xfrm>
        </p:grpSpPr>
        <p:sp>
          <p:nvSpPr>
            <p:cNvPr id="69" name="Text Placeholder 1"/>
            <p:cNvSpPr txBox="1">
              <a:spLocks/>
            </p:cNvSpPr>
            <p:nvPr/>
          </p:nvSpPr>
          <p:spPr>
            <a:xfrm>
              <a:off x="495300" y="1103009"/>
              <a:ext cx="640080" cy="640080"/>
            </a:xfrm>
            <a:prstGeom prst="ellipse">
              <a:avLst/>
            </a:prstGeom>
            <a:solidFill>
              <a:schemeClr val="tx2"/>
            </a:solidFill>
          </p:spPr>
          <p:txBody>
            <a:bodyPr vert="horz" wrap="square" lIns="182880" tIns="146304" rIns="182880" bIns="146304"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600"/>
                </a:spcBef>
                <a:buFont typeface="Arial" pitchFamily="34" charset="0"/>
                <a:buNone/>
              </a:pPr>
              <a:endParaRPr lang="en-US" sz="3200"/>
            </a:p>
          </p:txBody>
        </p:sp>
        <p:grpSp>
          <p:nvGrpSpPr>
            <p:cNvPr id="70" name="Group 69"/>
            <p:cNvGrpSpPr>
              <a:grpSpLocks noChangeAspect="1"/>
            </p:cNvGrpSpPr>
            <p:nvPr/>
          </p:nvGrpSpPr>
          <p:grpSpPr bwMode="auto">
            <a:xfrm>
              <a:off x="695833" y="1222859"/>
              <a:ext cx="239014" cy="400380"/>
              <a:chOff x="73" y="857"/>
              <a:chExt cx="197" cy="330"/>
            </a:xfrm>
            <a:solidFill>
              <a:schemeClr val="bg1"/>
            </a:solidFill>
          </p:grpSpPr>
          <p:sp>
            <p:nvSpPr>
              <p:cNvPr id="71" name="Rectangle 5"/>
              <p:cNvSpPr>
                <a:spLocks noChangeArrowheads="1"/>
              </p:cNvSpPr>
              <p:nvPr/>
            </p:nvSpPr>
            <p:spPr bwMode="auto">
              <a:xfrm>
                <a:off x="126" y="1100"/>
                <a:ext cx="91" cy="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Rectangle 6"/>
              <p:cNvSpPr>
                <a:spLocks noChangeArrowheads="1"/>
              </p:cNvSpPr>
              <p:nvPr/>
            </p:nvSpPr>
            <p:spPr bwMode="auto">
              <a:xfrm>
                <a:off x="126" y="1135"/>
                <a:ext cx="91" cy="1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Rectangle 7"/>
              <p:cNvSpPr>
                <a:spLocks noChangeArrowheads="1"/>
              </p:cNvSpPr>
              <p:nvPr/>
            </p:nvSpPr>
            <p:spPr bwMode="auto">
              <a:xfrm>
                <a:off x="136" y="1170"/>
                <a:ext cx="70" cy="1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8"/>
              <p:cNvSpPr>
                <a:spLocks noEditPoints="1"/>
              </p:cNvSpPr>
              <p:nvPr/>
            </p:nvSpPr>
            <p:spPr bwMode="auto">
              <a:xfrm>
                <a:off x="73" y="857"/>
                <a:ext cx="197" cy="226"/>
              </a:xfrm>
              <a:custGeom>
                <a:avLst/>
                <a:gdLst>
                  <a:gd name="T0" fmla="*/ 70 w 90"/>
                  <a:gd name="T1" fmla="*/ 104 h 104"/>
                  <a:gd name="T2" fmla="*/ 20 w 90"/>
                  <a:gd name="T3" fmla="*/ 104 h 104"/>
                  <a:gd name="T4" fmla="*/ 20 w 90"/>
                  <a:gd name="T5" fmla="*/ 100 h 104"/>
                  <a:gd name="T6" fmla="*/ 9 w 90"/>
                  <a:gd name="T7" fmla="*/ 72 h 104"/>
                  <a:gd name="T8" fmla="*/ 12 w 90"/>
                  <a:gd name="T9" fmla="*/ 70 h 104"/>
                  <a:gd name="T10" fmla="*/ 9 w 90"/>
                  <a:gd name="T11" fmla="*/ 72 h 104"/>
                  <a:gd name="T12" fmla="*/ 0 w 90"/>
                  <a:gd name="T13" fmla="*/ 45 h 104"/>
                  <a:gd name="T14" fmla="*/ 45 w 90"/>
                  <a:gd name="T15" fmla="*/ 0 h 104"/>
                  <a:gd name="T16" fmla="*/ 90 w 90"/>
                  <a:gd name="T17" fmla="*/ 45 h 104"/>
                  <a:gd name="T18" fmla="*/ 81 w 90"/>
                  <a:gd name="T19" fmla="*/ 72 h 104"/>
                  <a:gd name="T20" fmla="*/ 80 w 90"/>
                  <a:gd name="T21" fmla="*/ 74 h 104"/>
                  <a:gd name="T22" fmla="*/ 70 w 90"/>
                  <a:gd name="T23" fmla="*/ 100 h 104"/>
                  <a:gd name="T24" fmla="*/ 70 w 90"/>
                  <a:gd name="T25" fmla="*/ 104 h 104"/>
                  <a:gd name="T26" fmla="*/ 28 w 90"/>
                  <a:gd name="T27" fmla="*/ 96 h 104"/>
                  <a:gd name="T28" fmla="*/ 62 w 90"/>
                  <a:gd name="T29" fmla="*/ 96 h 104"/>
                  <a:gd name="T30" fmla="*/ 75 w 90"/>
                  <a:gd name="T31" fmla="*/ 67 h 104"/>
                  <a:gd name="T32" fmla="*/ 75 w 90"/>
                  <a:gd name="T33" fmla="*/ 67 h 104"/>
                  <a:gd name="T34" fmla="*/ 82 w 90"/>
                  <a:gd name="T35" fmla="*/ 45 h 104"/>
                  <a:gd name="T36" fmla="*/ 45 w 90"/>
                  <a:gd name="T37" fmla="*/ 8 h 104"/>
                  <a:gd name="T38" fmla="*/ 8 w 90"/>
                  <a:gd name="T39" fmla="*/ 45 h 104"/>
                  <a:gd name="T40" fmla="*/ 15 w 90"/>
                  <a:gd name="T41" fmla="*/ 67 h 104"/>
                  <a:gd name="T42" fmla="*/ 15 w 90"/>
                  <a:gd name="T43" fmla="*/ 67 h 104"/>
                  <a:gd name="T44" fmla="*/ 28 w 90"/>
                  <a:gd name="T45" fmla="*/ 96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0" h="104">
                    <a:moveTo>
                      <a:pt x="70" y="104"/>
                    </a:moveTo>
                    <a:cubicBezTo>
                      <a:pt x="20" y="104"/>
                      <a:pt x="20" y="104"/>
                      <a:pt x="20" y="104"/>
                    </a:cubicBezTo>
                    <a:cubicBezTo>
                      <a:pt x="20" y="100"/>
                      <a:pt x="20" y="100"/>
                      <a:pt x="20" y="100"/>
                    </a:cubicBezTo>
                    <a:cubicBezTo>
                      <a:pt x="20" y="100"/>
                      <a:pt x="19" y="85"/>
                      <a:pt x="9" y="72"/>
                    </a:cubicBezTo>
                    <a:cubicBezTo>
                      <a:pt x="12" y="70"/>
                      <a:pt x="12" y="70"/>
                      <a:pt x="12" y="70"/>
                    </a:cubicBezTo>
                    <a:cubicBezTo>
                      <a:pt x="9" y="72"/>
                      <a:pt x="9" y="72"/>
                      <a:pt x="9" y="72"/>
                    </a:cubicBezTo>
                    <a:cubicBezTo>
                      <a:pt x="3" y="64"/>
                      <a:pt x="0" y="55"/>
                      <a:pt x="0" y="45"/>
                    </a:cubicBezTo>
                    <a:cubicBezTo>
                      <a:pt x="0" y="20"/>
                      <a:pt x="20" y="0"/>
                      <a:pt x="45" y="0"/>
                    </a:cubicBezTo>
                    <a:cubicBezTo>
                      <a:pt x="70" y="0"/>
                      <a:pt x="90" y="20"/>
                      <a:pt x="90" y="45"/>
                    </a:cubicBezTo>
                    <a:cubicBezTo>
                      <a:pt x="90" y="55"/>
                      <a:pt x="87" y="64"/>
                      <a:pt x="81" y="72"/>
                    </a:cubicBezTo>
                    <a:cubicBezTo>
                      <a:pt x="80" y="74"/>
                      <a:pt x="80" y="74"/>
                      <a:pt x="80" y="74"/>
                    </a:cubicBezTo>
                    <a:cubicBezTo>
                      <a:pt x="71" y="87"/>
                      <a:pt x="70" y="100"/>
                      <a:pt x="70" y="100"/>
                    </a:cubicBezTo>
                    <a:lnTo>
                      <a:pt x="70" y="104"/>
                    </a:lnTo>
                    <a:close/>
                    <a:moveTo>
                      <a:pt x="28" y="96"/>
                    </a:moveTo>
                    <a:cubicBezTo>
                      <a:pt x="62" y="96"/>
                      <a:pt x="62" y="96"/>
                      <a:pt x="62" y="96"/>
                    </a:cubicBezTo>
                    <a:cubicBezTo>
                      <a:pt x="63" y="90"/>
                      <a:pt x="66" y="78"/>
                      <a:pt x="75" y="67"/>
                    </a:cubicBezTo>
                    <a:cubicBezTo>
                      <a:pt x="75" y="67"/>
                      <a:pt x="75" y="67"/>
                      <a:pt x="75" y="67"/>
                    </a:cubicBezTo>
                    <a:cubicBezTo>
                      <a:pt x="80" y="60"/>
                      <a:pt x="82" y="53"/>
                      <a:pt x="82" y="45"/>
                    </a:cubicBezTo>
                    <a:cubicBezTo>
                      <a:pt x="82" y="25"/>
                      <a:pt x="65" y="8"/>
                      <a:pt x="45" y="8"/>
                    </a:cubicBezTo>
                    <a:cubicBezTo>
                      <a:pt x="25" y="8"/>
                      <a:pt x="8" y="25"/>
                      <a:pt x="8" y="45"/>
                    </a:cubicBezTo>
                    <a:cubicBezTo>
                      <a:pt x="8" y="53"/>
                      <a:pt x="10" y="61"/>
                      <a:pt x="15" y="67"/>
                    </a:cubicBezTo>
                    <a:cubicBezTo>
                      <a:pt x="15" y="67"/>
                      <a:pt x="15" y="67"/>
                      <a:pt x="15" y="67"/>
                    </a:cubicBezTo>
                    <a:cubicBezTo>
                      <a:pt x="24" y="78"/>
                      <a:pt x="27" y="90"/>
                      <a:pt x="28"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110" name="Group 109"/>
          <p:cNvGrpSpPr/>
          <p:nvPr/>
        </p:nvGrpSpPr>
        <p:grpSpPr>
          <a:xfrm>
            <a:off x="457201" y="1989309"/>
            <a:ext cx="640080" cy="640080"/>
            <a:chOff x="495300" y="1103009"/>
            <a:chExt cx="640080" cy="640080"/>
          </a:xfrm>
        </p:grpSpPr>
        <p:sp>
          <p:nvSpPr>
            <p:cNvPr id="111" name="Text Placeholder 1"/>
            <p:cNvSpPr txBox="1">
              <a:spLocks/>
            </p:cNvSpPr>
            <p:nvPr/>
          </p:nvSpPr>
          <p:spPr>
            <a:xfrm>
              <a:off x="495300" y="1103009"/>
              <a:ext cx="640080" cy="640080"/>
            </a:xfrm>
            <a:prstGeom prst="ellipse">
              <a:avLst/>
            </a:prstGeom>
            <a:solidFill>
              <a:schemeClr val="tx2"/>
            </a:solidFill>
          </p:spPr>
          <p:txBody>
            <a:bodyPr vert="horz" wrap="square" lIns="182880" tIns="146304" rIns="182880" bIns="146304"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600"/>
                </a:spcBef>
                <a:buFont typeface="Arial" pitchFamily="34" charset="0"/>
                <a:buNone/>
              </a:pPr>
              <a:endParaRPr lang="en-US" sz="3200"/>
            </a:p>
          </p:txBody>
        </p:sp>
        <p:grpSp>
          <p:nvGrpSpPr>
            <p:cNvPr id="112" name="Group 111"/>
            <p:cNvGrpSpPr>
              <a:grpSpLocks noChangeAspect="1"/>
            </p:cNvGrpSpPr>
            <p:nvPr/>
          </p:nvGrpSpPr>
          <p:grpSpPr bwMode="auto">
            <a:xfrm>
              <a:off x="695833" y="1222859"/>
              <a:ext cx="239014" cy="400380"/>
              <a:chOff x="73" y="857"/>
              <a:chExt cx="197" cy="330"/>
            </a:xfrm>
            <a:solidFill>
              <a:schemeClr val="bg1"/>
            </a:solidFill>
          </p:grpSpPr>
          <p:sp>
            <p:nvSpPr>
              <p:cNvPr id="113" name="Rectangle 5"/>
              <p:cNvSpPr>
                <a:spLocks noChangeArrowheads="1"/>
              </p:cNvSpPr>
              <p:nvPr/>
            </p:nvSpPr>
            <p:spPr bwMode="auto">
              <a:xfrm>
                <a:off x="126" y="1100"/>
                <a:ext cx="91" cy="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Rectangle 6"/>
              <p:cNvSpPr>
                <a:spLocks noChangeArrowheads="1"/>
              </p:cNvSpPr>
              <p:nvPr/>
            </p:nvSpPr>
            <p:spPr bwMode="auto">
              <a:xfrm>
                <a:off x="126" y="1135"/>
                <a:ext cx="91" cy="1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Rectangle 7"/>
              <p:cNvSpPr>
                <a:spLocks noChangeArrowheads="1"/>
              </p:cNvSpPr>
              <p:nvPr/>
            </p:nvSpPr>
            <p:spPr bwMode="auto">
              <a:xfrm>
                <a:off x="136" y="1170"/>
                <a:ext cx="70" cy="1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8"/>
              <p:cNvSpPr>
                <a:spLocks noEditPoints="1"/>
              </p:cNvSpPr>
              <p:nvPr/>
            </p:nvSpPr>
            <p:spPr bwMode="auto">
              <a:xfrm>
                <a:off x="73" y="857"/>
                <a:ext cx="197" cy="226"/>
              </a:xfrm>
              <a:custGeom>
                <a:avLst/>
                <a:gdLst>
                  <a:gd name="T0" fmla="*/ 70 w 90"/>
                  <a:gd name="T1" fmla="*/ 104 h 104"/>
                  <a:gd name="T2" fmla="*/ 20 w 90"/>
                  <a:gd name="T3" fmla="*/ 104 h 104"/>
                  <a:gd name="T4" fmla="*/ 20 w 90"/>
                  <a:gd name="T5" fmla="*/ 100 h 104"/>
                  <a:gd name="T6" fmla="*/ 9 w 90"/>
                  <a:gd name="T7" fmla="*/ 72 h 104"/>
                  <a:gd name="T8" fmla="*/ 12 w 90"/>
                  <a:gd name="T9" fmla="*/ 70 h 104"/>
                  <a:gd name="T10" fmla="*/ 9 w 90"/>
                  <a:gd name="T11" fmla="*/ 72 h 104"/>
                  <a:gd name="T12" fmla="*/ 0 w 90"/>
                  <a:gd name="T13" fmla="*/ 45 h 104"/>
                  <a:gd name="T14" fmla="*/ 45 w 90"/>
                  <a:gd name="T15" fmla="*/ 0 h 104"/>
                  <a:gd name="T16" fmla="*/ 90 w 90"/>
                  <a:gd name="T17" fmla="*/ 45 h 104"/>
                  <a:gd name="T18" fmla="*/ 81 w 90"/>
                  <a:gd name="T19" fmla="*/ 72 h 104"/>
                  <a:gd name="T20" fmla="*/ 80 w 90"/>
                  <a:gd name="T21" fmla="*/ 74 h 104"/>
                  <a:gd name="T22" fmla="*/ 70 w 90"/>
                  <a:gd name="T23" fmla="*/ 100 h 104"/>
                  <a:gd name="T24" fmla="*/ 70 w 90"/>
                  <a:gd name="T25" fmla="*/ 104 h 104"/>
                  <a:gd name="T26" fmla="*/ 28 w 90"/>
                  <a:gd name="T27" fmla="*/ 96 h 104"/>
                  <a:gd name="T28" fmla="*/ 62 w 90"/>
                  <a:gd name="T29" fmla="*/ 96 h 104"/>
                  <a:gd name="T30" fmla="*/ 75 w 90"/>
                  <a:gd name="T31" fmla="*/ 67 h 104"/>
                  <a:gd name="T32" fmla="*/ 75 w 90"/>
                  <a:gd name="T33" fmla="*/ 67 h 104"/>
                  <a:gd name="T34" fmla="*/ 82 w 90"/>
                  <a:gd name="T35" fmla="*/ 45 h 104"/>
                  <a:gd name="T36" fmla="*/ 45 w 90"/>
                  <a:gd name="T37" fmla="*/ 8 h 104"/>
                  <a:gd name="T38" fmla="*/ 8 w 90"/>
                  <a:gd name="T39" fmla="*/ 45 h 104"/>
                  <a:gd name="T40" fmla="*/ 15 w 90"/>
                  <a:gd name="T41" fmla="*/ 67 h 104"/>
                  <a:gd name="T42" fmla="*/ 15 w 90"/>
                  <a:gd name="T43" fmla="*/ 67 h 104"/>
                  <a:gd name="T44" fmla="*/ 28 w 90"/>
                  <a:gd name="T45" fmla="*/ 96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0" h="104">
                    <a:moveTo>
                      <a:pt x="70" y="104"/>
                    </a:moveTo>
                    <a:cubicBezTo>
                      <a:pt x="20" y="104"/>
                      <a:pt x="20" y="104"/>
                      <a:pt x="20" y="104"/>
                    </a:cubicBezTo>
                    <a:cubicBezTo>
                      <a:pt x="20" y="100"/>
                      <a:pt x="20" y="100"/>
                      <a:pt x="20" y="100"/>
                    </a:cubicBezTo>
                    <a:cubicBezTo>
                      <a:pt x="20" y="100"/>
                      <a:pt x="19" y="85"/>
                      <a:pt x="9" y="72"/>
                    </a:cubicBezTo>
                    <a:cubicBezTo>
                      <a:pt x="12" y="70"/>
                      <a:pt x="12" y="70"/>
                      <a:pt x="12" y="70"/>
                    </a:cubicBezTo>
                    <a:cubicBezTo>
                      <a:pt x="9" y="72"/>
                      <a:pt x="9" y="72"/>
                      <a:pt x="9" y="72"/>
                    </a:cubicBezTo>
                    <a:cubicBezTo>
                      <a:pt x="3" y="64"/>
                      <a:pt x="0" y="55"/>
                      <a:pt x="0" y="45"/>
                    </a:cubicBezTo>
                    <a:cubicBezTo>
                      <a:pt x="0" y="20"/>
                      <a:pt x="20" y="0"/>
                      <a:pt x="45" y="0"/>
                    </a:cubicBezTo>
                    <a:cubicBezTo>
                      <a:pt x="70" y="0"/>
                      <a:pt x="90" y="20"/>
                      <a:pt x="90" y="45"/>
                    </a:cubicBezTo>
                    <a:cubicBezTo>
                      <a:pt x="90" y="55"/>
                      <a:pt x="87" y="64"/>
                      <a:pt x="81" y="72"/>
                    </a:cubicBezTo>
                    <a:cubicBezTo>
                      <a:pt x="80" y="74"/>
                      <a:pt x="80" y="74"/>
                      <a:pt x="80" y="74"/>
                    </a:cubicBezTo>
                    <a:cubicBezTo>
                      <a:pt x="71" y="87"/>
                      <a:pt x="70" y="100"/>
                      <a:pt x="70" y="100"/>
                    </a:cubicBezTo>
                    <a:lnTo>
                      <a:pt x="70" y="104"/>
                    </a:lnTo>
                    <a:close/>
                    <a:moveTo>
                      <a:pt x="28" y="96"/>
                    </a:moveTo>
                    <a:cubicBezTo>
                      <a:pt x="62" y="96"/>
                      <a:pt x="62" y="96"/>
                      <a:pt x="62" y="96"/>
                    </a:cubicBezTo>
                    <a:cubicBezTo>
                      <a:pt x="63" y="90"/>
                      <a:pt x="66" y="78"/>
                      <a:pt x="75" y="67"/>
                    </a:cubicBezTo>
                    <a:cubicBezTo>
                      <a:pt x="75" y="67"/>
                      <a:pt x="75" y="67"/>
                      <a:pt x="75" y="67"/>
                    </a:cubicBezTo>
                    <a:cubicBezTo>
                      <a:pt x="80" y="60"/>
                      <a:pt x="82" y="53"/>
                      <a:pt x="82" y="45"/>
                    </a:cubicBezTo>
                    <a:cubicBezTo>
                      <a:pt x="82" y="25"/>
                      <a:pt x="65" y="8"/>
                      <a:pt x="45" y="8"/>
                    </a:cubicBezTo>
                    <a:cubicBezTo>
                      <a:pt x="25" y="8"/>
                      <a:pt x="8" y="25"/>
                      <a:pt x="8" y="45"/>
                    </a:cubicBezTo>
                    <a:cubicBezTo>
                      <a:pt x="8" y="53"/>
                      <a:pt x="10" y="61"/>
                      <a:pt x="15" y="67"/>
                    </a:cubicBezTo>
                    <a:cubicBezTo>
                      <a:pt x="15" y="67"/>
                      <a:pt x="15" y="67"/>
                      <a:pt x="15" y="67"/>
                    </a:cubicBezTo>
                    <a:cubicBezTo>
                      <a:pt x="24" y="78"/>
                      <a:pt x="27" y="90"/>
                      <a:pt x="28"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117" name="Group 116"/>
          <p:cNvGrpSpPr/>
          <p:nvPr/>
        </p:nvGrpSpPr>
        <p:grpSpPr>
          <a:xfrm>
            <a:off x="457201" y="2768150"/>
            <a:ext cx="640080" cy="640080"/>
            <a:chOff x="495300" y="1103009"/>
            <a:chExt cx="640080" cy="640080"/>
          </a:xfrm>
        </p:grpSpPr>
        <p:sp>
          <p:nvSpPr>
            <p:cNvPr id="118" name="Text Placeholder 1"/>
            <p:cNvSpPr txBox="1">
              <a:spLocks/>
            </p:cNvSpPr>
            <p:nvPr/>
          </p:nvSpPr>
          <p:spPr>
            <a:xfrm>
              <a:off x="495300" y="1103009"/>
              <a:ext cx="640080" cy="640080"/>
            </a:xfrm>
            <a:prstGeom prst="ellipse">
              <a:avLst/>
            </a:prstGeom>
            <a:solidFill>
              <a:schemeClr val="tx2"/>
            </a:solidFill>
          </p:spPr>
          <p:txBody>
            <a:bodyPr vert="horz" wrap="square" lIns="182880" tIns="146304" rIns="182880" bIns="146304"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600"/>
                </a:spcBef>
                <a:buFont typeface="Arial" pitchFamily="34" charset="0"/>
                <a:buNone/>
              </a:pPr>
              <a:endParaRPr lang="en-US" sz="3200"/>
            </a:p>
          </p:txBody>
        </p:sp>
        <p:grpSp>
          <p:nvGrpSpPr>
            <p:cNvPr id="119" name="Group 118"/>
            <p:cNvGrpSpPr>
              <a:grpSpLocks noChangeAspect="1"/>
            </p:cNvGrpSpPr>
            <p:nvPr/>
          </p:nvGrpSpPr>
          <p:grpSpPr bwMode="auto">
            <a:xfrm>
              <a:off x="695833" y="1222859"/>
              <a:ext cx="239014" cy="400380"/>
              <a:chOff x="73" y="857"/>
              <a:chExt cx="197" cy="330"/>
            </a:xfrm>
            <a:solidFill>
              <a:schemeClr val="bg1"/>
            </a:solidFill>
          </p:grpSpPr>
          <p:sp>
            <p:nvSpPr>
              <p:cNvPr id="120" name="Rectangle 5"/>
              <p:cNvSpPr>
                <a:spLocks noChangeArrowheads="1"/>
              </p:cNvSpPr>
              <p:nvPr/>
            </p:nvSpPr>
            <p:spPr bwMode="auto">
              <a:xfrm>
                <a:off x="126" y="1100"/>
                <a:ext cx="91" cy="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Rectangle 6"/>
              <p:cNvSpPr>
                <a:spLocks noChangeArrowheads="1"/>
              </p:cNvSpPr>
              <p:nvPr/>
            </p:nvSpPr>
            <p:spPr bwMode="auto">
              <a:xfrm>
                <a:off x="126" y="1135"/>
                <a:ext cx="91" cy="1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Rectangle 7"/>
              <p:cNvSpPr>
                <a:spLocks noChangeArrowheads="1"/>
              </p:cNvSpPr>
              <p:nvPr/>
            </p:nvSpPr>
            <p:spPr bwMode="auto">
              <a:xfrm>
                <a:off x="136" y="1170"/>
                <a:ext cx="70" cy="1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8"/>
              <p:cNvSpPr>
                <a:spLocks noEditPoints="1"/>
              </p:cNvSpPr>
              <p:nvPr/>
            </p:nvSpPr>
            <p:spPr bwMode="auto">
              <a:xfrm>
                <a:off x="73" y="857"/>
                <a:ext cx="197" cy="226"/>
              </a:xfrm>
              <a:custGeom>
                <a:avLst/>
                <a:gdLst>
                  <a:gd name="T0" fmla="*/ 70 w 90"/>
                  <a:gd name="T1" fmla="*/ 104 h 104"/>
                  <a:gd name="T2" fmla="*/ 20 w 90"/>
                  <a:gd name="T3" fmla="*/ 104 h 104"/>
                  <a:gd name="T4" fmla="*/ 20 w 90"/>
                  <a:gd name="T5" fmla="*/ 100 h 104"/>
                  <a:gd name="T6" fmla="*/ 9 w 90"/>
                  <a:gd name="T7" fmla="*/ 72 h 104"/>
                  <a:gd name="T8" fmla="*/ 12 w 90"/>
                  <a:gd name="T9" fmla="*/ 70 h 104"/>
                  <a:gd name="T10" fmla="*/ 9 w 90"/>
                  <a:gd name="T11" fmla="*/ 72 h 104"/>
                  <a:gd name="T12" fmla="*/ 0 w 90"/>
                  <a:gd name="T13" fmla="*/ 45 h 104"/>
                  <a:gd name="T14" fmla="*/ 45 w 90"/>
                  <a:gd name="T15" fmla="*/ 0 h 104"/>
                  <a:gd name="T16" fmla="*/ 90 w 90"/>
                  <a:gd name="T17" fmla="*/ 45 h 104"/>
                  <a:gd name="T18" fmla="*/ 81 w 90"/>
                  <a:gd name="T19" fmla="*/ 72 h 104"/>
                  <a:gd name="T20" fmla="*/ 80 w 90"/>
                  <a:gd name="T21" fmla="*/ 74 h 104"/>
                  <a:gd name="T22" fmla="*/ 70 w 90"/>
                  <a:gd name="T23" fmla="*/ 100 h 104"/>
                  <a:gd name="T24" fmla="*/ 70 w 90"/>
                  <a:gd name="T25" fmla="*/ 104 h 104"/>
                  <a:gd name="T26" fmla="*/ 28 w 90"/>
                  <a:gd name="T27" fmla="*/ 96 h 104"/>
                  <a:gd name="T28" fmla="*/ 62 w 90"/>
                  <a:gd name="T29" fmla="*/ 96 h 104"/>
                  <a:gd name="T30" fmla="*/ 75 w 90"/>
                  <a:gd name="T31" fmla="*/ 67 h 104"/>
                  <a:gd name="T32" fmla="*/ 75 w 90"/>
                  <a:gd name="T33" fmla="*/ 67 h 104"/>
                  <a:gd name="T34" fmla="*/ 82 w 90"/>
                  <a:gd name="T35" fmla="*/ 45 h 104"/>
                  <a:gd name="T36" fmla="*/ 45 w 90"/>
                  <a:gd name="T37" fmla="*/ 8 h 104"/>
                  <a:gd name="T38" fmla="*/ 8 w 90"/>
                  <a:gd name="T39" fmla="*/ 45 h 104"/>
                  <a:gd name="T40" fmla="*/ 15 w 90"/>
                  <a:gd name="T41" fmla="*/ 67 h 104"/>
                  <a:gd name="T42" fmla="*/ 15 w 90"/>
                  <a:gd name="T43" fmla="*/ 67 h 104"/>
                  <a:gd name="T44" fmla="*/ 28 w 90"/>
                  <a:gd name="T45" fmla="*/ 96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0" h="104">
                    <a:moveTo>
                      <a:pt x="70" y="104"/>
                    </a:moveTo>
                    <a:cubicBezTo>
                      <a:pt x="20" y="104"/>
                      <a:pt x="20" y="104"/>
                      <a:pt x="20" y="104"/>
                    </a:cubicBezTo>
                    <a:cubicBezTo>
                      <a:pt x="20" y="100"/>
                      <a:pt x="20" y="100"/>
                      <a:pt x="20" y="100"/>
                    </a:cubicBezTo>
                    <a:cubicBezTo>
                      <a:pt x="20" y="100"/>
                      <a:pt x="19" y="85"/>
                      <a:pt x="9" y="72"/>
                    </a:cubicBezTo>
                    <a:cubicBezTo>
                      <a:pt x="12" y="70"/>
                      <a:pt x="12" y="70"/>
                      <a:pt x="12" y="70"/>
                    </a:cubicBezTo>
                    <a:cubicBezTo>
                      <a:pt x="9" y="72"/>
                      <a:pt x="9" y="72"/>
                      <a:pt x="9" y="72"/>
                    </a:cubicBezTo>
                    <a:cubicBezTo>
                      <a:pt x="3" y="64"/>
                      <a:pt x="0" y="55"/>
                      <a:pt x="0" y="45"/>
                    </a:cubicBezTo>
                    <a:cubicBezTo>
                      <a:pt x="0" y="20"/>
                      <a:pt x="20" y="0"/>
                      <a:pt x="45" y="0"/>
                    </a:cubicBezTo>
                    <a:cubicBezTo>
                      <a:pt x="70" y="0"/>
                      <a:pt x="90" y="20"/>
                      <a:pt x="90" y="45"/>
                    </a:cubicBezTo>
                    <a:cubicBezTo>
                      <a:pt x="90" y="55"/>
                      <a:pt x="87" y="64"/>
                      <a:pt x="81" y="72"/>
                    </a:cubicBezTo>
                    <a:cubicBezTo>
                      <a:pt x="80" y="74"/>
                      <a:pt x="80" y="74"/>
                      <a:pt x="80" y="74"/>
                    </a:cubicBezTo>
                    <a:cubicBezTo>
                      <a:pt x="71" y="87"/>
                      <a:pt x="70" y="100"/>
                      <a:pt x="70" y="100"/>
                    </a:cubicBezTo>
                    <a:lnTo>
                      <a:pt x="70" y="104"/>
                    </a:lnTo>
                    <a:close/>
                    <a:moveTo>
                      <a:pt x="28" y="96"/>
                    </a:moveTo>
                    <a:cubicBezTo>
                      <a:pt x="62" y="96"/>
                      <a:pt x="62" y="96"/>
                      <a:pt x="62" y="96"/>
                    </a:cubicBezTo>
                    <a:cubicBezTo>
                      <a:pt x="63" y="90"/>
                      <a:pt x="66" y="78"/>
                      <a:pt x="75" y="67"/>
                    </a:cubicBezTo>
                    <a:cubicBezTo>
                      <a:pt x="75" y="67"/>
                      <a:pt x="75" y="67"/>
                      <a:pt x="75" y="67"/>
                    </a:cubicBezTo>
                    <a:cubicBezTo>
                      <a:pt x="80" y="60"/>
                      <a:pt x="82" y="53"/>
                      <a:pt x="82" y="45"/>
                    </a:cubicBezTo>
                    <a:cubicBezTo>
                      <a:pt x="82" y="25"/>
                      <a:pt x="65" y="8"/>
                      <a:pt x="45" y="8"/>
                    </a:cubicBezTo>
                    <a:cubicBezTo>
                      <a:pt x="25" y="8"/>
                      <a:pt x="8" y="25"/>
                      <a:pt x="8" y="45"/>
                    </a:cubicBezTo>
                    <a:cubicBezTo>
                      <a:pt x="8" y="53"/>
                      <a:pt x="10" y="61"/>
                      <a:pt x="15" y="67"/>
                    </a:cubicBezTo>
                    <a:cubicBezTo>
                      <a:pt x="15" y="67"/>
                      <a:pt x="15" y="67"/>
                      <a:pt x="15" y="67"/>
                    </a:cubicBezTo>
                    <a:cubicBezTo>
                      <a:pt x="24" y="78"/>
                      <a:pt x="27" y="90"/>
                      <a:pt x="28"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124" name="Group 123"/>
          <p:cNvGrpSpPr/>
          <p:nvPr/>
        </p:nvGrpSpPr>
        <p:grpSpPr>
          <a:xfrm>
            <a:off x="457201" y="3546991"/>
            <a:ext cx="640080" cy="640080"/>
            <a:chOff x="495300" y="1103009"/>
            <a:chExt cx="640080" cy="640080"/>
          </a:xfrm>
        </p:grpSpPr>
        <p:sp>
          <p:nvSpPr>
            <p:cNvPr id="125" name="Text Placeholder 1"/>
            <p:cNvSpPr txBox="1">
              <a:spLocks/>
            </p:cNvSpPr>
            <p:nvPr/>
          </p:nvSpPr>
          <p:spPr>
            <a:xfrm>
              <a:off x="495300" y="1103009"/>
              <a:ext cx="640080" cy="640080"/>
            </a:xfrm>
            <a:prstGeom prst="ellipse">
              <a:avLst/>
            </a:prstGeom>
            <a:solidFill>
              <a:schemeClr val="tx2"/>
            </a:solidFill>
          </p:spPr>
          <p:txBody>
            <a:bodyPr vert="horz" wrap="square" lIns="182880" tIns="146304" rIns="182880" bIns="146304"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600"/>
                </a:spcBef>
                <a:buFont typeface="Arial" pitchFamily="34" charset="0"/>
                <a:buNone/>
              </a:pPr>
              <a:endParaRPr lang="en-US" sz="3200"/>
            </a:p>
          </p:txBody>
        </p:sp>
        <p:grpSp>
          <p:nvGrpSpPr>
            <p:cNvPr id="126" name="Group 125"/>
            <p:cNvGrpSpPr>
              <a:grpSpLocks noChangeAspect="1"/>
            </p:cNvGrpSpPr>
            <p:nvPr/>
          </p:nvGrpSpPr>
          <p:grpSpPr bwMode="auto">
            <a:xfrm>
              <a:off x="695833" y="1222859"/>
              <a:ext cx="239014" cy="400380"/>
              <a:chOff x="73" y="857"/>
              <a:chExt cx="197" cy="330"/>
            </a:xfrm>
            <a:solidFill>
              <a:schemeClr val="bg1"/>
            </a:solidFill>
          </p:grpSpPr>
          <p:sp>
            <p:nvSpPr>
              <p:cNvPr id="127" name="Rectangle 5"/>
              <p:cNvSpPr>
                <a:spLocks noChangeArrowheads="1"/>
              </p:cNvSpPr>
              <p:nvPr/>
            </p:nvSpPr>
            <p:spPr bwMode="auto">
              <a:xfrm>
                <a:off x="126" y="1100"/>
                <a:ext cx="91" cy="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Rectangle 6"/>
              <p:cNvSpPr>
                <a:spLocks noChangeArrowheads="1"/>
              </p:cNvSpPr>
              <p:nvPr/>
            </p:nvSpPr>
            <p:spPr bwMode="auto">
              <a:xfrm>
                <a:off x="126" y="1135"/>
                <a:ext cx="91" cy="1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Rectangle 7"/>
              <p:cNvSpPr>
                <a:spLocks noChangeArrowheads="1"/>
              </p:cNvSpPr>
              <p:nvPr/>
            </p:nvSpPr>
            <p:spPr bwMode="auto">
              <a:xfrm>
                <a:off x="136" y="1170"/>
                <a:ext cx="70" cy="1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8"/>
              <p:cNvSpPr>
                <a:spLocks noEditPoints="1"/>
              </p:cNvSpPr>
              <p:nvPr/>
            </p:nvSpPr>
            <p:spPr bwMode="auto">
              <a:xfrm>
                <a:off x="73" y="857"/>
                <a:ext cx="197" cy="226"/>
              </a:xfrm>
              <a:custGeom>
                <a:avLst/>
                <a:gdLst>
                  <a:gd name="T0" fmla="*/ 70 w 90"/>
                  <a:gd name="T1" fmla="*/ 104 h 104"/>
                  <a:gd name="T2" fmla="*/ 20 w 90"/>
                  <a:gd name="T3" fmla="*/ 104 h 104"/>
                  <a:gd name="T4" fmla="*/ 20 w 90"/>
                  <a:gd name="T5" fmla="*/ 100 h 104"/>
                  <a:gd name="T6" fmla="*/ 9 w 90"/>
                  <a:gd name="T7" fmla="*/ 72 h 104"/>
                  <a:gd name="T8" fmla="*/ 12 w 90"/>
                  <a:gd name="T9" fmla="*/ 70 h 104"/>
                  <a:gd name="T10" fmla="*/ 9 w 90"/>
                  <a:gd name="T11" fmla="*/ 72 h 104"/>
                  <a:gd name="T12" fmla="*/ 0 w 90"/>
                  <a:gd name="T13" fmla="*/ 45 h 104"/>
                  <a:gd name="T14" fmla="*/ 45 w 90"/>
                  <a:gd name="T15" fmla="*/ 0 h 104"/>
                  <a:gd name="T16" fmla="*/ 90 w 90"/>
                  <a:gd name="T17" fmla="*/ 45 h 104"/>
                  <a:gd name="T18" fmla="*/ 81 w 90"/>
                  <a:gd name="T19" fmla="*/ 72 h 104"/>
                  <a:gd name="T20" fmla="*/ 80 w 90"/>
                  <a:gd name="T21" fmla="*/ 74 h 104"/>
                  <a:gd name="T22" fmla="*/ 70 w 90"/>
                  <a:gd name="T23" fmla="*/ 100 h 104"/>
                  <a:gd name="T24" fmla="*/ 70 w 90"/>
                  <a:gd name="T25" fmla="*/ 104 h 104"/>
                  <a:gd name="T26" fmla="*/ 28 w 90"/>
                  <a:gd name="T27" fmla="*/ 96 h 104"/>
                  <a:gd name="T28" fmla="*/ 62 w 90"/>
                  <a:gd name="T29" fmla="*/ 96 h 104"/>
                  <a:gd name="T30" fmla="*/ 75 w 90"/>
                  <a:gd name="T31" fmla="*/ 67 h 104"/>
                  <a:gd name="T32" fmla="*/ 75 w 90"/>
                  <a:gd name="T33" fmla="*/ 67 h 104"/>
                  <a:gd name="T34" fmla="*/ 82 w 90"/>
                  <a:gd name="T35" fmla="*/ 45 h 104"/>
                  <a:gd name="T36" fmla="*/ 45 w 90"/>
                  <a:gd name="T37" fmla="*/ 8 h 104"/>
                  <a:gd name="T38" fmla="*/ 8 w 90"/>
                  <a:gd name="T39" fmla="*/ 45 h 104"/>
                  <a:gd name="T40" fmla="*/ 15 w 90"/>
                  <a:gd name="T41" fmla="*/ 67 h 104"/>
                  <a:gd name="T42" fmla="*/ 15 w 90"/>
                  <a:gd name="T43" fmla="*/ 67 h 104"/>
                  <a:gd name="T44" fmla="*/ 28 w 90"/>
                  <a:gd name="T45" fmla="*/ 96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0" h="104">
                    <a:moveTo>
                      <a:pt x="70" y="104"/>
                    </a:moveTo>
                    <a:cubicBezTo>
                      <a:pt x="20" y="104"/>
                      <a:pt x="20" y="104"/>
                      <a:pt x="20" y="104"/>
                    </a:cubicBezTo>
                    <a:cubicBezTo>
                      <a:pt x="20" y="100"/>
                      <a:pt x="20" y="100"/>
                      <a:pt x="20" y="100"/>
                    </a:cubicBezTo>
                    <a:cubicBezTo>
                      <a:pt x="20" y="100"/>
                      <a:pt x="19" y="85"/>
                      <a:pt x="9" y="72"/>
                    </a:cubicBezTo>
                    <a:cubicBezTo>
                      <a:pt x="12" y="70"/>
                      <a:pt x="12" y="70"/>
                      <a:pt x="12" y="70"/>
                    </a:cubicBezTo>
                    <a:cubicBezTo>
                      <a:pt x="9" y="72"/>
                      <a:pt x="9" y="72"/>
                      <a:pt x="9" y="72"/>
                    </a:cubicBezTo>
                    <a:cubicBezTo>
                      <a:pt x="3" y="64"/>
                      <a:pt x="0" y="55"/>
                      <a:pt x="0" y="45"/>
                    </a:cubicBezTo>
                    <a:cubicBezTo>
                      <a:pt x="0" y="20"/>
                      <a:pt x="20" y="0"/>
                      <a:pt x="45" y="0"/>
                    </a:cubicBezTo>
                    <a:cubicBezTo>
                      <a:pt x="70" y="0"/>
                      <a:pt x="90" y="20"/>
                      <a:pt x="90" y="45"/>
                    </a:cubicBezTo>
                    <a:cubicBezTo>
                      <a:pt x="90" y="55"/>
                      <a:pt x="87" y="64"/>
                      <a:pt x="81" y="72"/>
                    </a:cubicBezTo>
                    <a:cubicBezTo>
                      <a:pt x="80" y="74"/>
                      <a:pt x="80" y="74"/>
                      <a:pt x="80" y="74"/>
                    </a:cubicBezTo>
                    <a:cubicBezTo>
                      <a:pt x="71" y="87"/>
                      <a:pt x="70" y="100"/>
                      <a:pt x="70" y="100"/>
                    </a:cubicBezTo>
                    <a:lnTo>
                      <a:pt x="70" y="104"/>
                    </a:lnTo>
                    <a:close/>
                    <a:moveTo>
                      <a:pt x="28" y="96"/>
                    </a:moveTo>
                    <a:cubicBezTo>
                      <a:pt x="62" y="96"/>
                      <a:pt x="62" y="96"/>
                      <a:pt x="62" y="96"/>
                    </a:cubicBezTo>
                    <a:cubicBezTo>
                      <a:pt x="63" y="90"/>
                      <a:pt x="66" y="78"/>
                      <a:pt x="75" y="67"/>
                    </a:cubicBezTo>
                    <a:cubicBezTo>
                      <a:pt x="75" y="67"/>
                      <a:pt x="75" y="67"/>
                      <a:pt x="75" y="67"/>
                    </a:cubicBezTo>
                    <a:cubicBezTo>
                      <a:pt x="80" y="60"/>
                      <a:pt x="82" y="53"/>
                      <a:pt x="82" y="45"/>
                    </a:cubicBezTo>
                    <a:cubicBezTo>
                      <a:pt x="82" y="25"/>
                      <a:pt x="65" y="8"/>
                      <a:pt x="45" y="8"/>
                    </a:cubicBezTo>
                    <a:cubicBezTo>
                      <a:pt x="25" y="8"/>
                      <a:pt x="8" y="25"/>
                      <a:pt x="8" y="45"/>
                    </a:cubicBezTo>
                    <a:cubicBezTo>
                      <a:pt x="8" y="53"/>
                      <a:pt x="10" y="61"/>
                      <a:pt x="15" y="67"/>
                    </a:cubicBezTo>
                    <a:cubicBezTo>
                      <a:pt x="15" y="67"/>
                      <a:pt x="15" y="67"/>
                      <a:pt x="15" y="67"/>
                    </a:cubicBezTo>
                    <a:cubicBezTo>
                      <a:pt x="24" y="78"/>
                      <a:pt x="27" y="90"/>
                      <a:pt x="28"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131" name="Group 130"/>
          <p:cNvGrpSpPr/>
          <p:nvPr/>
        </p:nvGrpSpPr>
        <p:grpSpPr>
          <a:xfrm>
            <a:off x="457201" y="4325832"/>
            <a:ext cx="640080" cy="640080"/>
            <a:chOff x="495300" y="1103009"/>
            <a:chExt cx="640080" cy="640080"/>
          </a:xfrm>
        </p:grpSpPr>
        <p:sp>
          <p:nvSpPr>
            <p:cNvPr id="132" name="Text Placeholder 1"/>
            <p:cNvSpPr txBox="1">
              <a:spLocks/>
            </p:cNvSpPr>
            <p:nvPr/>
          </p:nvSpPr>
          <p:spPr>
            <a:xfrm>
              <a:off x="495300" y="1103009"/>
              <a:ext cx="640080" cy="640080"/>
            </a:xfrm>
            <a:prstGeom prst="ellipse">
              <a:avLst/>
            </a:prstGeom>
            <a:solidFill>
              <a:schemeClr val="tx2"/>
            </a:solidFill>
          </p:spPr>
          <p:txBody>
            <a:bodyPr vert="horz" wrap="square" lIns="182880" tIns="146304" rIns="182880" bIns="146304"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600"/>
                </a:spcBef>
                <a:buFont typeface="Arial" pitchFamily="34" charset="0"/>
                <a:buNone/>
              </a:pPr>
              <a:endParaRPr lang="en-US" sz="3200"/>
            </a:p>
          </p:txBody>
        </p:sp>
        <p:grpSp>
          <p:nvGrpSpPr>
            <p:cNvPr id="133" name="Group 132"/>
            <p:cNvGrpSpPr>
              <a:grpSpLocks noChangeAspect="1"/>
            </p:cNvGrpSpPr>
            <p:nvPr/>
          </p:nvGrpSpPr>
          <p:grpSpPr bwMode="auto">
            <a:xfrm>
              <a:off x="695833" y="1222859"/>
              <a:ext cx="239014" cy="400380"/>
              <a:chOff x="73" y="857"/>
              <a:chExt cx="197" cy="330"/>
            </a:xfrm>
            <a:solidFill>
              <a:schemeClr val="bg1"/>
            </a:solidFill>
          </p:grpSpPr>
          <p:sp>
            <p:nvSpPr>
              <p:cNvPr id="134" name="Rectangle 5"/>
              <p:cNvSpPr>
                <a:spLocks noChangeArrowheads="1"/>
              </p:cNvSpPr>
              <p:nvPr/>
            </p:nvSpPr>
            <p:spPr bwMode="auto">
              <a:xfrm>
                <a:off x="126" y="1100"/>
                <a:ext cx="91" cy="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Rectangle 6"/>
              <p:cNvSpPr>
                <a:spLocks noChangeArrowheads="1"/>
              </p:cNvSpPr>
              <p:nvPr/>
            </p:nvSpPr>
            <p:spPr bwMode="auto">
              <a:xfrm>
                <a:off x="126" y="1135"/>
                <a:ext cx="91" cy="1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Rectangle 7"/>
              <p:cNvSpPr>
                <a:spLocks noChangeArrowheads="1"/>
              </p:cNvSpPr>
              <p:nvPr/>
            </p:nvSpPr>
            <p:spPr bwMode="auto">
              <a:xfrm>
                <a:off x="136" y="1170"/>
                <a:ext cx="70" cy="1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 name="Freeform 8"/>
              <p:cNvSpPr>
                <a:spLocks noEditPoints="1"/>
              </p:cNvSpPr>
              <p:nvPr/>
            </p:nvSpPr>
            <p:spPr bwMode="auto">
              <a:xfrm>
                <a:off x="73" y="857"/>
                <a:ext cx="197" cy="226"/>
              </a:xfrm>
              <a:custGeom>
                <a:avLst/>
                <a:gdLst>
                  <a:gd name="T0" fmla="*/ 70 w 90"/>
                  <a:gd name="T1" fmla="*/ 104 h 104"/>
                  <a:gd name="T2" fmla="*/ 20 w 90"/>
                  <a:gd name="T3" fmla="*/ 104 h 104"/>
                  <a:gd name="T4" fmla="*/ 20 w 90"/>
                  <a:gd name="T5" fmla="*/ 100 h 104"/>
                  <a:gd name="T6" fmla="*/ 9 w 90"/>
                  <a:gd name="T7" fmla="*/ 72 h 104"/>
                  <a:gd name="T8" fmla="*/ 12 w 90"/>
                  <a:gd name="T9" fmla="*/ 70 h 104"/>
                  <a:gd name="T10" fmla="*/ 9 w 90"/>
                  <a:gd name="T11" fmla="*/ 72 h 104"/>
                  <a:gd name="T12" fmla="*/ 0 w 90"/>
                  <a:gd name="T13" fmla="*/ 45 h 104"/>
                  <a:gd name="T14" fmla="*/ 45 w 90"/>
                  <a:gd name="T15" fmla="*/ 0 h 104"/>
                  <a:gd name="T16" fmla="*/ 90 w 90"/>
                  <a:gd name="T17" fmla="*/ 45 h 104"/>
                  <a:gd name="T18" fmla="*/ 81 w 90"/>
                  <a:gd name="T19" fmla="*/ 72 h 104"/>
                  <a:gd name="T20" fmla="*/ 80 w 90"/>
                  <a:gd name="T21" fmla="*/ 74 h 104"/>
                  <a:gd name="T22" fmla="*/ 70 w 90"/>
                  <a:gd name="T23" fmla="*/ 100 h 104"/>
                  <a:gd name="T24" fmla="*/ 70 w 90"/>
                  <a:gd name="T25" fmla="*/ 104 h 104"/>
                  <a:gd name="T26" fmla="*/ 28 w 90"/>
                  <a:gd name="T27" fmla="*/ 96 h 104"/>
                  <a:gd name="T28" fmla="*/ 62 w 90"/>
                  <a:gd name="T29" fmla="*/ 96 h 104"/>
                  <a:gd name="T30" fmla="*/ 75 w 90"/>
                  <a:gd name="T31" fmla="*/ 67 h 104"/>
                  <a:gd name="T32" fmla="*/ 75 w 90"/>
                  <a:gd name="T33" fmla="*/ 67 h 104"/>
                  <a:gd name="T34" fmla="*/ 82 w 90"/>
                  <a:gd name="T35" fmla="*/ 45 h 104"/>
                  <a:gd name="T36" fmla="*/ 45 w 90"/>
                  <a:gd name="T37" fmla="*/ 8 h 104"/>
                  <a:gd name="T38" fmla="*/ 8 w 90"/>
                  <a:gd name="T39" fmla="*/ 45 h 104"/>
                  <a:gd name="T40" fmla="*/ 15 w 90"/>
                  <a:gd name="T41" fmla="*/ 67 h 104"/>
                  <a:gd name="T42" fmla="*/ 15 w 90"/>
                  <a:gd name="T43" fmla="*/ 67 h 104"/>
                  <a:gd name="T44" fmla="*/ 28 w 90"/>
                  <a:gd name="T45" fmla="*/ 96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0" h="104">
                    <a:moveTo>
                      <a:pt x="70" y="104"/>
                    </a:moveTo>
                    <a:cubicBezTo>
                      <a:pt x="20" y="104"/>
                      <a:pt x="20" y="104"/>
                      <a:pt x="20" y="104"/>
                    </a:cubicBezTo>
                    <a:cubicBezTo>
                      <a:pt x="20" y="100"/>
                      <a:pt x="20" y="100"/>
                      <a:pt x="20" y="100"/>
                    </a:cubicBezTo>
                    <a:cubicBezTo>
                      <a:pt x="20" y="100"/>
                      <a:pt x="19" y="85"/>
                      <a:pt x="9" y="72"/>
                    </a:cubicBezTo>
                    <a:cubicBezTo>
                      <a:pt x="12" y="70"/>
                      <a:pt x="12" y="70"/>
                      <a:pt x="12" y="70"/>
                    </a:cubicBezTo>
                    <a:cubicBezTo>
                      <a:pt x="9" y="72"/>
                      <a:pt x="9" y="72"/>
                      <a:pt x="9" y="72"/>
                    </a:cubicBezTo>
                    <a:cubicBezTo>
                      <a:pt x="3" y="64"/>
                      <a:pt x="0" y="55"/>
                      <a:pt x="0" y="45"/>
                    </a:cubicBezTo>
                    <a:cubicBezTo>
                      <a:pt x="0" y="20"/>
                      <a:pt x="20" y="0"/>
                      <a:pt x="45" y="0"/>
                    </a:cubicBezTo>
                    <a:cubicBezTo>
                      <a:pt x="70" y="0"/>
                      <a:pt x="90" y="20"/>
                      <a:pt x="90" y="45"/>
                    </a:cubicBezTo>
                    <a:cubicBezTo>
                      <a:pt x="90" y="55"/>
                      <a:pt x="87" y="64"/>
                      <a:pt x="81" y="72"/>
                    </a:cubicBezTo>
                    <a:cubicBezTo>
                      <a:pt x="80" y="74"/>
                      <a:pt x="80" y="74"/>
                      <a:pt x="80" y="74"/>
                    </a:cubicBezTo>
                    <a:cubicBezTo>
                      <a:pt x="71" y="87"/>
                      <a:pt x="70" y="100"/>
                      <a:pt x="70" y="100"/>
                    </a:cubicBezTo>
                    <a:lnTo>
                      <a:pt x="70" y="104"/>
                    </a:lnTo>
                    <a:close/>
                    <a:moveTo>
                      <a:pt x="28" y="96"/>
                    </a:moveTo>
                    <a:cubicBezTo>
                      <a:pt x="62" y="96"/>
                      <a:pt x="62" y="96"/>
                      <a:pt x="62" y="96"/>
                    </a:cubicBezTo>
                    <a:cubicBezTo>
                      <a:pt x="63" y="90"/>
                      <a:pt x="66" y="78"/>
                      <a:pt x="75" y="67"/>
                    </a:cubicBezTo>
                    <a:cubicBezTo>
                      <a:pt x="75" y="67"/>
                      <a:pt x="75" y="67"/>
                      <a:pt x="75" y="67"/>
                    </a:cubicBezTo>
                    <a:cubicBezTo>
                      <a:pt x="80" y="60"/>
                      <a:pt x="82" y="53"/>
                      <a:pt x="82" y="45"/>
                    </a:cubicBezTo>
                    <a:cubicBezTo>
                      <a:pt x="82" y="25"/>
                      <a:pt x="65" y="8"/>
                      <a:pt x="45" y="8"/>
                    </a:cubicBezTo>
                    <a:cubicBezTo>
                      <a:pt x="25" y="8"/>
                      <a:pt x="8" y="25"/>
                      <a:pt x="8" y="45"/>
                    </a:cubicBezTo>
                    <a:cubicBezTo>
                      <a:pt x="8" y="53"/>
                      <a:pt x="10" y="61"/>
                      <a:pt x="15" y="67"/>
                    </a:cubicBezTo>
                    <a:cubicBezTo>
                      <a:pt x="15" y="67"/>
                      <a:pt x="15" y="67"/>
                      <a:pt x="15" y="67"/>
                    </a:cubicBezTo>
                    <a:cubicBezTo>
                      <a:pt x="24" y="78"/>
                      <a:pt x="27" y="90"/>
                      <a:pt x="28"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138" name="Group 137"/>
          <p:cNvGrpSpPr/>
          <p:nvPr/>
        </p:nvGrpSpPr>
        <p:grpSpPr>
          <a:xfrm>
            <a:off x="457201" y="5104673"/>
            <a:ext cx="640080" cy="640080"/>
            <a:chOff x="495300" y="1103009"/>
            <a:chExt cx="640080" cy="640080"/>
          </a:xfrm>
        </p:grpSpPr>
        <p:sp>
          <p:nvSpPr>
            <p:cNvPr id="139" name="Text Placeholder 1"/>
            <p:cNvSpPr txBox="1">
              <a:spLocks/>
            </p:cNvSpPr>
            <p:nvPr/>
          </p:nvSpPr>
          <p:spPr>
            <a:xfrm>
              <a:off x="495300" y="1103009"/>
              <a:ext cx="640080" cy="640080"/>
            </a:xfrm>
            <a:prstGeom prst="ellipse">
              <a:avLst/>
            </a:prstGeom>
            <a:solidFill>
              <a:schemeClr val="tx2"/>
            </a:solidFill>
          </p:spPr>
          <p:txBody>
            <a:bodyPr vert="horz" wrap="square" lIns="182880" tIns="146304" rIns="182880" bIns="146304"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600"/>
                </a:spcBef>
                <a:buFont typeface="Arial" pitchFamily="34" charset="0"/>
                <a:buNone/>
              </a:pPr>
              <a:endParaRPr lang="en-US" sz="3200"/>
            </a:p>
          </p:txBody>
        </p:sp>
        <p:grpSp>
          <p:nvGrpSpPr>
            <p:cNvPr id="140" name="Group 139"/>
            <p:cNvGrpSpPr>
              <a:grpSpLocks noChangeAspect="1"/>
            </p:cNvGrpSpPr>
            <p:nvPr/>
          </p:nvGrpSpPr>
          <p:grpSpPr bwMode="auto">
            <a:xfrm>
              <a:off x="695833" y="1222859"/>
              <a:ext cx="239014" cy="400380"/>
              <a:chOff x="73" y="857"/>
              <a:chExt cx="197" cy="330"/>
            </a:xfrm>
            <a:solidFill>
              <a:schemeClr val="bg1"/>
            </a:solidFill>
          </p:grpSpPr>
          <p:sp>
            <p:nvSpPr>
              <p:cNvPr id="141" name="Rectangle 5"/>
              <p:cNvSpPr>
                <a:spLocks noChangeArrowheads="1"/>
              </p:cNvSpPr>
              <p:nvPr/>
            </p:nvSpPr>
            <p:spPr bwMode="auto">
              <a:xfrm>
                <a:off x="126" y="1100"/>
                <a:ext cx="91" cy="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 name="Rectangle 6"/>
              <p:cNvSpPr>
                <a:spLocks noChangeArrowheads="1"/>
              </p:cNvSpPr>
              <p:nvPr/>
            </p:nvSpPr>
            <p:spPr bwMode="auto">
              <a:xfrm>
                <a:off x="126" y="1135"/>
                <a:ext cx="91" cy="1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Rectangle 7"/>
              <p:cNvSpPr>
                <a:spLocks noChangeArrowheads="1"/>
              </p:cNvSpPr>
              <p:nvPr/>
            </p:nvSpPr>
            <p:spPr bwMode="auto">
              <a:xfrm>
                <a:off x="136" y="1170"/>
                <a:ext cx="70" cy="1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8"/>
              <p:cNvSpPr>
                <a:spLocks noEditPoints="1"/>
              </p:cNvSpPr>
              <p:nvPr/>
            </p:nvSpPr>
            <p:spPr bwMode="auto">
              <a:xfrm>
                <a:off x="73" y="857"/>
                <a:ext cx="197" cy="226"/>
              </a:xfrm>
              <a:custGeom>
                <a:avLst/>
                <a:gdLst>
                  <a:gd name="T0" fmla="*/ 70 w 90"/>
                  <a:gd name="T1" fmla="*/ 104 h 104"/>
                  <a:gd name="T2" fmla="*/ 20 w 90"/>
                  <a:gd name="T3" fmla="*/ 104 h 104"/>
                  <a:gd name="T4" fmla="*/ 20 w 90"/>
                  <a:gd name="T5" fmla="*/ 100 h 104"/>
                  <a:gd name="T6" fmla="*/ 9 w 90"/>
                  <a:gd name="T7" fmla="*/ 72 h 104"/>
                  <a:gd name="T8" fmla="*/ 12 w 90"/>
                  <a:gd name="T9" fmla="*/ 70 h 104"/>
                  <a:gd name="T10" fmla="*/ 9 w 90"/>
                  <a:gd name="T11" fmla="*/ 72 h 104"/>
                  <a:gd name="T12" fmla="*/ 0 w 90"/>
                  <a:gd name="T13" fmla="*/ 45 h 104"/>
                  <a:gd name="T14" fmla="*/ 45 w 90"/>
                  <a:gd name="T15" fmla="*/ 0 h 104"/>
                  <a:gd name="T16" fmla="*/ 90 w 90"/>
                  <a:gd name="T17" fmla="*/ 45 h 104"/>
                  <a:gd name="T18" fmla="*/ 81 w 90"/>
                  <a:gd name="T19" fmla="*/ 72 h 104"/>
                  <a:gd name="T20" fmla="*/ 80 w 90"/>
                  <a:gd name="T21" fmla="*/ 74 h 104"/>
                  <a:gd name="T22" fmla="*/ 70 w 90"/>
                  <a:gd name="T23" fmla="*/ 100 h 104"/>
                  <a:gd name="T24" fmla="*/ 70 w 90"/>
                  <a:gd name="T25" fmla="*/ 104 h 104"/>
                  <a:gd name="T26" fmla="*/ 28 w 90"/>
                  <a:gd name="T27" fmla="*/ 96 h 104"/>
                  <a:gd name="T28" fmla="*/ 62 w 90"/>
                  <a:gd name="T29" fmla="*/ 96 h 104"/>
                  <a:gd name="T30" fmla="*/ 75 w 90"/>
                  <a:gd name="T31" fmla="*/ 67 h 104"/>
                  <a:gd name="T32" fmla="*/ 75 w 90"/>
                  <a:gd name="T33" fmla="*/ 67 h 104"/>
                  <a:gd name="T34" fmla="*/ 82 w 90"/>
                  <a:gd name="T35" fmla="*/ 45 h 104"/>
                  <a:gd name="T36" fmla="*/ 45 w 90"/>
                  <a:gd name="T37" fmla="*/ 8 h 104"/>
                  <a:gd name="T38" fmla="*/ 8 w 90"/>
                  <a:gd name="T39" fmla="*/ 45 h 104"/>
                  <a:gd name="T40" fmla="*/ 15 w 90"/>
                  <a:gd name="T41" fmla="*/ 67 h 104"/>
                  <a:gd name="T42" fmla="*/ 15 w 90"/>
                  <a:gd name="T43" fmla="*/ 67 h 104"/>
                  <a:gd name="T44" fmla="*/ 28 w 90"/>
                  <a:gd name="T45" fmla="*/ 96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0" h="104">
                    <a:moveTo>
                      <a:pt x="70" y="104"/>
                    </a:moveTo>
                    <a:cubicBezTo>
                      <a:pt x="20" y="104"/>
                      <a:pt x="20" y="104"/>
                      <a:pt x="20" y="104"/>
                    </a:cubicBezTo>
                    <a:cubicBezTo>
                      <a:pt x="20" y="100"/>
                      <a:pt x="20" y="100"/>
                      <a:pt x="20" y="100"/>
                    </a:cubicBezTo>
                    <a:cubicBezTo>
                      <a:pt x="20" y="100"/>
                      <a:pt x="19" y="85"/>
                      <a:pt x="9" y="72"/>
                    </a:cubicBezTo>
                    <a:cubicBezTo>
                      <a:pt x="12" y="70"/>
                      <a:pt x="12" y="70"/>
                      <a:pt x="12" y="70"/>
                    </a:cubicBezTo>
                    <a:cubicBezTo>
                      <a:pt x="9" y="72"/>
                      <a:pt x="9" y="72"/>
                      <a:pt x="9" y="72"/>
                    </a:cubicBezTo>
                    <a:cubicBezTo>
                      <a:pt x="3" y="64"/>
                      <a:pt x="0" y="55"/>
                      <a:pt x="0" y="45"/>
                    </a:cubicBezTo>
                    <a:cubicBezTo>
                      <a:pt x="0" y="20"/>
                      <a:pt x="20" y="0"/>
                      <a:pt x="45" y="0"/>
                    </a:cubicBezTo>
                    <a:cubicBezTo>
                      <a:pt x="70" y="0"/>
                      <a:pt x="90" y="20"/>
                      <a:pt x="90" y="45"/>
                    </a:cubicBezTo>
                    <a:cubicBezTo>
                      <a:pt x="90" y="55"/>
                      <a:pt x="87" y="64"/>
                      <a:pt x="81" y="72"/>
                    </a:cubicBezTo>
                    <a:cubicBezTo>
                      <a:pt x="80" y="74"/>
                      <a:pt x="80" y="74"/>
                      <a:pt x="80" y="74"/>
                    </a:cubicBezTo>
                    <a:cubicBezTo>
                      <a:pt x="71" y="87"/>
                      <a:pt x="70" y="100"/>
                      <a:pt x="70" y="100"/>
                    </a:cubicBezTo>
                    <a:lnTo>
                      <a:pt x="70" y="104"/>
                    </a:lnTo>
                    <a:close/>
                    <a:moveTo>
                      <a:pt x="28" y="96"/>
                    </a:moveTo>
                    <a:cubicBezTo>
                      <a:pt x="62" y="96"/>
                      <a:pt x="62" y="96"/>
                      <a:pt x="62" y="96"/>
                    </a:cubicBezTo>
                    <a:cubicBezTo>
                      <a:pt x="63" y="90"/>
                      <a:pt x="66" y="78"/>
                      <a:pt x="75" y="67"/>
                    </a:cubicBezTo>
                    <a:cubicBezTo>
                      <a:pt x="75" y="67"/>
                      <a:pt x="75" y="67"/>
                      <a:pt x="75" y="67"/>
                    </a:cubicBezTo>
                    <a:cubicBezTo>
                      <a:pt x="80" y="60"/>
                      <a:pt x="82" y="53"/>
                      <a:pt x="82" y="45"/>
                    </a:cubicBezTo>
                    <a:cubicBezTo>
                      <a:pt x="82" y="25"/>
                      <a:pt x="65" y="8"/>
                      <a:pt x="45" y="8"/>
                    </a:cubicBezTo>
                    <a:cubicBezTo>
                      <a:pt x="25" y="8"/>
                      <a:pt x="8" y="25"/>
                      <a:pt x="8" y="45"/>
                    </a:cubicBezTo>
                    <a:cubicBezTo>
                      <a:pt x="8" y="53"/>
                      <a:pt x="10" y="61"/>
                      <a:pt x="15" y="67"/>
                    </a:cubicBezTo>
                    <a:cubicBezTo>
                      <a:pt x="15" y="67"/>
                      <a:pt x="15" y="67"/>
                      <a:pt x="15" y="67"/>
                    </a:cubicBezTo>
                    <a:cubicBezTo>
                      <a:pt x="24" y="78"/>
                      <a:pt x="27" y="90"/>
                      <a:pt x="28"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12342591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68"/>
                                        </p:tgtEl>
                                        <p:attrNameLst>
                                          <p:attrName>style.visibility</p:attrName>
                                        </p:attrNameLst>
                                      </p:cBhvr>
                                      <p:to>
                                        <p:strVal val="visible"/>
                                      </p:to>
                                    </p:set>
                                    <p:anim calcmode="lin" valueType="num">
                                      <p:cBhvr>
                                        <p:cTn id="7" dur="500" fill="hold"/>
                                        <p:tgtEl>
                                          <p:spTgt spid="68"/>
                                        </p:tgtEl>
                                        <p:attrNameLst>
                                          <p:attrName>ppt_w</p:attrName>
                                        </p:attrNameLst>
                                      </p:cBhvr>
                                      <p:tavLst>
                                        <p:tav tm="0">
                                          <p:val>
                                            <p:fltVal val="0"/>
                                          </p:val>
                                        </p:tav>
                                        <p:tav tm="100000">
                                          <p:val>
                                            <p:strVal val="#ppt_w"/>
                                          </p:val>
                                        </p:tav>
                                      </p:tavLst>
                                    </p:anim>
                                    <p:anim calcmode="lin" valueType="num">
                                      <p:cBhvr>
                                        <p:cTn id="8" dur="500" fill="hold"/>
                                        <p:tgtEl>
                                          <p:spTgt spid="68"/>
                                        </p:tgtEl>
                                        <p:attrNameLst>
                                          <p:attrName>ppt_h</p:attrName>
                                        </p:attrNameLst>
                                      </p:cBhvr>
                                      <p:tavLst>
                                        <p:tav tm="0">
                                          <p:val>
                                            <p:fltVal val="0"/>
                                          </p:val>
                                        </p:tav>
                                        <p:tav tm="100000">
                                          <p:val>
                                            <p:strVal val="#ppt_h"/>
                                          </p:val>
                                        </p:tav>
                                      </p:tavLst>
                                    </p:anim>
                                    <p:animEffect transition="in" filter="fade">
                                      <p:cBhvr>
                                        <p:cTn id="9" dur="500"/>
                                        <p:tgtEl>
                                          <p:spTgt spid="68"/>
                                        </p:tgtEl>
                                      </p:cBhvr>
                                    </p:animEffect>
                                  </p:childTnLst>
                                </p:cTn>
                              </p:par>
                              <p:par>
                                <p:cTn id="10" presetID="2" presetClass="entr" presetSubtype="8" decel="100000" fill="hold" grpId="0" nodeType="withEffect">
                                  <p:stCondLst>
                                    <p:cond delay="250"/>
                                  </p:stCondLst>
                                  <p:childTnLst>
                                    <p:set>
                                      <p:cBhvr>
                                        <p:cTn id="11" dur="1" fill="hold">
                                          <p:stCondLst>
                                            <p:cond delay="0"/>
                                          </p:stCondLst>
                                        </p:cTn>
                                        <p:tgtEl>
                                          <p:spTgt spid="11"/>
                                        </p:tgtEl>
                                        <p:attrNameLst>
                                          <p:attrName>style.visibility</p:attrName>
                                        </p:attrNameLst>
                                      </p:cBhvr>
                                      <p:to>
                                        <p:strVal val="visible"/>
                                      </p:to>
                                    </p:set>
                                    <p:anim calcmode="lin" valueType="num">
                                      <p:cBhvr additive="base">
                                        <p:cTn id="12" dur="500" fill="hold"/>
                                        <p:tgtEl>
                                          <p:spTgt spid="11"/>
                                        </p:tgtEl>
                                        <p:attrNameLst>
                                          <p:attrName>ppt_x</p:attrName>
                                        </p:attrNameLst>
                                      </p:cBhvr>
                                      <p:tavLst>
                                        <p:tav tm="0">
                                          <p:val>
                                            <p:strVal val="0-#ppt_w/2"/>
                                          </p:val>
                                        </p:tav>
                                        <p:tav tm="100000">
                                          <p:val>
                                            <p:strVal val="#ppt_x"/>
                                          </p:val>
                                        </p:tav>
                                      </p:tavLst>
                                    </p:anim>
                                    <p:anim calcmode="lin" valueType="num">
                                      <p:cBhvr additive="base">
                                        <p:cTn id="13" dur="500" fill="hold"/>
                                        <p:tgtEl>
                                          <p:spTgt spid="11"/>
                                        </p:tgtEl>
                                        <p:attrNameLst>
                                          <p:attrName>ppt_y</p:attrName>
                                        </p:attrNameLst>
                                      </p:cBhvr>
                                      <p:tavLst>
                                        <p:tav tm="0">
                                          <p:val>
                                            <p:strVal val="#ppt_y"/>
                                          </p:val>
                                        </p:tav>
                                        <p:tav tm="100000">
                                          <p:val>
                                            <p:strVal val="#ppt_y"/>
                                          </p:val>
                                        </p:tav>
                                      </p:tavLst>
                                    </p:anim>
                                  </p:childTnLst>
                                </p:cTn>
                              </p:par>
                            </p:childTnLst>
                          </p:cTn>
                        </p:par>
                        <p:par>
                          <p:cTn id="14" fill="hold">
                            <p:stCondLst>
                              <p:cond delay="750"/>
                            </p:stCondLst>
                            <p:childTnLst>
                              <p:par>
                                <p:cTn id="15" presetID="53" presetClass="entr" presetSubtype="16" fill="hold" nodeType="afterEffect">
                                  <p:stCondLst>
                                    <p:cond delay="0"/>
                                  </p:stCondLst>
                                  <p:childTnLst>
                                    <p:set>
                                      <p:cBhvr>
                                        <p:cTn id="16" dur="1" fill="hold">
                                          <p:stCondLst>
                                            <p:cond delay="0"/>
                                          </p:stCondLst>
                                        </p:cTn>
                                        <p:tgtEl>
                                          <p:spTgt spid="110"/>
                                        </p:tgtEl>
                                        <p:attrNameLst>
                                          <p:attrName>style.visibility</p:attrName>
                                        </p:attrNameLst>
                                      </p:cBhvr>
                                      <p:to>
                                        <p:strVal val="visible"/>
                                      </p:to>
                                    </p:set>
                                    <p:anim calcmode="lin" valueType="num">
                                      <p:cBhvr>
                                        <p:cTn id="17" dur="500" fill="hold"/>
                                        <p:tgtEl>
                                          <p:spTgt spid="110"/>
                                        </p:tgtEl>
                                        <p:attrNameLst>
                                          <p:attrName>ppt_w</p:attrName>
                                        </p:attrNameLst>
                                      </p:cBhvr>
                                      <p:tavLst>
                                        <p:tav tm="0">
                                          <p:val>
                                            <p:fltVal val="0"/>
                                          </p:val>
                                        </p:tav>
                                        <p:tav tm="100000">
                                          <p:val>
                                            <p:strVal val="#ppt_w"/>
                                          </p:val>
                                        </p:tav>
                                      </p:tavLst>
                                    </p:anim>
                                    <p:anim calcmode="lin" valueType="num">
                                      <p:cBhvr>
                                        <p:cTn id="18" dur="500" fill="hold"/>
                                        <p:tgtEl>
                                          <p:spTgt spid="110"/>
                                        </p:tgtEl>
                                        <p:attrNameLst>
                                          <p:attrName>ppt_h</p:attrName>
                                        </p:attrNameLst>
                                      </p:cBhvr>
                                      <p:tavLst>
                                        <p:tav tm="0">
                                          <p:val>
                                            <p:fltVal val="0"/>
                                          </p:val>
                                        </p:tav>
                                        <p:tav tm="100000">
                                          <p:val>
                                            <p:strVal val="#ppt_h"/>
                                          </p:val>
                                        </p:tav>
                                      </p:tavLst>
                                    </p:anim>
                                    <p:animEffect transition="in" filter="fade">
                                      <p:cBhvr>
                                        <p:cTn id="19" dur="500"/>
                                        <p:tgtEl>
                                          <p:spTgt spid="110"/>
                                        </p:tgtEl>
                                      </p:cBhvr>
                                    </p:animEffect>
                                  </p:childTnLst>
                                </p:cTn>
                              </p:par>
                              <p:par>
                                <p:cTn id="20" presetID="2" presetClass="entr" presetSubtype="8" decel="100000" fill="hold" grpId="0" nodeType="withEffect">
                                  <p:stCondLst>
                                    <p:cond delay="25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500" fill="hold"/>
                                        <p:tgtEl>
                                          <p:spTgt spid="13"/>
                                        </p:tgtEl>
                                        <p:attrNameLst>
                                          <p:attrName>ppt_x</p:attrName>
                                        </p:attrNameLst>
                                      </p:cBhvr>
                                      <p:tavLst>
                                        <p:tav tm="0">
                                          <p:val>
                                            <p:strVal val="0-#ppt_w/2"/>
                                          </p:val>
                                        </p:tav>
                                        <p:tav tm="100000">
                                          <p:val>
                                            <p:strVal val="#ppt_x"/>
                                          </p:val>
                                        </p:tav>
                                      </p:tavLst>
                                    </p:anim>
                                    <p:anim calcmode="lin" valueType="num">
                                      <p:cBhvr additive="base">
                                        <p:cTn id="23" dur="500" fill="hold"/>
                                        <p:tgtEl>
                                          <p:spTgt spid="13"/>
                                        </p:tgtEl>
                                        <p:attrNameLst>
                                          <p:attrName>ppt_y</p:attrName>
                                        </p:attrNameLst>
                                      </p:cBhvr>
                                      <p:tavLst>
                                        <p:tav tm="0">
                                          <p:val>
                                            <p:strVal val="#ppt_y"/>
                                          </p:val>
                                        </p:tav>
                                        <p:tav tm="100000">
                                          <p:val>
                                            <p:strVal val="#ppt_y"/>
                                          </p:val>
                                        </p:tav>
                                      </p:tavLst>
                                    </p:anim>
                                  </p:childTnLst>
                                </p:cTn>
                              </p:par>
                            </p:childTnLst>
                          </p:cTn>
                        </p:par>
                        <p:par>
                          <p:cTn id="24" fill="hold">
                            <p:stCondLst>
                              <p:cond delay="1500"/>
                            </p:stCondLst>
                            <p:childTnLst>
                              <p:par>
                                <p:cTn id="25" presetID="53" presetClass="entr" presetSubtype="16" fill="hold" nodeType="afterEffect">
                                  <p:stCondLst>
                                    <p:cond delay="0"/>
                                  </p:stCondLst>
                                  <p:childTnLst>
                                    <p:set>
                                      <p:cBhvr>
                                        <p:cTn id="26" dur="1" fill="hold">
                                          <p:stCondLst>
                                            <p:cond delay="0"/>
                                          </p:stCondLst>
                                        </p:cTn>
                                        <p:tgtEl>
                                          <p:spTgt spid="117"/>
                                        </p:tgtEl>
                                        <p:attrNameLst>
                                          <p:attrName>style.visibility</p:attrName>
                                        </p:attrNameLst>
                                      </p:cBhvr>
                                      <p:to>
                                        <p:strVal val="visible"/>
                                      </p:to>
                                    </p:set>
                                    <p:anim calcmode="lin" valueType="num">
                                      <p:cBhvr>
                                        <p:cTn id="27" dur="500" fill="hold"/>
                                        <p:tgtEl>
                                          <p:spTgt spid="117"/>
                                        </p:tgtEl>
                                        <p:attrNameLst>
                                          <p:attrName>ppt_w</p:attrName>
                                        </p:attrNameLst>
                                      </p:cBhvr>
                                      <p:tavLst>
                                        <p:tav tm="0">
                                          <p:val>
                                            <p:fltVal val="0"/>
                                          </p:val>
                                        </p:tav>
                                        <p:tav tm="100000">
                                          <p:val>
                                            <p:strVal val="#ppt_w"/>
                                          </p:val>
                                        </p:tav>
                                      </p:tavLst>
                                    </p:anim>
                                    <p:anim calcmode="lin" valueType="num">
                                      <p:cBhvr>
                                        <p:cTn id="28" dur="500" fill="hold"/>
                                        <p:tgtEl>
                                          <p:spTgt spid="117"/>
                                        </p:tgtEl>
                                        <p:attrNameLst>
                                          <p:attrName>ppt_h</p:attrName>
                                        </p:attrNameLst>
                                      </p:cBhvr>
                                      <p:tavLst>
                                        <p:tav tm="0">
                                          <p:val>
                                            <p:fltVal val="0"/>
                                          </p:val>
                                        </p:tav>
                                        <p:tav tm="100000">
                                          <p:val>
                                            <p:strVal val="#ppt_h"/>
                                          </p:val>
                                        </p:tav>
                                      </p:tavLst>
                                    </p:anim>
                                    <p:animEffect transition="in" filter="fade">
                                      <p:cBhvr>
                                        <p:cTn id="29" dur="500"/>
                                        <p:tgtEl>
                                          <p:spTgt spid="117"/>
                                        </p:tgtEl>
                                      </p:cBhvr>
                                    </p:animEffect>
                                  </p:childTnLst>
                                </p:cTn>
                              </p:par>
                              <p:par>
                                <p:cTn id="30" presetID="2" presetClass="entr" presetSubtype="8" decel="100000" fill="hold" grpId="0" nodeType="withEffect">
                                  <p:stCondLst>
                                    <p:cond delay="250"/>
                                  </p:stCondLst>
                                  <p:childTnLst>
                                    <p:set>
                                      <p:cBhvr>
                                        <p:cTn id="31" dur="1" fill="hold">
                                          <p:stCondLst>
                                            <p:cond delay="0"/>
                                          </p:stCondLst>
                                        </p:cTn>
                                        <p:tgtEl>
                                          <p:spTgt spid="14"/>
                                        </p:tgtEl>
                                        <p:attrNameLst>
                                          <p:attrName>style.visibility</p:attrName>
                                        </p:attrNameLst>
                                      </p:cBhvr>
                                      <p:to>
                                        <p:strVal val="visible"/>
                                      </p:to>
                                    </p:set>
                                    <p:anim calcmode="lin" valueType="num">
                                      <p:cBhvr additive="base">
                                        <p:cTn id="32" dur="500" fill="hold"/>
                                        <p:tgtEl>
                                          <p:spTgt spid="14"/>
                                        </p:tgtEl>
                                        <p:attrNameLst>
                                          <p:attrName>ppt_x</p:attrName>
                                        </p:attrNameLst>
                                      </p:cBhvr>
                                      <p:tavLst>
                                        <p:tav tm="0">
                                          <p:val>
                                            <p:strVal val="0-#ppt_w/2"/>
                                          </p:val>
                                        </p:tav>
                                        <p:tav tm="100000">
                                          <p:val>
                                            <p:strVal val="#ppt_x"/>
                                          </p:val>
                                        </p:tav>
                                      </p:tavLst>
                                    </p:anim>
                                    <p:anim calcmode="lin" valueType="num">
                                      <p:cBhvr additive="base">
                                        <p:cTn id="33" dur="500" fill="hold"/>
                                        <p:tgtEl>
                                          <p:spTgt spid="14"/>
                                        </p:tgtEl>
                                        <p:attrNameLst>
                                          <p:attrName>ppt_y</p:attrName>
                                        </p:attrNameLst>
                                      </p:cBhvr>
                                      <p:tavLst>
                                        <p:tav tm="0">
                                          <p:val>
                                            <p:strVal val="#ppt_y"/>
                                          </p:val>
                                        </p:tav>
                                        <p:tav tm="100000">
                                          <p:val>
                                            <p:strVal val="#ppt_y"/>
                                          </p:val>
                                        </p:tav>
                                      </p:tavLst>
                                    </p:anim>
                                  </p:childTnLst>
                                </p:cTn>
                              </p:par>
                            </p:childTnLst>
                          </p:cTn>
                        </p:par>
                        <p:par>
                          <p:cTn id="34" fill="hold">
                            <p:stCondLst>
                              <p:cond delay="2250"/>
                            </p:stCondLst>
                            <p:childTnLst>
                              <p:par>
                                <p:cTn id="35" presetID="53" presetClass="entr" presetSubtype="16" fill="hold" nodeType="afterEffect">
                                  <p:stCondLst>
                                    <p:cond delay="0"/>
                                  </p:stCondLst>
                                  <p:childTnLst>
                                    <p:set>
                                      <p:cBhvr>
                                        <p:cTn id="36" dur="1" fill="hold">
                                          <p:stCondLst>
                                            <p:cond delay="0"/>
                                          </p:stCondLst>
                                        </p:cTn>
                                        <p:tgtEl>
                                          <p:spTgt spid="124"/>
                                        </p:tgtEl>
                                        <p:attrNameLst>
                                          <p:attrName>style.visibility</p:attrName>
                                        </p:attrNameLst>
                                      </p:cBhvr>
                                      <p:to>
                                        <p:strVal val="visible"/>
                                      </p:to>
                                    </p:set>
                                    <p:anim calcmode="lin" valueType="num">
                                      <p:cBhvr>
                                        <p:cTn id="37" dur="500" fill="hold"/>
                                        <p:tgtEl>
                                          <p:spTgt spid="124"/>
                                        </p:tgtEl>
                                        <p:attrNameLst>
                                          <p:attrName>ppt_w</p:attrName>
                                        </p:attrNameLst>
                                      </p:cBhvr>
                                      <p:tavLst>
                                        <p:tav tm="0">
                                          <p:val>
                                            <p:fltVal val="0"/>
                                          </p:val>
                                        </p:tav>
                                        <p:tav tm="100000">
                                          <p:val>
                                            <p:strVal val="#ppt_w"/>
                                          </p:val>
                                        </p:tav>
                                      </p:tavLst>
                                    </p:anim>
                                    <p:anim calcmode="lin" valueType="num">
                                      <p:cBhvr>
                                        <p:cTn id="38" dur="500" fill="hold"/>
                                        <p:tgtEl>
                                          <p:spTgt spid="124"/>
                                        </p:tgtEl>
                                        <p:attrNameLst>
                                          <p:attrName>ppt_h</p:attrName>
                                        </p:attrNameLst>
                                      </p:cBhvr>
                                      <p:tavLst>
                                        <p:tav tm="0">
                                          <p:val>
                                            <p:fltVal val="0"/>
                                          </p:val>
                                        </p:tav>
                                        <p:tav tm="100000">
                                          <p:val>
                                            <p:strVal val="#ppt_h"/>
                                          </p:val>
                                        </p:tav>
                                      </p:tavLst>
                                    </p:anim>
                                    <p:animEffect transition="in" filter="fade">
                                      <p:cBhvr>
                                        <p:cTn id="39" dur="500"/>
                                        <p:tgtEl>
                                          <p:spTgt spid="124"/>
                                        </p:tgtEl>
                                      </p:cBhvr>
                                    </p:animEffect>
                                  </p:childTnLst>
                                </p:cTn>
                              </p:par>
                              <p:par>
                                <p:cTn id="40" presetID="2" presetClass="entr" presetSubtype="8" decel="100000" fill="hold" grpId="0" nodeType="withEffect">
                                  <p:stCondLst>
                                    <p:cond delay="250"/>
                                  </p:stCondLst>
                                  <p:childTnLst>
                                    <p:set>
                                      <p:cBhvr>
                                        <p:cTn id="41" dur="1" fill="hold">
                                          <p:stCondLst>
                                            <p:cond delay="0"/>
                                          </p:stCondLst>
                                        </p:cTn>
                                        <p:tgtEl>
                                          <p:spTgt spid="15"/>
                                        </p:tgtEl>
                                        <p:attrNameLst>
                                          <p:attrName>style.visibility</p:attrName>
                                        </p:attrNameLst>
                                      </p:cBhvr>
                                      <p:to>
                                        <p:strVal val="visible"/>
                                      </p:to>
                                    </p:set>
                                    <p:anim calcmode="lin" valueType="num">
                                      <p:cBhvr additive="base">
                                        <p:cTn id="42" dur="500" fill="hold"/>
                                        <p:tgtEl>
                                          <p:spTgt spid="15"/>
                                        </p:tgtEl>
                                        <p:attrNameLst>
                                          <p:attrName>ppt_x</p:attrName>
                                        </p:attrNameLst>
                                      </p:cBhvr>
                                      <p:tavLst>
                                        <p:tav tm="0">
                                          <p:val>
                                            <p:strVal val="0-#ppt_w/2"/>
                                          </p:val>
                                        </p:tav>
                                        <p:tav tm="100000">
                                          <p:val>
                                            <p:strVal val="#ppt_x"/>
                                          </p:val>
                                        </p:tav>
                                      </p:tavLst>
                                    </p:anim>
                                    <p:anim calcmode="lin" valueType="num">
                                      <p:cBhvr additive="base">
                                        <p:cTn id="43" dur="500" fill="hold"/>
                                        <p:tgtEl>
                                          <p:spTgt spid="15"/>
                                        </p:tgtEl>
                                        <p:attrNameLst>
                                          <p:attrName>ppt_y</p:attrName>
                                        </p:attrNameLst>
                                      </p:cBhvr>
                                      <p:tavLst>
                                        <p:tav tm="0">
                                          <p:val>
                                            <p:strVal val="#ppt_y"/>
                                          </p:val>
                                        </p:tav>
                                        <p:tav tm="100000">
                                          <p:val>
                                            <p:strVal val="#ppt_y"/>
                                          </p:val>
                                        </p:tav>
                                      </p:tavLst>
                                    </p:anim>
                                  </p:childTnLst>
                                </p:cTn>
                              </p:par>
                            </p:childTnLst>
                          </p:cTn>
                        </p:par>
                        <p:par>
                          <p:cTn id="44" fill="hold">
                            <p:stCondLst>
                              <p:cond delay="3000"/>
                            </p:stCondLst>
                            <p:childTnLst>
                              <p:par>
                                <p:cTn id="45" presetID="53" presetClass="entr" presetSubtype="16" fill="hold" nodeType="afterEffect">
                                  <p:stCondLst>
                                    <p:cond delay="0"/>
                                  </p:stCondLst>
                                  <p:childTnLst>
                                    <p:set>
                                      <p:cBhvr>
                                        <p:cTn id="46" dur="1" fill="hold">
                                          <p:stCondLst>
                                            <p:cond delay="0"/>
                                          </p:stCondLst>
                                        </p:cTn>
                                        <p:tgtEl>
                                          <p:spTgt spid="131"/>
                                        </p:tgtEl>
                                        <p:attrNameLst>
                                          <p:attrName>style.visibility</p:attrName>
                                        </p:attrNameLst>
                                      </p:cBhvr>
                                      <p:to>
                                        <p:strVal val="visible"/>
                                      </p:to>
                                    </p:set>
                                    <p:anim calcmode="lin" valueType="num">
                                      <p:cBhvr>
                                        <p:cTn id="47" dur="500" fill="hold"/>
                                        <p:tgtEl>
                                          <p:spTgt spid="131"/>
                                        </p:tgtEl>
                                        <p:attrNameLst>
                                          <p:attrName>ppt_w</p:attrName>
                                        </p:attrNameLst>
                                      </p:cBhvr>
                                      <p:tavLst>
                                        <p:tav tm="0">
                                          <p:val>
                                            <p:fltVal val="0"/>
                                          </p:val>
                                        </p:tav>
                                        <p:tav tm="100000">
                                          <p:val>
                                            <p:strVal val="#ppt_w"/>
                                          </p:val>
                                        </p:tav>
                                      </p:tavLst>
                                    </p:anim>
                                    <p:anim calcmode="lin" valueType="num">
                                      <p:cBhvr>
                                        <p:cTn id="48" dur="500" fill="hold"/>
                                        <p:tgtEl>
                                          <p:spTgt spid="131"/>
                                        </p:tgtEl>
                                        <p:attrNameLst>
                                          <p:attrName>ppt_h</p:attrName>
                                        </p:attrNameLst>
                                      </p:cBhvr>
                                      <p:tavLst>
                                        <p:tav tm="0">
                                          <p:val>
                                            <p:fltVal val="0"/>
                                          </p:val>
                                        </p:tav>
                                        <p:tav tm="100000">
                                          <p:val>
                                            <p:strVal val="#ppt_h"/>
                                          </p:val>
                                        </p:tav>
                                      </p:tavLst>
                                    </p:anim>
                                    <p:animEffect transition="in" filter="fade">
                                      <p:cBhvr>
                                        <p:cTn id="49" dur="500"/>
                                        <p:tgtEl>
                                          <p:spTgt spid="131"/>
                                        </p:tgtEl>
                                      </p:cBhvr>
                                    </p:animEffect>
                                  </p:childTnLst>
                                </p:cTn>
                              </p:par>
                              <p:par>
                                <p:cTn id="50" presetID="2" presetClass="entr" presetSubtype="8" decel="100000" fill="hold" grpId="0" nodeType="withEffect">
                                  <p:stCondLst>
                                    <p:cond delay="250"/>
                                  </p:stCondLst>
                                  <p:childTnLst>
                                    <p:set>
                                      <p:cBhvr>
                                        <p:cTn id="51" dur="1" fill="hold">
                                          <p:stCondLst>
                                            <p:cond delay="0"/>
                                          </p:stCondLst>
                                        </p:cTn>
                                        <p:tgtEl>
                                          <p:spTgt spid="16"/>
                                        </p:tgtEl>
                                        <p:attrNameLst>
                                          <p:attrName>style.visibility</p:attrName>
                                        </p:attrNameLst>
                                      </p:cBhvr>
                                      <p:to>
                                        <p:strVal val="visible"/>
                                      </p:to>
                                    </p:set>
                                    <p:anim calcmode="lin" valueType="num">
                                      <p:cBhvr additive="base">
                                        <p:cTn id="52" dur="500" fill="hold"/>
                                        <p:tgtEl>
                                          <p:spTgt spid="16"/>
                                        </p:tgtEl>
                                        <p:attrNameLst>
                                          <p:attrName>ppt_x</p:attrName>
                                        </p:attrNameLst>
                                      </p:cBhvr>
                                      <p:tavLst>
                                        <p:tav tm="0">
                                          <p:val>
                                            <p:strVal val="0-#ppt_w/2"/>
                                          </p:val>
                                        </p:tav>
                                        <p:tav tm="100000">
                                          <p:val>
                                            <p:strVal val="#ppt_x"/>
                                          </p:val>
                                        </p:tav>
                                      </p:tavLst>
                                    </p:anim>
                                    <p:anim calcmode="lin" valueType="num">
                                      <p:cBhvr additive="base">
                                        <p:cTn id="53" dur="500" fill="hold"/>
                                        <p:tgtEl>
                                          <p:spTgt spid="16"/>
                                        </p:tgtEl>
                                        <p:attrNameLst>
                                          <p:attrName>ppt_y</p:attrName>
                                        </p:attrNameLst>
                                      </p:cBhvr>
                                      <p:tavLst>
                                        <p:tav tm="0">
                                          <p:val>
                                            <p:strVal val="#ppt_y"/>
                                          </p:val>
                                        </p:tav>
                                        <p:tav tm="100000">
                                          <p:val>
                                            <p:strVal val="#ppt_y"/>
                                          </p:val>
                                        </p:tav>
                                      </p:tavLst>
                                    </p:anim>
                                  </p:childTnLst>
                                </p:cTn>
                              </p:par>
                            </p:childTnLst>
                          </p:cTn>
                        </p:par>
                        <p:par>
                          <p:cTn id="54" fill="hold">
                            <p:stCondLst>
                              <p:cond delay="3750"/>
                            </p:stCondLst>
                            <p:childTnLst>
                              <p:par>
                                <p:cTn id="55" presetID="53" presetClass="entr" presetSubtype="16" fill="hold" nodeType="afterEffect">
                                  <p:stCondLst>
                                    <p:cond delay="0"/>
                                  </p:stCondLst>
                                  <p:childTnLst>
                                    <p:set>
                                      <p:cBhvr>
                                        <p:cTn id="56" dur="1" fill="hold">
                                          <p:stCondLst>
                                            <p:cond delay="0"/>
                                          </p:stCondLst>
                                        </p:cTn>
                                        <p:tgtEl>
                                          <p:spTgt spid="138"/>
                                        </p:tgtEl>
                                        <p:attrNameLst>
                                          <p:attrName>style.visibility</p:attrName>
                                        </p:attrNameLst>
                                      </p:cBhvr>
                                      <p:to>
                                        <p:strVal val="visible"/>
                                      </p:to>
                                    </p:set>
                                    <p:anim calcmode="lin" valueType="num">
                                      <p:cBhvr>
                                        <p:cTn id="57" dur="500" fill="hold"/>
                                        <p:tgtEl>
                                          <p:spTgt spid="138"/>
                                        </p:tgtEl>
                                        <p:attrNameLst>
                                          <p:attrName>ppt_w</p:attrName>
                                        </p:attrNameLst>
                                      </p:cBhvr>
                                      <p:tavLst>
                                        <p:tav tm="0">
                                          <p:val>
                                            <p:fltVal val="0"/>
                                          </p:val>
                                        </p:tav>
                                        <p:tav tm="100000">
                                          <p:val>
                                            <p:strVal val="#ppt_w"/>
                                          </p:val>
                                        </p:tav>
                                      </p:tavLst>
                                    </p:anim>
                                    <p:anim calcmode="lin" valueType="num">
                                      <p:cBhvr>
                                        <p:cTn id="58" dur="500" fill="hold"/>
                                        <p:tgtEl>
                                          <p:spTgt spid="138"/>
                                        </p:tgtEl>
                                        <p:attrNameLst>
                                          <p:attrName>ppt_h</p:attrName>
                                        </p:attrNameLst>
                                      </p:cBhvr>
                                      <p:tavLst>
                                        <p:tav tm="0">
                                          <p:val>
                                            <p:fltVal val="0"/>
                                          </p:val>
                                        </p:tav>
                                        <p:tav tm="100000">
                                          <p:val>
                                            <p:strVal val="#ppt_h"/>
                                          </p:val>
                                        </p:tav>
                                      </p:tavLst>
                                    </p:anim>
                                    <p:animEffect transition="in" filter="fade">
                                      <p:cBhvr>
                                        <p:cTn id="59" dur="500"/>
                                        <p:tgtEl>
                                          <p:spTgt spid="138"/>
                                        </p:tgtEl>
                                      </p:cBhvr>
                                    </p:animEffect>
                                  </p:childTnLst>
                                </p:cTn>
                              </p:par>
                              <p:par>
                                <p:cTn id="60" presetID="2" presetClass="entr" presetSubtype="8" decel="100000" fill="hold" grpId="0" nodeType="withEffect">
                                  <p:stCondLst>
                                    <p:cond delay="250"/>
                                  </p:stCondLst>
                                  <p:childTnLst>
                                    <p:set>
                                      <p:cBhvr>
                                        <p:cTn id="61" dur="1" fill="hold">
                                          <p:stCondLst>
                                            <p:cond delay="0"/>
                                          </p:stCondLst>
                                        </p:cTn>
                                        <p:tgtEl>
                                          <p:spTgt spid="17"/>
                                        </p:tgtEl>
                                        <p:attrNameLst>
                                          <p:attrName>style.visibility</p:attrName>
                                        </p:attrNameLst>
                                      </p:cBhvr>
                                      <p:to>
                                        <p:strVal val="visible"/>
                                      </p:to>
                                    </p:set>
                                    <p:anim calcmode="lin" valueType="num">
                                      <p:cBhvr additive="base">
                                        <p:cTn id="62" dur="500" fill="hold"/>
                                        <p:tgtEl>
                                          <p:spTgt spid="17"/>
                                        </p:tgtEl>
                                        <p:attrNameLst>
                                          <p:attrName>ppt_x</p:attrName>
                                        </p:attrNameLst>
                                      </p:cBhvr>
                                      <p:tavLst>
                                        <p:tav tm="0">
                                          <p:val>
                                            <p:strVal val="0-#ppt_w/2"/>
                                          </p:val>
                                        </p:tav>
                                        <p:tav tm="100000">
                                          <p:val>
                                            <p:strVal val="#ppt_x"/>
                                          </p:val>
                                        </p:tav>
                                      </p:tavLst>
                                    </p:anim>
                                    <p:anim calcmode="lin" valueType="num">
                                      <p:cBhvr additive="base">
                                        <p:cTn id="63" dur="500" fill="hold"/>
                                        <p:tgtEl>
                                          <p:spTgt spid="1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3" grpId="0" animBg="1"/>
      <p:bldP spid="14" grpId="0" animBg="1"/>
      <p:bldP spid="15" grpId="0" animBg="1"/>
      <p:bldP spid="16" grpId="0" animBg="1"/>
      <p:bldP spid="17"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rot="5400000">
            <a:off x="2711483" y="-938550"/>
            <a:ext cx="548058" cy="4083026"/>
          </a:xfrm>
          <a:prstGeom prst="rect">
            <a:avLst/>
          </a:prstGeom>
          <a:solidFill>
            <a:srgbClr val="0092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36" dirty="0">
              <a:solidFill>
                <a:srgbClr val="FFFFFF"/>
              </a:solidFill>
            </a:endParaRPr>
          </a:p>
        </p:txBody>
      </p:sp>
      <p:sp>
        <p:nvSpPr>
          <p:cNvPr id="4" name="TextBox 3"/>
          <p:cNvSpPr txBox="1"/>
          <p:nvPr/>
        </p:nvSpPr>
        <p:spPr>
          <a:xfrm>
            <a:off x="5292863" y="1209861"/>
            <a:ext cx="7036938" cy="4016381"/>
          </a:xfrm>
          <a:prstGeom prst="rect">
            <a:avLst/>
          </a:prstGeom>
          <a:noFill/>
        </p:spPr>
        <p:txBody>
          <a:bodyPr wrap="square" lIns="182828" tIns="146262" rIns="182828" bIns="146262" rtlCol="0">
            <a:spAutoFit/>
          </a:bodyPr>
          <a:lstStyle/>
          <a:p>
            <a:pPr defTabSz="932014" eaLnBrk="0" fontAlgn="base" hangingPunct="0">
              <a:lnSpc>
                <a:spcPct val="90000"/>
              </a:lnSpc>
              <a:spcBef>
                <a:spcPct val="0"/>
              </a:spcBef>
              <a:spcAft>
                <a:spcPts val="600"/>
              </a:spcAft>
              <a:defRPr/>
            </a:pPr>
            <a:r>
              <a:rPr lang="en-US" sz="6729" dirty="0">
                <a:latin typeface="Segoe UI Light"/>
                <a:ea typeface="MS PGothic" panose="020B0600070205080204" pitchFamily="34" charset="-128"/>
              </a:rPr>
              <a:t>Operations</a:t>
            </a:r>
          </a:p>
          <a:p>
            <a:pPr defTabSz="932014" eaLnBrk="0" fontAlgn="base" hangingPunct="0">
              <a:lnSpc>
                <a:spcPct val="90000"/>
              </a:lnSpc>
              <a:spcBef>
                <a:spcPct val="0"/>
              </a:spcBef>
              <a:spcAft>
                <a:spcPts val="600"/>
              </a:spcAft>
              <a:defRPr/>
            </a:pPr>
            <a:r>
              <a:rPr lang="en-US" sz="6729" dirty="0">
                <a:latin typeface="Segoe UI Light"/>
                <a:ea typeface="MS PGothic" panose="020B0600070205080204" pitchFamily="34" charset="-128"/>
              </a:rPr>
              <a:t>Management</a:t>
            </a:r>
          </a:p>
          <a:p>
            <a:pPr defTabSz="932014" eaLnBrk="0" fontAlgn="base" hangingPunct="0">
              <a:lnSpc>
                <a:spcPct val="90000"/>
              </a:lnSpc>
              <a:spcBef>
                <a:spcPct val="0"/>
              </a:spcBef>
              <a:spcAft>
                <a:spcPts val="600"/>
              </a:spcAft>
              <a:defRPr/>
            </a:pPr>
            <a:r>
              <a:rPr lang="en-US" sz="6729" dirty="0">
                <a:latin typeface="Segoe UI Light"/>
                <a:ea typeface="MS PGothic" panose="020B0600070205080204" pitchFamily="34" charset="-128"/>
              </a:rPr>
              <a:t>Suite </a:t>
            </a:r>
          </a:p>
          <a:p>
            <a:pPr defTabSz="932014" eaLnBrk="0" fontAlgn="base" hangingPunct="0">
              <a:lnSpc>
                <a:spcPct val="90000"/>
              </a:lnSpc>
              <a:spcBef>
                <a:spcPct val="0"/>
              </a:spcBef>
              <a:spcAft>
                <a:spcPts val="600"/>
              </a:spcAft>
              <a:defRPr/>
            </a:pPr>
            <a:r>
              <a:rPr lang="en-US" sz="4488" dirty="0">
                <a:latin typeface="Segoe UI Light"/>
                <a:ea typeface="MS PGothic" panose="020B0600070205080204" pitchFamily="34" charset="-128"/>
              </a:rPr>
              <a:t>Container Solution</a:t>
            </a:r>
          </a:p>
        </p:txBody>
      </p:sp>
      <p:sp>
        <p:nvSpPr>
          <p:cNvPr id="5" name="Rectangle 4"/>
          <p:cNvSpPr/>
          <p:nvPr/>
        </p:nvSpPr>
        <p:spPr>
          <a:xfrm>
            <a:off x="1604541" y="2086258"/>
            <a:ext cx="2746656" cy="2832328"/>
          </a:xfrm>
          <a:prstGeom prst="rect">
            <a:avLst/>
          </a:prstGeom>
          <a:solidFill>
            <a:srgbClr val="00244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36">
              <a:solidFill>
                <a:srgbClr val="FFFFFF"/>
              </a:solidFill>
            </a:endParaRPr>
          </a:p>
        </p:txBody>
      </p:sp>
      <p:grpSp>
        <p:nvGrpSpPr>
          <p:cNvPr id="6" name="Group 5"/>
          <p:cNvGrpSpPr/>
          <p:nvPr/>
        </p:nvGrpSpPr>
        <p:grpSpPr>
          <a:xfrm>
            <a:off x="2078032" y="2409423"/>
            <a:ext cx="1745239" cy="1962681"/>
            <a:chOff x="3649663" y="677863"/>
            <a:chExt cx="4892675" cy="5502276"/>
          </a:xfrm>
          <a:solidFill>
            <a:srgbClr val="DCDCDC"/>
          </a:solidFill>
        </p:grpSpPr>
        <p:sp>
          <p:nvSpPr>
            <p:cNvPr id="7" name="Freeform 6"/>
            <p:cNvSpPr>
              <a:spLocks/>
            </p:cNvSpPr>
            <p:nvPr/>
          </p:nvSpPr>
          <p:spPr bwMode="auto">
            <a:xfrm>
              <a:off x="3649663" y="677863"/>
              <a:ext cx="4870450" cy="2070100"/>
            </a:xfrm>
            <a:custGeom>
              <a:avLst/>
              <a:gdLst>
                <a:gd name="T0" fmla="*/ 1099 w 1296"/>
                <a:gd name="T1" fmla="*/ 379 h 551"/>
                <a:gd name="T2" fmla="*/ 1099 w 1296"/>
                <a:gd name="T3" fmla="*/ 362 h 551"/>
                <a:gd name="T4" fmla="*/ 737 w 1296"/>
                <a:gd name="T5" fmla="*/ 0 h 551"/>
                <a:gd name="T6" fmla="*/ 435 w 1296"/>
                <a:gd name="T7" fmla="*/ 162 h 551"/>
                <a:gd name="T8" fmla="*/ 331 w 1296"/>
                <a:gd name="T9" fmla="*/ 132 h 551"/>
                <a:gd name="T10" fmla="*/ 129 w 1296"/>
                <a:gd name="T11" fmla="*/ 334 h 551"/>
                <a:gd name="T12" fmla="*/ 129 w 1296"/>
                <a:gd name="T13" fmla="*/ 338 h 551"/>
                <a:gd name="T14" fmla="*/ 0 w 1296"/>
                <a:gd name="T15" fmla="*/ 551 h 551"/>
                <a:gd name="T16" fmla="*/ 1296 w 1296"/>
                <a:gd name="T17" fmla="*/ 551 h 551"/>
                <a:gd name="T18" fmla="*/ 1099 w 1296"/>
                <a:gd name="T19" fmla="*/ 379 h 5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96" h="551">
                  <a:moveTo>
                    <a:pt x="1099" y="379"/>
                  </a:moveTo>
                  <a:cubicBezTo>
                    <a:pt x="1099" y="373"/>
                    <a:pt x="1099" y="367"/>
                    <a:pt x="1099" y="362"/>
                  </a:cubicBezTo>
                  <a:cubicBezTo>
                    <a:pt x="1099" y="162"/>
                    <a:pt x="937" y="0"/>
                    <a:pt x="737" y="0"/>
                  </a:cubicBezTo>
                  <a:cubicBezTo>
                    <a:pt x="611" y="0"/>
                    <a:pt x="500" y="64"/>
                    <a:pt x="435" y="162"/>
                  </a:cubicBezTo>
                  <a:cubicBezTo>
                    <a:pt x="405" y="143"/>
                    <a:pt x="369" y="132"/>
                    <a:pt x="331" y="132"/>
                  </a:cubicBezTo>
                  <a:cubicBezTo>
                    <a:pt x="219" y="132"/>
                    <a:pt x="129" y="222"/>
                    <a:pt x="129" y="334"/>
                  </a:cubicBezTo>
                  <a:cubicBezTo>
                    <a:pt x="129" y="335"/>
                    <a:pt x="129" y="336"/>
                    <a:pt x="129" y="338"/>
                  </a:cubicBezTo>
                  <a:cubicBezTo>
                    <a:pt x="57" y="384"/>
                    <a:pt x="7" y="462"/>
                    <a:pt x="0" y="551"/>
                  </a:cubicBezTo>
                  <a:cubicBezTo>
                    <a:pt x="1296" y="551"/>
                    <a:pt x="1296" y="551"/>
                    <a:pt x="1296" y="551"/>
                  </a:cubicBezTo>
                  <a:cubicBezTo>
                    <a:pt x="1270" y="461"/>
                    <a:pt x="1193" y="393"/>
                    <a:pt x="1099" y="3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solidFill>
                  <a:srgbClr val="505050"/>
                </a:solidFill>
                <a:latin typeface="Segoe UI"/>
              </a:endParaRPr>
            </a:p>
          </p:txBody>
        </p:sp>
        <p:sp>
          <p:nvSpPr>
            <p:cNvPr id="8" name="Freeform 7"/>
            <p:cNvSpPr>
              <a:spLocks noEditPoints="1"/>
            </p:cNvSpPr>
            <p:nvPr/>
          </p:nvSpPr>
          <p:spPr bwMode="auto">
            <a:xfrm>
              <a:off x="3649663" y="4657726"/>
              <a:ext cx="4892675" cy="1522413"/>
            </a:xfrm>
            <a:custGeom>
              <a:avLst/>
              <a:gdLst>
                <a:gd name="T0" fmla="*/ 1251 w 1302"/>
                <a:gd name="T1" fmla="*/ 0 h 405"/>
                <a:gd name="T2" fmla="*/ 906 w 1302"/>
                <a:gd name="T3" fmla="*/ 0 h 405"/>
                <a:gd name="T4" fmla="*/ 334 w 1302"/>
                <a:gd name="T5" fmla="*/ 0 h 405"/>
                <a:gd name="T6" fmla="*/ 53 w 1302"/>
                <a:gd name="T7" fmla="*/ 0 h 405"/>
                <a:gd name="T8" fmla="*/ 0 w 1302"/>
                <a:gd name="T9" fmla="*/ 52 h 405"/>
                <a:gd name="T10" fmla="*/ 0 w 1302"/>
                <a:gd name="T11" fmla="*/ 354 h 405"/>
                <a:gd name="T12" fmla="*/ 53 w 1302"/>
                <a:gd name="T13" fmla="*/ 405 h 405"/>
                <a:gd name="T14" fmla="*/ 1251 w 1302"/>
                <a:gd name="T15" fmla="*/ 405 h 405"/>
                <a:gd name="T16" fmla="*/ 1302 w 1302"/>
                <a:gd name="T17" fmla="*/ 354 h 405"/>
                <a:gd name="T18" fmla="*/ 1302 w 1302"/>
                <a:gd name="T19" fmla="*/ 52 h 405"/>
                <a:gd name="T20" fmla="*/ 1251 w 1302"/>
                <a:gd name="T21" fmla="*/ 0 h 405"/>
                <a:gd name="T22" fmla="*/ 124 w 1302"/>
                <a:gd name="T23" fmla="*/ 333 h 405"/>
                <a:gd name="T24" fmla="*/ 101 w 1302"/>
                <a:gd name="T25" fmla="*/ 357 h 405"/>
                <a:gd name="T26" fmla="*/ 78 w 1302"/>
                <a:gd name="T27" fmla="*/ 333 h 405"/>
                <a:gd name="T28" fmla="*/ 78 w 1302"/>
                <a:gd name="T29" fmla="*/ 71 h 405"/>
                <a:gd name="T30" fmla="*/ 101 w 1302"/>
                <a:gd name="T31" fmla="*/ 48 h 405"/>
                <a:gd name="T32" fmla="*/ 124 w 1302"/>
                <a:gd name="T33" fmla="*/ 71 h 405"/>
                <a:gd name="T34" fmla="*/ 124 w 1302"/>
                <a:gd name="T35" fmla="*/ 333 h 405"/>
                <a:gd name="T36" fmla="*/ 223 w 1302"/>
                <a:gd name="T37" fmla="*/ 333 h 405"/>
                <a:gd name="T38" fmla="*/ 199 w 1302"/>
                <a:gd name="T39" fmla="*/ 357 h 405"/>
                <a:gd name="T40" fmla="*/ 176 w 1302"/>
                <a:gd name="T41" fmla="*/ 333 h 405"/>
                <a:gd name="T42" fmla="*/ 176 w 1302"/>
                <a:gd name="T43" fmla="*/ 71 h 405"/>
                <a:gd name="T44" fmla="*/ 199 w 1302"/>
                <a:gd name="T45" fmla="*/ 48 h 405"/>
                <a:gd name="T46" fmla="*/ 223 w 1302"/>
                <a:gd name="T47" fmla="*/ 71 h 405"/>
                <a:gd name="T48" fmla="*/ 223 w 1302"/>
                <a:gd name="T49" fmla="*/ 333 h 405"/>
                <a:gd name="T50" fmla="*/ 324 w 1302"/>
                <a:gd name="T51" fmla="*/ 333 h 405"/>
                <a:gd name="T52" fmla="*/ 301 w 1302"/>
                <a:gd name="T53" fmla="*/ 357 h 405"/>
                <a:gd name="T54" fmla="*/ 277 w 1302"/>
                <a:gd name="T55" fmla="*/ 333 h 405"/>
                <a:gd name="T56" fmla="*/ 277 w 1302"/>
                <a:gd name="T57" fmla="*/ 71 h 405"/>
                <a:gd name="T58" fmla="*/ 301 w 1302"/>
                <a:gd name="T59" fmla="*/ 48 h 405"/>
                <a:gd name="T60" fmla="*/ 324 w 1302"/>
                <a:gd name="T61" fmla="*/ 71 h 405"/>
                <a:gd name="T62" fmla="*/ 324 w 1302"/>
                <a:gd name="T63" fmla="*/ 333 h 405"/>
                <a:gd name="T64" fmla="*/ 1144 w 1302"/>
                <a:gd name="T65" fmla="*/ 248 h 405"/>
                <a:gd name="T66" fmla="*/ 1099 w 1302"/>
                <a:gd name="T67" fmla="*/ 201 h 405"/>
                <a:gd name="T68" fmla="*/ 1144 w 1302"/>
                <a:gd name="T69" fmla="*/ 157 h 405"/>
                <a:gd name="T70" fmla="*/ 1191 w 1302"/>
                <a:gd name="T71" fmla="*/ 201 h 405"/>
                <a:gd name="T72" fmla="*/ 1144 w 1302"/>
                <a:gd name="T73" fmla="*/ 248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02" h="405">
                  <a:moveTo>
                    <a:pt x="1251" y="0"/>
                  </a:moveTo>
                  <a:cubicBezTo>
                    <a:pt x="906" y="0"/>
                    <a:pt x="906" y="0"/>
                    <a:pt x="906" y="0"/>
                  </a:cubicBezTo>
                  <a:cubicBezTo>
                    <a:pt x="334" y="0"/>
                    <a:pt x="334" y="0"/>
                    <a:pt x="334" y="0"/>
                  </a:cubicBezTo>
                  <a:cubicBezTo>
                    <a:pt x="53" y="0"/>
                    <a:pt x="53" y="0"/>
                    <a:pt x="53" y="0"/>
                  </a:cubicBezTo>
                  <a:cubicBezTo>
                    <a:pt x="23" y="0"/>
                    <a:pt x="0" y="23"/>
                    <a:pt x="0" y="52"/>
                  </a:cubicBezTo>
                  <a:cubicBezTo>
                    <a:pt x="0" y="354"/>
                    <a:pt x="0" y="354"/>
                    <a:pt x="0" y="354"/>
                  </a:cubicBezTo>
                  <a:cubicBezTo>
                    <a:pt x="0" y="381"/>
                    <a:pt x="23" y="405"/>
                    <a:pt x="53" y="405"/>
                  </a:cubicBezTo>
                  <a:cubicBezTo>
                    <a:pt x="1251" y="405"/>
                    <a:pt x="1251" y="405"/>
                    <a:pt x="1251" y="405"/>
                  </a:cubicBezTo>
                  <a:cubicBezTo>
                    <a:pt x="1281" y="405"/>
                    <a:pt x="1302" y="381"/>
                    <a:pt x="1302" y="354"/>
                  </a:cubicBezTo>
                  <a:cubicBezTo>
                    <a:pt x="1302" y="52"/>
                    <a:pt x="1302" y="52"/>
                    <a:pt x="1302" y="52"/>
                  </a:cubicBezTo>
                  <a:cubicBezTo>
                    <a:pt x="1302" y="23"/>
                    <a:pt x="1281" y="0"/>
                    <a:pt x="1251" y="0"/>
                  </a:cubicBezTo>
                  <a:close/>
                  <a:moveTo>
                    <a:pt x="124" y="333"/>
                  </a:moveTo>
                  <a:cubicBezTo>
                    <a:pt x="124" y="346"/>
                    <a:pt x="114" y="357"/>
                    <a:pt x="101" y="357"/>
                  </a:cubicBezTo>
                  <a:cubicBezTo>
                    <a:pt x="88" y="357"/>
                    <a:pt x="78" y="346"/>
                    <a:pt x="78" y="333"/>
                  </a:cubicBezTo>
                  <a:cubicBezTo>
                    <a:pt x="78" y="71"/>
                    <a:pt x="78" y="71"/>
                    <a:pt x="78" y="71"/>
                  </a:cubicBezTo>
                  <a:cubicBezTo>
                    <a:pt x="78" y="58"/>
                    <a:pt x="88" y="48"/>
                    <a:pt x="101" y="48"/>
                  </a:cubicBezTo>
                  <a:cubicBezTo>
                    <a:pt x="114" y="48"/>
                    <a:pt x="124" y="58"/>
                    <a:pt x="124" y="71"/>
                  </a:cubicBezTo>
                  <a:lnTo>
                    <a:pt x="124" y="333"/>
                  </a:lnTo>
                  <a:close/>
                  <a:moveTo>
                    <a:pt x="223" y="333"/>
                  </a:moveTo>
                  <a:cubicBezTo>
                    <a:pt x="223" y="346"/>
                    <a:pt x="212" y="357"/>
                    <a:pt x="199" y="357"/>
                  </a:cubicBezTo>
                  <a:cubicBezTo>
                    <a:pt x="186" y="357"/>
                    <a:pt x="176" y="346"/>
                    <a:pt x="176" y="333"/>
                  </a:cubicBezTo>
                  <a:cubicBezTo>
                    <a:pt x="176" y="71"/>
                    <a:pt x="176" y="71"/>
                    <a:pt x="176" y="71"/>
                  </a:cubicBezTo>
                  <a:cubicBezTo>
                    <a:pt x="176" y="58"/>
                    <a:pt x="186" y="48"/>
                    <a:pt x="199" y="48"/>
                  </a:cubicBezTo>
                  <a:cubicBezTo>
                    <a:pt x="212" y="48"/>
                    <a:pt x="223" y="58"/>
                    <a:pt x="223" y="71"/>
                  </a:cubicBezTo>
                  <a:lnTo>
                    <a:pt x="223" y="333"/>
                  </a:lnTo>
                  <a:close/>
                  <a:moveTo>
                    <a:pt x="324" y="333"/>
                  </a:moveTo>
                  <a:cubicBezTo>
                    <a:pt x="324" y="346"/>
                    <a:pt x="314" y="357"/>
                    <a:pt x="301" y="357"/>
                  </a:cubicBezTo>
                  <a:cubicBezTo>
                    <a:pt x="288" y="357"/>
                    <a:pt x="277" y="346"/>
                    <a:pt x="277" y="333"/>
                  </a:cubicBezTo>
                  <a:cubicBezTo>
                    <a:pt x="277" y="71"/>
                    <a:pt x="277" y="71"/>
                    <a:pt x="277" y="71"/>
                  </a:cubicBezTo>
                  <a:cubicBezTo>
                    <a:pt x="277" y="58"/>
                    <a:pt x="288" y="48"/>
                    <a:pt x="301" y="48"/>
                  </a:cubicBezTo>
                  <a:cubicBezTo>
                    <a:pt x="314" y="48"/>
                    <a:pt x="324" y="58"/>
                    <a:pt x="324" y="71"/>
                  </a:cubicBezTo>
                  <a:lnTo>
                    <a:pt x="324" y="333"/>
                  </a:lnTo>
                  <a:close/>
                  <a:moveTo>
                    <a:pt x="1144" y="248"/>
                  </a:moveTo>
                  <a:cubicBezTo>
                    <a:pt x="1119" y="248"/>
                    <a:pt x="1099" y="226"/>
                    <a:pt x="1099" y="201"/>
                  </a:cubicBezTo>
                  <a:cubicBezTo>
                    <a:pt x="1099" y="176"/>
                    <a:pt x="1119" y="157"/>
                    <a:pt x="1144" y="157"/>
                  </a:cubicBezTo>
                  <a:cubicBezTo>
                    <a:pt x="1170" y="157"/>
                    <a:pt x="1191" y="176"/>
                    <a:pt x="1191" y="201"/>
                  </a:cubicBezTo>
                  <a:cubicBezTo>
                    <a:pt x="1191" y="226"/>
                    <a:pt x="1170" y="248"/>
                    <a:pt x="1144" y="2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solidFill>
                  <a:srgbClr val="505050"/>
                </a:solidFill>
                <a:latin typeface="Segoe UI"/>
              </a:endParaRPr>
            </a:p>
          </p:txBody>
        </p:sp>
        <p:sp>
          <p:nvSpPr>
            <p:cNvPr id="9" name="Freeform 8"/>
            <p:cNvSpPr>
              <a:spLocks noEditPoints="1"/>
            </p:cNvSpPr>
            <p:nvPr/>
          </p:nvSpPr>
          <p:spPr bwMode="auto">
            <a:xfrm>
              <a:off x="3649663" y="2944813"/>
              <a:ext cx="4892675" cy="1520825"/>
            </a:xfrm>
            <a:custGeom>
              <a:avLst/>
              <a:gdLst>
                <a:gd name="T0" fmla="*/ 1251 w 1302"/>
                <a:gd name="T1" fmla="*/ 0 h 405"/>
                <a:gd name="T2" fmla="*/ 906 w 1302"/>
                <a:gd name="T3" fmla="*/ 0 h 405"/>
                <a:gd name="T4" fmla="*/ 334 w 1302"/>
                <a:gd name="T5" fmla="*/ 0 h 405"/>
                <a:gd name="T6" fmla="*/ 53 w 1302"/>
                <a:gd name="T7" fmla="*/ 0 h 405"/>
                <a:gd name="T8" fmla="*/ 0 w 1302"/>
                <a:gd name="T9" fmla="*/ 52 h 405"/>
                <a:gd name="T10" fmla="*/ 0 w 1302"/>
                <a:gd name="T11" fmla="*/ 355 h 405"/>
                <a:gd name="T12" fmla="*/ 53 w 1302"/>
                <a:gd name="T13" fmla="*/ 405 h 405"/>
                <a:gd name="T14" fmla="*/ 1251 w 1302"/>
                <a:gd name="T15" fmla="*/ 405 h 405"/>
                <a:gd name="T16" fmla="*/ 1302 w 1302"/>
                <a:gd name="T17" fmla="*/ 355 h 405"/>
                <a:gd name="T18" fmla="*/ 1302 w 1302"/>
                <a:gd name="T19" fmla="*/ 52 h 405"/>
                <a:gd name="T20" fmla="*/ 1251 w 1302"/>
                <a:gd name="T21" fmla="*/ 0 h 405"/>
                <a:gd name="T22" fmla="*/ 123 w 1302"/>
                <a:gd name="T23" fmla="*/ 334 h 405"/>
                <a:gd name="T24" fmla="*/ 100 w 1302"/>
                <a:gd name="T25" fmla="*/ 357 h 405"/>
                <a:gd name="T26" fmla="*/ 76 w 1302"/>
                <a:gd name="T27" fmla="*/ 334 h 405"/>
                <a:gd name="T28" fmla="*/ 76 w 1302"/>
                <a:gd name="T29" fmla="*/ 72 h 405"/>
                <a:gd name="T30" fmla="*/ 100 w 1302"/>
                <a:gd name="T31" fmla="*/ 48 h 405"/>
                <a:gd name="T32" fmla="*/ 123 w 1302"/>
                <a:gd name="T33" fmla="*/ 72 h 405"/>
                <a:gd name="T34" fmla="*/ 123 w 1302"/>
                <a:gd name="T35" fmla="*/ 334 h 405"/>
                <a:gd name="T36" fmla="*/ 221 w 1302"/>
                <a:gd name="T37" fmla="*/ 334 h 405"/>
                <a:gd name="T38" fmla="*/ 198 w 1302"/>
                <a:gd name="T39" fmla="*/ 357 h 405"/>
                <a:gd name="T40" fmla="*/ 174 w 1302"/>
                <a:gd name="T41" fmla="*/ 334 h 405"/>
                <a:gd name="T42" fmla="*/ 174 w 1302"/>
                <a:gd name="T43" fmla="*/ 72 h 405"/>
                <a:gd name="T44" fmla="*/ 198 w 1302"/>
                <a:gd name="T45" fmla="*/ 48 h 405"/>
                <a:gd name="T46" fmla="*/ 221 w 1302"/>
                <a:gd name="T47" fmla="*/ 72 h 405"/>
                <a:gd name="T48" fmla="*/ 221 w 1302"/>
                <a:gd name="T49" fmla="*/ 334 h 405"/>
                <a:gd name="T50" fmla="*/ 322 w 1302"/>
                <a:gd name="T51" fmla="*/ 334 h 405"/>
                <a:gd name="T52" fmla="*/ 299 w 1302"/>
                <a:gd name="T53" fmla="*/ 357 h 405"/>
                <a:gd name="T54" fmla="*/ 276 w 1302"/>
                <a:gd name="T55" fmla="*/ 334 h 405"/>
                <a:gd name="T56" fmla="*/ 276 w 1302"/>
                <a:gd name="T57" fmla="*/ 72 h 405"/>
                <a:gd name="T58" fmla="*/ 299 w 1302"/>
                <a:gd name="T59" fmla="*/ 48 h 405"/>
                <a:gd name="T60" fmla="*/ 322 w 1302"/>
                <a:gd name="T61" fmla="*/ 72 h 405"/>
                <a:gd name="T62" fmla="*/ 322 w 1302"/>
                <a:gd name="T63" fmla="*/ 334 h 405"/>
                <a:gd name="T64" fmla="*/ 1144 w 1302"/>
                <a:gd name="T65" fmla="*/ 248 h 405"/>
                <a:gd name="T66" fmla="*/ 1099 w 1302"/>
                <a:gd name="T67" fmla="*/ 202 h 405"/>
                <a:gd name="T68" fmla="*/ 1144 w 1302"/>
                <a:gd name="T69" fmla="*/ 157 h 405"/>
                <a:gd name="T70" fmla="*/ 1191 w 1302"/>
                <a:gd name="T71" fmla="*/ 202 h 405"/>
                <a:gd name="T72" fmla="*/ 1144 w 1302"/>
                <a:gd name="T73" fmla="*/ 248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02" h="405">
                  <a:moveTo>
                    <a:pt x="1251" y="0"/>
                  </a:moveTo>
                  <a:cubicBezTo>
                    <a:pt x="906" y="0"/>
                    <a:pt x="906" y="0"/>
                    <a:pt x="906" y="0"/>
                  </a:cubicBezTo>
                  <a:cubicBezTo>
                    <a:pt x="334" y="0"/>
                    <a:pt x="334" y="0"/>
                    <a:pt x="334" y="0"/>
                  </a:cubicBezTo>
                  <a:cubicBezTo>
                    <a:pt x="53" y="0"/>
                    <a:pt x="53" y="0"/>
                    <a:pt x="53" y="0"/>
                  </a:cubicBezTo>
                  <a:cubicBezTo>
                    <a:pt x="23" y="0"/>
                    <a:pt x="0" y="23"/>
                    <a:pt x="0" y="52"/>
                  </a:cubicBezTo>
                  <a:cubicBezTo>
                    <a:pt x="0" y="355"/>
                    <a:pt x="0" y="355"/>
                    <a:pt x="0" y="355"/>
                  </a:cubicBezTo>
                  <a:cubicBezTo>
                    <a:pt x="0" y="382"/>
                    <a:pt x="23" y="405"/>
                    <a:pt x="53" y="405"/>
                  </a:cubicBezTo>
                  <a:cubicBezTo>
                    <a:pt x="1251" y="405"/>
                    <a:pt x="1251" y="405"/>
                    <a:pt x="1251" y="405"/>
                  </a:cubicBezTo>
                  <a:cubicBezTo>
                    <a:pt x="1281" y="405"/>
                    <a:pt x="1302" y="382"/>
                    <a:pt x="1302" y="355"/>
                  </a:cubicBezTo>
                  <a:cubicBezTo>
                    <a:pt x="1302" y="52"/>
                    <a:pt x="1302" y="52"/>
                    <a:pt x="1302" y="52"/>
                  </a:cubicBezTo>
                  <a:cubicBezTo>
                    <a:pt x="1302" y="23"/>
                    <a:pt x="1281" y="0"/>
                    <a:pt x="1251" y="0"/>
                  </a:cubicBezTo>
                  <a:close/>
                  <a:moveTo>
                    <a:pt x="123" y="334"/>
                  </a:moveTo>
                  <a:cubicBezTo>
                    <a:pt x="123" y="347"/>
                    <a:pt x="113" y="357"/>
                    <a:pt x="100" y="357"/>
                  </a:cubicBezTo>
                  <a:cubicBezTo>
                    <a:pt x="86" y="357"/>
                    <a:pt x="76" y="347"/>
                    <a:pt x="76" y="334"/>
                  </a:cubicBezTo>
                  <a:cubicBezTo>
                    <a:pt x="76" y="72"/>
                    <a:pt x="76" y="72"/>
                    <a:pt x="76" y="72"/>
                  </a:cubicBezTo>
                  <a:cubicBezTo>
                    <a:pt x="76" y="58"/>
                    <a:pt x="86" y="48"/>
                    <a:pt x="100" y="48"/>
                  </a:cubicBezTo>
                  <a:cubicBezTo>
                    <a:pt x="113" y="48"/>
                    <a:pt x="123" y="58"/>
                    <a:pt x="123" y="72"/>
                  </a:cubicBezTo>
                  <a:lnTo>
                    <a:pt x="123" y="334"/>
                  </a:lnTo>
                  <a:close/>
                  <a:moveTo>
                    <a:pt x="221" y="334"/>
                  </a:moveTo>
                  <a:cubicBezTo>
                    <a:pt x="221" y="347"/>
                    <a:pt x="211" y="357"/>
                    <a:pt x="198" y="357"/>
                  </a:cubicBezTo>
                  <a:cubicBezTo>
                    <a:pt x="185" y="357"/>
                    <a:pt x="174" y="347"/>
                    <a:pt x="174" y="334"/>
                  </a:cubicBezTo>
                  <a:cubicBezTo>
                    <a:pt x="174" y="72"/>
                    <a:pt x="174" y="72"/>
                    <a:pt x="174" y="72"/>
                  </a:cubicBezTo>
                  <a:cubicBezTo>
                    <a:pt x="174" y="58"/>
                    <a:pt x="185" y="48"/>
                    <a:pt x="198" y="48"/>
                  </a:cubicBezTo>
                  <a:cubicBezTo>
                    <a:pt x="211" y="48"/>
                    <a:pt x="221" y="58"/>
                    <a:pt x="221" y="72"/>
                  </a:cubicBezTo>
                  <a:lnTo>
                    <a:pt x="221" y="334"/>
                  </a:lnTo>
                  <a:close/>
                  <a:moveTo>
                    <a:pt x="322" y="334"/>
                  </a:moveTo>
                  <a:cubicBezTo>
                    <a:pt x="322" y="347"/>
                    <a:pt x="312" y="357"/>
                    <a:pt x="299" y="357"/>
                  </a:cubicBezTo>
                  <a:cubicBezTo>
                    <a:pt x="286" y="357"/>
                    <a:pt x="276" y="347"/>
                    <a:pt x="276" y="334"/>
                  </a:cubicBezTo>
                  <a:cubicBezTo>
                    <a:pt x="276" y="72"/>
                    <a:pt x="276" y="72"/>
                    <a:pt x="276" y="72"/>
                  </a:cubicBezTo>
                  <a:cubicBezTo>
                    <a:pt x="276" y="58"/>
                    <a:pt x="286" y="48"/>
                    <a:pt x="299" y="48"/>
                  </a:cubicBezTo>
                  <a:cubicBezTo>
                    <a:pt x="312" y="48"/>
                    <a:pt x="322" y="58"/>
                    <a:pt x="322" y="72"/>
                  </a:cubicBezTo>
                  <a:lnTo>
                    <a:pt x="322" y="334"/>
                  </a:lnTo>
                  <a:close/>
                  <a:moveTo>
                    <a:pt x="1144" y="248"/>
                  </a:moveTo>
                  <a:cubicBezTo>
                    <a:pt x="1119" y="248"/>
                    <a:pt x="1099" y="227"/>
                    <a:pt x="1099" y="202"/>
                  </a:cubicBezTo>
                  <a:cubicBezTo>
                    <a:pt x="1099" y="176"/>
                    <a:pt x="1119" y="157"/>
                    <a:pt x="1144" y="157"/>
                  </a:cubicBezTo>
                  <a:cubicBezTo>
                    <a:pt x="1170" y="157"/>
                    <a:pt x="1191" y="176"/>
                    <a:pt x="1191" y="202"/>
                  </a:cubicBezTo>
                  <a:cubicBezTo>
                    <a:pt x="1191" y="227"/>
                    <a:pt x="1170" y="248"/>
                    <a:pt x="1144" y="2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solidFill>
                  <a:srgbClr val="505050"/>
                </a:solidFill>
                <a:latin typeface="Segoe UI"/>
              </a:endParaRPr>
            </a:p>
          </p:txBody>
        </p:sp>
      </p:grpSp>
      <p:grpSp>
        <p:nvGrpSpPr>
          <p:cNvPr id="10" name="Group 9"/>
          <p:cNvGrpSpPr/>
          <p:nvPr/>
        </p:nvGrpSpPr>
        <p:grpSpPr>
          <a:xfrm>
            <a:off x="949332" y="1420273"/>
            <a:ext cx="4077692" cy="2052301"/>
            <a:chOff x="780141" y="1519984"/>
            <a:chExt cx="5330564" cy="2679366"/>
          </a:xfrm>
          <a:solidFill>
            <a:srgbClr val="005494"/>
          </a:solidFill>
        </p:grpSpPr>
        <p:sp>
          <p:nvSpPr>
            <p:cNvPr id="11" name="Rectangle 10"/>
            <p:cNvSpPr/>
            <p:nvPr/>
          </p:nvSpPr>
          <p:spPr>
            <a:xfrm rot="5400000">
              <a:off x="1731939" y="568188"/>
              <a:ext cx="721414" cy="2625005"/>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36" dirty="0">
                <a:solidFill>
                  <a:srgbClr val="FFFFFF"/>
                </a:solidFill>
              </a:endParaRPr>
            </a:p>
          </p:txBody>
        </p:sp>
        <p:sp>
          <p:nvSpPr>
            <p:cNvPr id="12" name="Rectangle 11"/>
            <p:cNvSpPr/>
            <p:nvPr/>
          </p:nvSpPr>
          <p:spPr>
            <a:xfrm rot="5400000">
              <a:off x="4430536" y="568189"/>
              <a:ext cx="721414" cy="2625005"/>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36" dirty="0">
                <a:solidFill>
                  <a:srgbClr val="FFFFFF"/>
                </a:solidFill>
              </a:endParaRPr>
            </a:p>
          </p:txBody>
        </p:sp>
        <p:sp>
          <p:nvSpPr>
            <p:cNvPr id="13" name="Rectangle 12"/>
            <p:cNvSpPr/>
            <p:nvPr/>
          </p:nvSpPr>
          <p:spPr>
            <a:xfrm rot="10800000">
              <a:off x="780141" y="1574345"/>
              <a:ext cx="721414" cy="2625005"/>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36" dirty="0">
                <a:solidFill>
                  <a:srgbClr val="FFFFFF"/>
                </a:solidFill>
              </a:endParaRPr>
            </a:p>
          </p:txBody>
        </p:sp>
        <p:sp>
          <p:nvSpPr>
            <p:cNvPr id="14" name="Rectangle 13"/>
            <p:cNvSpPr/>
            <p:nvPr/>
          </p:nvSpPr>
          <p:spPr>
            <a:xfrm rot="10800000">
              <a:off x="5389291" y="1574345"/>
              <a:ext cx="721414" cy="2625005"/>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36" dirty="0">
                <a:solidFill>
                  <a:srgbClr val="FFFFFF"/>
                </a:solidFill>
              </a:endParaRPr>
            </a:p>
          </p:txBody>
        </p:sp>
      </p:grpSp>
      <p:grpSp>
        <p:nvGrpSpPr>
          <p:cNvPr id="15" name="Group 14"/>
          <p:cNvGrpSpPr/>
          <p:nvPr/>
        </p:nvGrpSpPr>
        <p:grpSpPr>
          <a:xfrm rot="10800000">
            <a:off x="944000" y="3512944"/>
            <a:ext cx="4083025" cy="2052301"/>
            <a:chOff x="765293" y="1519984"/>
            <a:chExt cx="5330564" cy="2679366"/>
          </a:xfrm>
          <a:solidFill>
            <a:srgbClr val="005494"/>
          </a:solidFill>
        </p:grpSpPr>
        <p:sp>
          <p:nvSpPr>
            <p:cNvPr id="16" name="Rectangle 15"/>
            <p:cNvSpPr/>
            <p:nvPr/>
          </p:nvSpPr>
          <p:spPr>
            <a:xfrm rot="5400000">
              <a:off x="1717091" y="568188"/>
              <a:ext cx="721414" cy="2625005"/>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36" dirty="0">
                <a:solidFill>
                  <a:srgbClr val="FFFFFF"/>
                </a:solidFill>
              </a:endParaRPr>
            </a:p>
          </p:txBody>
        </p:sp>
        <p:sp>
          <p:nvSpPr>
            <p:cNvPr id="17" name="Rectangle 16"/>
            <p:cNvSpPr/>
            <p:nvPr/>
          </p:nvSpPr>
          <p:spPr>
            <a:xfrm rot="5400000">
              <a:off x="4415689" y="568188"/>
              <a:ext cx="721414" cy="2625005"/>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36" dirty="0">
                <a:solidFill>
                  <a:srgbClr val="FFFFFF"/>
                </a:solidFill>
              </a:endParaRPr>
            </a:p>
          </p:txBody>
        </p:sp>
        <p:sp>
          <p:nvSpPr>
            <p:cNvPr id="18" name="Rectangle 17"/>
            <p:cNvSpPr/>
            <p:nvPr/>
          </p:nvSpPr>
          <p:spPr>
            <a:xfrm rot="10800000">
              <a:off x="765293" y="1574345"/>
              <a:ext cx="721414" cy="2625005"/>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36" dirty="0">
                <a:solidFill>
                  <a:srgbClr val="FFFFFF"/>
                </a:solidFill>
              </a:endParaRPr>
            </a:p>
          </p:txBody>
        </p:sp>
        <p:sp>
          <p:nvSpPr>
            <p:cNvPr id="19" name="Rectangle 18"/>
            <p:cNvSpPr/>
            <p:nvPr/>
          </p:nvSpPr>
          <p:spPr>
            <a:xfrm rot="10800000">
              <a:off x="5374443" y="1574345"/>
              <a:ext cx="721414" cy="2625005"/>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36" dirty="0">
                <a:solidFill>
                  <a:srgbClr val="FFFFFF"/>
                </a:solidFill>
              </a:endParaRPr>
            </a:p>
          </p:txBody>
        </p:sp>
      </p:grpSp>
      <p:sp>
        <p:nvSpPr>
          <p:cNvPr id="20" name="Rectangle 19"/>
          <p:cNvSpPr/>
          <p:nvPr/>
        </p:nvSpPr>
        <p:spPr>
          <a:xfrm>
            <a:off x="2465159" y="961608"/>
            <a:ext cx="1025418" cy="310307"/>
          </a:xfrm>
          <a:prstGeom prst="rect">
            <a:avLst/>
          </a:prstGeom>
        </p:spPr>
        <p:txBody>
          <a:bodyPr wrap="none">
            <a:spAutoFit/>
          </a:bodyPr>
          <a:lstStyle/>
          <a:p>
            <a:pPr algn="ctr" defTabSz="931745">
              <a:lnSpc>
                <a:spcPct val="90000"/>
              </a:lnSpc>
              <a:defRPr/>
            </a:pPr>
            <a:r>
              <a:rPr lang="en-US" sz="1530" kern="0" dirty="0">
                <a:solidFill>
                  <a:srgbClr val="FFFFFF"/>
                </a:solidFill>
                <a:latin typeface="Segoe UI Semibold" panose="020B0702040204020203" pitchFamily="34" charset="0"/>
                <a:cs typeface="Segoe UI Semibold" panose="020B0702040204020203" pitchFamily="34" charset="0"/>
              </a:rPr>
              <a:t>Any cloud</a:t>
            </a:r>
          </a:p>
        </p:txBody>
      </p:sp>
      <p:sp>
        <p:nvSpPr>
          <p:cNvPr id="21" name="Rectangle 20"/>
          <p:cNvSpPr/>
          <p:nvPr/>
        </p:nvSpPr>
        <p:spPr>
          <a:xfrm rot="5400000">
            <a:off x="2711484" y="3838200"/>
            <a:ext cx="548058" cy="4083026"/>
          </a:xfrm>
          <a:prstGeom prst="rect">
            <a:avLst/>
          </a:prstGeom>
          <a:solidFill>
            <a:srgbClr val="0092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36" dirty="0">
              <a:solidFill>
                <a:srgbClr val="FFFFFF"/>
              </a:solidFill>
            </a:endParaRPr>
          </a:p>
        </p:txBody>
      </p:sp>
      <p:sp>
        <p:nvSpPr>
          <p:cNvPr id="22" name="Rectangle 21"/>
          <p:cNvSpPr/>
          <p:nvPr/>
        </p:nvSpPr>
        <p:spPr>
          <a:xfrm>
            <a:off x="2342540" y="5753606"/>
            <a:ext cx="1270656" cy="310307"/>
          </a:xfrm>
          <a:prstGeom prst="rect">
            <a:avLst/>
          </a:prstGeom>
        </p:spPr>
        <p:txBody>
          <a:bodyPr wrap="none">
            <a:spAutoFit/>
          </a:bodyPr>
          <a:lstStyle/>
          <a:p>
            <a:pPr algn="ctr" defTabSz="931745">
              <a:lnSpc>
                <a:spcPct val="90000"/>
              </a:lnSpc>
              <a:defRPr/>
            </a:pPr>
            <a:r>
              <a:rPr lang="en-US" sz="1530" kern="0" dirty="0">
                <a:solidFill>
                  <a:srgbClr val="FFFFFF"/>
                </a:solidFill>
                <a:latin typeface="Segoe UI Semibold" panose="020B0702040204020203" pitchFamily="34" charset="0"/>
                <a:cs typeface="Segoe UI Semibold" panose="020B0702040204020203" pitchFamily="34" charset="0"/>
              </a:rPr>
              <a:t>Any platform</a:t>
            </a:r>
          </a:p>
        </p:txBody>
      </p:sp>
    </p:spTree>
    <p:extLst>
      <p:ext uri="{BB962C8B-B14F-4D97-AF65-F5344CB8AC3E}">
        <p14:creationId xmlns:p14="http://schemas.microsoft.com/office/powerpoint/2010/main" val="772565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48188" r="15237"/>
          <a:stretch/>
        </p:blipFill>
        <p:spPr>
          <a:xfrm>
            <a:off x="881" y="-1"/>
            <a:ext cx="3410992" cy="6994525"/>
          </a:xfrm>
          <a:prstGeom prst="rect">
            <a:avLst/>
          </a:prstGeom>
        </p:spPr>
      </p:pic>
      <p:sp>
        <p:nvSpPr>
          <p:cNvPr id="3" name="Rectangle 2"/>
          <p:cNvSpPr/>
          <p:nvPr/>
        </p:nvSpPr>
        <p:spPr bwMode="auto">
          <a:xfrm>
            <a:off x="881" y="1984"/>
            <a:ext cx="3410992" cy="6992541"/>
          </a:xfrm>
          <a:prstGeom prst="rect">
            <a:avLst/>
          </a:prstGeom>
          <a:solidFill>
            <a:srgbClr val="0070C0">
              <a:alpha val="69804"/>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defTabSz="932014" eaLnBrk="0" fontAlgn="base" hangingPunct="0">
              <a:lnSpc>
                <a:spcPct val="90000"/>
              </a:lnSpc>
              <a:spcBef>
                <a:spcPct val="0"/>
              </a:spcBef>
              <a:spcAft>
                <a:spcPts val="600"/>
              </a:spcAft>
              <a:defRPr/>
            </a:pPr>
            <a:endParaRPr lang="en-US" sz="2448" dirty="0">
              <a:solidFill>
                <a:schemeClr val="tx1"/>
              </a:solidFill>
              <a:latin typeface="Segoe UI Light"/>
              <a:ea typeface="MS PGothic" panose="020B0600070205080204" pitchFamily="34" charset="-128"/>
            </a:endParaRPr>
          </a:p>
        </p:txBody>
      </p:sp>
      <p:grpSp>
        <p:nvGrpSpPr>
          <p:cNvPr id="5" name="Group 4"/>
          <p:cNvGrpSpPr/>
          <p:nvPr/>
        </p:nvGrpSpPr>
        <p:grpSpPr>
          <a:xfrm flipH="1">
            <a:off x="3101949" y="988"/>
            <a:ext cx="619849" cy="6994527"/>
            <a:chOff x="5285978" y="-2"/>
            <a:chExt cx="607750" cy="6858002"/>
          </a:xfrm>
        </p:grpSpPr>
        <p:sp>
          <p:nvSpPr>
            <p:cNvPr id="6" name="Rectangle 5"/>
            <p:cNvSpPr/>
            <p:nvPr/>
          </p:nvSpPr>
          <p:spPr bwMode="auto">
            <a:xfrm>
              <a:off x="5285978" y="-2"/>
              <a:ext cx="302023" cy="6857999"/>
            </a:xfrm>
            <a:prstGeom prst="rect">
              <a:avLst/>
            </a:prstGeom>
            <a:solidFill>
              <a:schemeClr val="tx1">
                <a:lumMod val="75000"/>
                <a:alpha val="25098"/>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 name="Rectangle 6"/>
            <p:cNvSpPr/>
            <p:nvPr/>
          </p:nvSpPr>
          <p:spPr bwMode="auto">
            <a:xfrm>
              <a:off x="5591705" y="1"/>
              <a:ext cx="302023" cy="6857999"/>
            </a:xfrm>
            <a:prstGeom prst="rect">
              <a:avLst/>
            </a:prstGeom>
            <a:solidFill>
              <a:srgbClr val="FFFFFF">
                <a:alpha val="25098"/>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16" name="TextBox 15"/>
          <p:cNvSpPr txBox="1"/>
          <p:nvPr/>
        </p:nvSpPr>
        <p:spPr>
          <a:xfrm>
            <a:off x="3935535" y="1129359"/>
            <a:ext cx="7722888" cy="756492"/>
          </a:xfrm>
          <a:prstGeom prst="rect">
            <a:avLst/>
          </a:prstGeom>
          <a:noFill/>
        </p:spPr>
        <p:txBody>
          <a:bodyPr wrap="square" lIns="182828" tIns="146262" rIns="182828" bIns="146262" rtlCol="0">
            <a:spAutoFit/>
          </a:bodyPr>
          <a:lstStyle/>
          <a:p>
            <a:pPr defTabSz="932014" eaLnBrk="0" fontAlgn="base" hangingPunct="0">
              <a:lnSpc>
                <a:spcPct val="90000"/>
              </a:lnSpc>
              <a:spcBef>
                <a:spcPct val="0"/>
              </a:spcBef>
              <a:spcAft>
                <a:spcPts val="600"/>
              </a:spcAft>
              <a:defRPr/>
            </a:pPr>
            <a:r>
              <a:rPr lang="en-US" sz="3264" dirty="0">
                <a:solidFill>
                  <a:srgbClr val="0092FF"/>
                </a:solidFill>
                <a:latin typeface="Segoe UI Light"/>
                <a:ea typeface="MS PGothic" panose="020B0600070205080204" pitchFamily="34" charset="-128"/>
              </a:rPr>
              <a:t>Gain immediate insight from containers</a:t>
            </a:r>
          </a:p>
        </p:txBody>
      </p:sp>
      <p:grpSp>
        <p:nvGrpSpPr>
          <p:cNvPr id="17" name="Group 16"/>
          <p:cNvGrpSpPr/>
          <p:nvPr/>
        </p:nvGrpSpPr>
        <p:grpSpPr>
          <a:xfrm>
            <a:off x="4085798" y="447353"/>
            <a:ext cx="7837289" cy="145616"/>
            <a:chOff x="4024234" y="438622"/>
            <a:chExt cx="7684314" cy="142774"/>
          </a:xfrm>
        </p:grpSpPr>
        <p:cxnSp>
          <p:nvCxnSpPr>
            <p:cNvPr id="18" name="Straight Connector 17"/>
            <p:cNvCxnSpPr/>
            <p:nvPr/>
          </p:nvCxnSpPr>
          <p:spPr>
            <a:xfrm>
              <a:off x="4024234" y="441797"/>
              <a:ext cx="7680855" cy="0"/>
            </a:xfrm>
            <a:prstGeom prst="line">
              <a:avLst/>
            </a:prstGeom>
            <a:ln w="12700">
              <a:solidFill>
                <a:srgbClr val="7F7F7F"/>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4024234" y="438622"/>
              <a:ext cx="3459" cy="142774"/>
            </a:xfrm>
            <a:prstGeom prst="line">
              <a:avLst/>
            </a:prstGeom>
            <a:ln w="12700">
              <a:solidFill>
                <a:srgbClr val="7F7F7F"/>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11705089" y="438622"/>
              <a:ext cx="3459" cy="142774"/>
            </a:xfrm>
            <a:prstGeom prst="line">
              <a:avLst/>
            </a:prstGeom>
            <a:ln w="12700">
              <a:solidFill>
                <a:srgbClr val="7F7F7F"/>
              </a:solidFill>
            </a:ln>
            <a:effectLst/>
          </p:spPr>
          <p:style>
            <a:lnRef idx="2">
              <a:schemeClr val="accent1"/>
            </a:lnRef>
            <a:fillRef idx="0">
              <a:schemeClr val="accent1"/>
            </a:fillRef>
            <a:effectRef idx="1">
              <a:schemeClr val="accent1"/>
            </a:effectRef>
            <a:fontRef idx="minor">
              <a:schemeClr val="tx1"/>
            </a:fontRef>
          </p:style>
        </p:cxnSp>
      </p:grpSp>
      <p:sp>
        <p:nvSpPr>
          <p:cNvPr id="21" name="Title 17"/>
          <p:cNvSpPr txBox="1">
            <a:spLocks/>
          </p:cNvSpPr>
          <p:nvPr/>
        </p:nvSpPr>
        <p:spPr bwMode="auto">
          <a:xfrm>
            <a:off x="4049251" y="483903"/>
            <a:ext cx="1602951" cy="224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3260" tIns="46630" rIns="93260" bIns="46630" numCol="1" anchor="ctr" anchorCtr="0" compatLnSpc="1">
            <a:prstTxWarp prst="textNoShape">
              <a:avLst/>
            </a:prstTxWarp>
          </a:bodyPr>
          <a:lstStyle>
            <a:lvl1pPr algn="l" defTabSz="457200" rtl="0" eaLnBrk="1" fontAlgn="base" hangingPunct="1">
              <a:lnSpc>
                <a:spcPct val="80000"/>
              </a:lnSpc>
              <a:spcBef>
                <a:spcPct val="0"/>
              </a:spcBef>
              <a:spcAft>
                <a:spcPct val="0"/>
              </a:spcAft>
              <a:defRPr sz="5400" kern="1200">
                <a:solidFill>
                  <a:srgbClr val="0070C0"/>
                </a:solidFill>
                <a:latin typeface="Segoe UI Light"/>
                <a:ea typeface="ＭＳ Ｐゴシック" charset="0"/>
                <a:cs typeface="Segoe UI Light"/>
              </a:defRPr>
            </a:lvl1pPr>
            <a:lvl2pPr algn="l" defTabSz="457200" rtl="0" eaLnBrk="1" fontAlgn="base" hangingPunct="1">
              <a:lnSpc>
                <a:spcPct val="80000"/>
              </a:lnSpc>
              <a:spcBef>
                <a:spcPct val="0"/>
              </a:spcBef>
              <a:spcAft>
                <a:spcPct val="0"/>
              </a:spcAft>
              <a:defRPr sz="4400">
                <a:solidFill>
                  <a:schemeClr val="accent1"/>
                </a:solidFill>
                <a:latin typeface="Segoe UI Light" charset="0"/>
                <a:ea typeface="ＭＳ Ｐゴシック" charset="0"/>
              </a:defRPr>
            </a:lvl2pPr>
            <a:lvl3pPr algn="l" defTabSz="457200" rtl="0" eaLnBrk="1" fontAlgn="base" hangingPunct="1">
              <a:lnSpc>
                <a:spcPct val="80000"/>
              </a:lnSpc>
              <a:spcBef>
                <a:spcPct val="0"/>
              </a:spcBef>
              <a:spcAft>
                <a:spcPct val="0"/>
              </a:spcAft>
              <a:defRPr sz="4400">
                <a:solidFill>
                  <a:schemeClr val="accent1"/>
                </a:solidFill>
                <a:latin typeface="Segoe UI Light" charset="0"/>
                <a:ea typeface="ＭＳ Ｐゴシック" charset="0"/>
              </a:defRPr>
            </a:lvl3pPr>
            <a:lvl4pPr algn="l" defTabSz="457200" rtl="0" eaLnBrk="1" fontAlgn="base" hangingPunct="1">
              <a:lnSpc>
                <a:spcPct val="80000"/>
              </a:lnSpc>
              <a:spcBef>
                <a:spcPct val="0"/>
              </a:spcBef>
              <a:spcAft>
                <a:spcPct val="0"/>
              </a:spcAft>
              <a:defRPr sz="4400">
                <a:solidFill>
                  <a:schemeClr val="accent1"/>
                </a:solidFill>
                <a:latin typeface="Segoe UI Light" charset="0"/>
                <a:ea typeface="ＭＳ Ｐゴシック" charset="0"/>
              </a:defRPr>
            </a:lvl4pPr>
            <a:lvl5pPr algn="l" defTabSz="457200" rtl="0" eaLnBrk="1" fontAlgn="base" hangingPunct="1">
              <a:lnSpc>
                <a:spcPct val="80000"/>
              </a:lnSpc>
              <a:spcBef>
                <a:spcPct val="0"/>
              </a:spcBef>
              <a:spcAft>
                <a:spcPct val="0"/>
              </a:spcAft>
              <a:defRPr sz="4400">
                <a:solidFill>
                  <a:schemeClr val="accent1"/>
                </a:solidFill>
                <a:latin typeface="Segoe UI Light" charset="0"/>
                <a:ea typeface="ＭＳ Ｐゴシック" charset="0"/>
              </a:defRPr>
            </a:lvl5pPr>
            <a:lvl6pPr marL="457200" algn="l" defTabSz="457200" rtl="0" eaLnBrk="1" fontAlgn="base" hangingPunct="1">
              <a:spcBef>
                <a:spcPct val="0"/>
              </a:spcBef>
              <a:spcAft>
                <a:spcPct val="0"/>
              </a:spcAft>
              <a:defRPr sz="4400">
                <a:solidFill>
                  <a:schemeClr val="accent1"/>
                </a:solidFill>
                <a:latin typeface="Segoe UI Light" charset="0"/>
                <a:ea typeface="ＭＳ Ｐゴシック" charset="0"/>
              </a:defRPr>
            </a:lvl6pPr>
            <a:lvl7pPr marL="914400" algn="l" defTabSz="457200" rtl="0" eaLnBrk="1" fontAlgn="base" hangingPunct="1">
              <a:spcBef>
                <a:spcPct val="0"/>
              </a:spcBef>
              <a:spcAft>
                <a:spcPct val="0"/>
              </a:spcAft>
              <a:defRPr sz="4400">
                <a:solidFill>
                  <a:schemeClr val="accent1"/>
                </a:solidFill>
                <a:latin typeface="Segoe UI Light" charset="0"/>
                <a:ea typeface="ＭＳ Ｐゴシック" charset="0"/>
              </a:defRPr>
            </a:lvl7pPr>
            <a:lvl8pPr marL="1371600" algn="l" defTabSz="457200" rtl="0" eaLnBrk="1" fontAlgn="base" hangingPunct="1">
              <a:spcBef>
                <a:spcPct val="0"/>
              </a:spcBef>
              <a:spcAft>
                <a:spcPct val="0"/>
              </a:spcAft>
              <a:defRPr sz="4400">
                <a:solidFill>
                  <a:schemeClr val="accent1"/>
                </a:solidFill>
                <a:latin typeface="Segoe UI Light" charset="0"/>
                <a:ea typeface="ＭＳ Ｐゴシック" charset="0"/>
              </a:defRPr>
            </a:lvl8pPr>
            <a:lvl9pPr marL="1828800" algn="l" defTabSz="457200" rtl="0" eaLnBrk="1" fontAlgn="base" hangingPunct="1">
              <a:spcBef>
                <a:spcPct val="0"/>
              </a:spcBef>
              <a:spcAft>
                <a:spcPct val="0"/>
              </a:spcAft>
              <a:defRPr sz="4400">
                <a:solidFill>
                  <a:schemeClr val="accent1"/>
                </a:solidFill>
                <a:latin typeface="Segoe UI Light" charset="0"/>
                <a:ea typeface="ＭＳ Ｐゴシック" charset="0"/>
              </a:defRPr>
            </a:lvl9pPr>
          </a:lstStyle>
          <a:p>
            <a:pPr algn="ctr" defTabSz="932597" fontAlgn="auto">
              <a:lnSpc>
                <a:spcPct val="100000"/>
              </a:lnSpc>
              <a:spcBef>
                <a:spcPts val="0"/>
              </a:spcBef>
              <a:spcAft>
                <a:spcPts val="0"/>
              </a:spcAft>
              <a:defRPr/>
            </a:pPr>
            <a:r>
              <a:rPr lang="en-US" sz="816" b="1" dirty="0">
                <a:solidFill>
                  <a:srgbClr val="0B97FF"/>
                </a:solidFill>
                <a:latin typeface="Segoe UI" charset="0"/>
                <a:ea typeface="Segoe UI" charset="0"/>
                <a:cs typeface="Segoe UI" charset="0"/>
              </a:rPr>
              <a:t>COLLECT AND INDEX DATA</a:t>
            </a:r>
          </a:p>
        </p:txBody>
      </p:sp>
      <p:sp>
        <p:nvSpPr>
          <p:cNvPr id="22" name="Title 17"/>
          <p:cNvSpPr txBox="1">
            <a:spLocks/>
          </p:cNvSpPr>
          <p:nvPr/>
        </p:nvSpPr>
        <p:spPr bwMode="auto">
          <a:xfrm>
            <a:off x="5750896" y="483903"/>
            <a:ext cx="1602951" cy="224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3260" tIns="46630" rIns="93260" bIns="46630" numCol="1" anchor="ctr" anchorCtr="0" compatLnSpc="1">
            <a:prstTxWarp prst="textNoShape">
              <a:avLst/>
            </a:prstTxWarp>
          </a:bodyPr>
          <a:lstStyle>
            <a:lvl1pPr algn="l" defTabSz="457200" rtl="0" eaLnBrk="1" fontAlgn="base" hangingPunct="1">
              <a:lnSpc>
                <a:spcPct val="80000"/>
              </a:lnSpc>
              <a:spcBef>
                <a:spcPct val="0"/>
              </a:spcBef>
              <a:spcAft>
                <a:spcPct val="0"/>
              </a:spcAft>
              <a:defRPr sz="5400" kern="1200">
                <a:solidFill>
                  <a:srgbClr val="0070C0"/>
                </a:solidFill>
                <a:latin typeface="Segoe UI Light"/>
                <a:ea typeface="ＭＳ Ｐゴシック" charset="0"/>
                <a:cs typeface="Segoe UI Light"/>
              </a:defRPr>
            </a:lvl1pPr>
            <a:lvl2pPr algn="l" defTabSz="457200" rtl="0" eaLnBrk="1" fontAlgn="base" hangingPunct="1">
              <a:lnSpc>
                <a:spcPct val="80000"/>
              </a:lnSpc>
              <a:spcBef>
                <a:spcPct val="0"/>
              </a:spcBef>
              <a:spcAft>
                <a:spcPct val="0"/>
              </a:spcAft>
              <a:defRPr sz="4400">
                <a:solidFill>
                  <a:schemeClr val="accent1"/>
                </a:solidFill>
                <a:latin typeface="Segoe UI Light" charset="0"/>
                <a:ea typeface="ＭＳ Ｐゴシック" charset="0"/>
              </a:defRPr>
            </a:lvl2pPr>
            <a:lvl3pPr algn="l" defTabSz="457200" rtl="0" eaLnBrk="1" fontAlgn="base" hangingPunct="1">
              <a:lnSpc>
                <a:spcPct val="80000"/>
              </a:lnSpc>
              <a:spcBef>
                <a:spcPct val="0"/>
              </a:spcBef>
              <a:spcAft>
                <a:spcPct val="0"/>
              </a:spcAft>
              <a:defRPr sz="4400">
                <a:solidFill>
                  <a:schemeClr val="accent1"/>
                </a:solidFill>
                <a:latin typeface="Segoe UI Light" charset="0"/>
                <a:ea typeface="ＭＳ Ｐゴシック" charset="0"/>
              </a:defRPr>
            </a:lvl3pPr>
            <a:lvl4pPr algn="l" defTabSz="457200" rtl="0" eaLnBrk="1" fontAlgn="base" hangingPunct="1">
              <a:lnSpc>
                <a:spcPct val="80000"/>
              </a:lnSpc>
              <a:spcBef>
                <a:spcPct val="0"/>
              </a:spcBef>
              <a:spcAft>
                <a:spcPct val="0"/>
              </a:spcAft>
              <a:defRPr sz="4400">
                <a:solidFill>
                  <a:schemeClr val="accent1"/>
                </a:solidFill>
                <a:latin typeface="Segoe UI Light" charset="0"/>
                <a:ea typeface="ＭＳ Ｐゴシック" charset="0"/>
              </a:defRPr>
            </a:lvl4pPr>
            <a:lvl5pPr algn="l" defTabSz="457200" rtl="0" eaLnBrk="1" fontAlgn="base" hangingPunct="1">
              <a:lnSpc>
                <a:spcPct val="80000"/>
              </a:lnSpc>
              <a:spcBef>
                <a:spcPct val="0"/>
              </a:spcBef>
              <a:spcAft>
                <a:spcPct val="0"/>
              </a:spcAft>
              <a:defRPr sz="4400">
                <a:solidFill>
                  <a:schemeClr val="accent1"/>
                </a:solidFill>
                <a:latin typeface="Segoe UI Light" charset="0"/>
                <a:ea typeface="ＭＳ Ｐゴシック" charset="0"/>
              </a:defRPr>
            </a:lvl5pPr>
            <a:lvl6pPr marL="457200" algn="l" defTabSz="457200" rtl="0" eaLnBrk="1" fontAlgn="base" hangingPunct="1">
              <a:spcBef>
                <a:spcPct val="0"/>
              </a:spcBef>
              <a:spcAft>
                <a:spcPct val="0"/>
              </a:spcAft>
              <a:defRPr sz="4400">
                <a:solidFill>
                  <a:schemeClr val="accent1"/>
                </a:solidFill>
                <a:latin typeface="Segoe UI Light" charset="0"/>
                <a:ea typeface="ＭＳ Ｐゴシック" charset="0"/>
              </a:defRPr>
            </a:lvl6pPr>
            <a:lvl7pPr marL="914400" algn="l" defTabSz="457200" rtl="0" eaLnBrk="1" fontAlgn="base" hangingPunct="1">
              <a:spcBef>
                <a:spcPct val="0"/>
              </a:spcBef>
              <a:spcAft>
                <a:spcPct val="0"/>
              </a:spcAft>
              <a:defRPr sz="4400">
                <a:solidFill>
                  <a:schemeClr val="accent1"/>
                </a:solidFill>
                <a:latin typeface="Segoe UI Light" charset="0"/>
                <a:ea typeface="ＭＳ Ｐゴシック" charset="0"/>
              </a:defRPr>
            </a:lvl7pPr>
            <a:lvl8pPr marL="1371600" algn="l" defTabSz="457200" rtl="0" eaLnBrk="1" fontAlgn="base" hangingPunct="1">
              <a:spcBef>
                <a:spcPct val="0"/>
              </a:spcBef>
              <a:spcAft>
                <a:spcPct val="0"/>
              </a:spcAft>
              <a:defRPr sz="4400">
                <a:solidFill>
                  <a:schemeClr val="accent1"/>
                </a:solidFill>
                <a:latin typeface="Segoe UI Light" charset="0"/>
                <a:ea typeface="ＭＳ Ｐゴシック" charset="0"/>
              </a:defRPr>
            </a:lvl8pPr>
            <a:lvl9pPr marL="1828800" algn="l" defTabSz="457200" rtl="0" eaLnBrk="1" fontAlgn="base" hangingPunct="1">
              <a:spcBef>
                <a:spcPct val="0"/>
              </a:spcBef>
              <a:spcAft>
                <a:spcPct val="0"/>
              </a:spcAft>
              <a:defRPr sz="4400">
                <a:solidFill>
                  <a:schemeClr val="accent1"/>
                </a:solidFill>
                <a:latin typeface="Segoe UI Light" charset="0"/>
                <a:ea typeface="ＭＳ Ｐゴシック" charset="0"/>
              </a:defRPr>
            </a:lvl9pPr>
          </a:lstStyle>
          <a:p>
            <a:pPr algn="ctr" defTabSz="932597" fontAlgn="auto">
              <a:lnSpc>
                <a:spcPct val="100000"/>
              </a:lnSpc>
              <a:spcBef>
                <a:spcPts val="0"/>
              </a:spcBef>
              <a:spcAft>
                <a:spcPts val="0"/>
              </a:spcAft>
              <a:defRPr/>
            </a:pPr>
            <a:r>
              <a:rPr lang="en-US" sz="816" b="1" dirty="0">
                <a:solidFill>
                  <a:srgbClr val="7F7F7F"/>
                </a:solidFill>
                <a:latin typeface="Segoe UI" charset="0"/>
                <a:ea typeface="Segoe UI" charset="0"/>
                <a:cs typeface="Segoe UI" charset="0"/>
              </a:rPr>
              <a:t>SEARCH AND INVESTIGATE</a:t>
            </a:r>
          </a:p>
        </p:txBody>
      </p:sp>
      <p:sp>
        <p:nvSpPr>
          <p:cNvPr id="23" name="Title 17"/>
          <p:cNvSpPr txBox="1">
            <a:spLocks/>
          </p:cNvSpPr>
          <p:nvPr/>
        </p:nvSpPr>
        <p:spPr bwMode="auto">
          <a:xfrm>
            <a:off x="7452541" y="483903"/>
            <a:ext cx="1545270" cy="224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3260" tIns="46630" rIns="93260" bIns="46630" numCol="1" anchor="ctr" anchorCtr="0" compatLnSpc="1">
            <a:prstTxWarp prst="textNoShape">
              <a:avLst/>
            </a:prstTxWarp>
          </a:bodyPr>
          <a:lstStyle>
            <a:lvl1pPr algn="l" defTabSz="457200" rtl="0" eaLnBrk="1" fontAlgn="base" hangingPunct="1">
              <a:lnSpc>
                <a:spcPct val="80000"/>
              </a:lnSpc>
              <a:spcBef>
                <a:spcPct val="0"/>
              </a:spcBef>
              <a:spcAft>
                <a:spcPct val="0"/>
              </a:spcAft>
              <a:defRPr sz="5400" kern="1200">
                <a:solidFill>
                  <a:srgbClr val="0070C0"/>
                </a:solidFill>
                <a:latin typeface="Segoe UI Light"/>
                <a:ea typeface="ＭＳ Ｐゴシック" charset="0"/>
                <a:cs typeface="Segoe UI Light"/>
              </a:defRPr>
            </a:lvl1pPr>
            <a:lvl2pPr algn="l" defTabSz="457200" rtl="0" eaLnBrk="1" fontAlgn="base" hangingPunct="1">
              <a:lnSpc>
                <a:spcPct val="80000"/>
              </a:lnSpc>
              <a:spcBef>
                <a:spcPct val="0"/>
              </a:spcBef>
              <a:spcAft>
                <a:spcPct val="0"/>
              </a:spcAft>
              <a:defRPr sz="4400">
                <a:solidFill>
                  <a:schemeClr val="accent1"/>
                </a:solidFill>
                <a:latin typeface="Segoe UI Light" charset="0"/>
                <a:ea typeface="ＭＳ Ｐゴシック" charset="0"/>
              </a:defRPr>
            </a:lvl2pPr>
            <a:lvl3pPr algn="l" defTabSz="457200" rtl="0" eaLnBrk="1" fontAlgn="base" hangingPunct="1">
              <a:lnSpc>
                <a:spcPct val="80000"/>
              </a:lnSpc>
              <a:spcBef>
                <a:spcPct val="0"/>
              </a:spcBef>
              <a:spcAft>
                <a:spcPct val="0"/>
              </a:spcAft>
              <a:defRPr sz="4400">
                <a:solidFill>
                  <a:schemeClr val="accent1"/>
                </a:solidFill>
                <a:latin typeface="Segoe UI Light" charset="0"/>
                <a:ea typeface="ＭＳ Ｐゴシック" charset="0"/>
              </a:defRPr>
            </a:lvl3pPr>
            <a:lvl4pPr algn="l" defTabSz="457200" rtl="0" eaLnBrk="1" fontAlgn="base" hangingPunct="1">
              <a:lnSpc>
                <a:spcPct val="80000"/>
              </a:lnSpc>
              <a:spcBef>
                <a:spcPct val="0"/>
              </a:spcBef>
              <a:spcAft>
                <a:spcPct val="0"/>
              </a:spcAft>
              <a:defRPr sz="4400">
                <a:solidFill>
                  <a:schemeClr val="accent1"/>
                </a:solidFill>
                <a:latin typeface="Segoe UI Light" charset="0"/>
                <a:ea typeface="ＭＳ Ｐゴシック" charset="0"/>
              </a:defRPr>
            </a:lvl4pPr>
            <a:lvl5pPr algn="l" defTabSz="457200" rtl="0" eaLnBrk="1" fontAlgn="base" hangingPunct="1">
              <a:lnSpc>
                <a:spcPct val="80000"/>
              </a:lnSpc>
              <a:spcBef>
                <a:spcPct val="0"/>
              </a:spcBef>
              <a:spcAft>
                <a:spcPct val="0"/>
              </a:spcAft>
              <a:defRPr sz="4400">
                <a:solidFill>
                  <a:schemeClr val="accent1"/>
                </a:solidFill>
                <a:latin typeface="Segoe UI Light" charset="0"/>
                <a:ea typeface="ＭＳ Ｐゴシック" charset="0"/>
              </a:defRPr>
            </a:lvl5pPr>
            <a:lvl6pPr marL="457200" algn="l" defTabSz="457200" rtl="0" eaLnBrk="1" fontAlgn="base" hangingPunct="1">
              <a:spcBef>
                <a:spcPct val="0"/>
              </a:spcBef>
              <a:spcAft>
                <a:spcPct val="0"/>
              </a:spcAft>
              <a:defRPr sz="4400">
                <a:solidFill>
                  <a:schemeClr val="accent1"/>
                </a:solidFill>
                <a:latin typeface="Segoe UI Light" charset="0"/>
                <a:ea typeface="ＭＳ Ｐゴシック" charset="0"/>
              </a:defRPr>
            </a:lvl6pPr>
            <a:lvl7pPr marL="914400" algn="l" defTabSz="457200" rtl="0" eaLnBrk="1" fontAlgn="base" hangingPunct="1">
              <a:spcBef>
                <a:spcPct val="0"/>
              </a:spcBef>
              <a:spcAft>
                <a:spcPct val="0"/>
              </a:spcAft>
              <a:defRPr sz="4400">
                <a:solidFill>
                  <a:schemeClr val="accent1"/>
                </a:solidFill>
                <a:latin typeface="Segoe UI Light" charset="0"/>
                <a:ea typeface="ＭＳ Ｐゴシック" charset="0"/>
              </a:defRPr>
            </a:lvl7pPr>
            <a:lvl8pPr marL="1371600" algn="l" defTabSz="457200" rtl="0" eaLnBrk="1" fontAlgn="base" hangingPunct="1">
              <a:spcBef>
                <a:spcPct val="0"/>
              </a:spcBef>
              <a:spcAft>
                <a:spcPct val="0"/>
              </a:spcAft>
              <a:defRPr sz="4400">
                <a:solidFill>
                  <a:schemeClr val="accent1"/>
                </a:solidFill>
                <a:latin typeface="Segoe UI Light" charset="0"/>
                <a:ea typeface="ＭＳ Ｐゴシック" charset="0"/>
              </a:defRPr>
            </a:lvl8pPr>
            <a:lvl9pPr marL="1828800" algn="l" defTabSz="457200" rtl="0" eaLnBrk="1" fontAlgn="base" hangingPunct="1">
              <a:spcBef>
                <a:spcPct val="0"/>
              </a:spcBef>
              <a:spcAft>
                <a:spcPct val="0"/>
              </a:spcAft>
              <a:defRPr sz="4400">
                <a:solidFill>
                  <a:schemeClr val="accent1"/>
                </a:solidFill>
                <a:latin typeface="Segoe UI Light" charset="0"/>
                <a:ea typeface="ＭＳ Ｐゴシック" charset="0"/>
              </a:defRPr>
            </a:lvl9pPr>
          </a:lstStyle>
          <a:p>
            <a:pPr algn="ctr" defTabSz="932597" fontAlgn="auto">
              <a:lnSpc>
                <a:spcPct val="100000"/>
              </a:lnSpc>
              <a:spcBef>
                <a:spcPts val="0"/>
              </a:spcBef>
              <a:spcAft>
                <a:spcPts val="0"/>
              </a:spcAft>
              <a:defRPr/>
            </a:pPr>
            <a:r>
              <a:rPr lang="en-US" sz="816" b="1" dirty="0">
                <a:solidFill>
                  <a:srgbClr val="7F7F7F"/>
                </a:solidFill>
                <a:latin typeface="Segoe UI" charset="0"/>
                <a:ea typeface="Segoe UI" charset="0"/>
                <a:cs typeface="Segoe UI" charset="0"/>
              </a:rPr>
              <a:t>CORRELATE AND ANALYZE</a:t>
            </a:r>
          </a:p>
        </p:txBody>
      </p:sp>
      <p:sp>
        <p:nvSpPr>
          <p:cNvPr id="24" name="Title 17"/>
          <p:cNvSpPr txBox="1">
            <a:spLocks/>
          </p:cNvSpPr>
          <p:nvPr/>
        </p:nvSpPr>
        <p:spPr bwMode="auto">
          <a:xfrm>
            <a:off x="9096506" y="483903"/>
            <a:ext cx="1439400" cy="224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3260" tIns="46630" rIns="93260" bIns="46630" numCol="1" anchor="ctr" anchorCtr="0" compatLnSpc="1">
            <a:prstTxWarp prst="textNoShape">
              <a:avLst/>
            </a:prstTxWarp>
          </a:bodyPr>
          <a:lstStyle>
            <a:lvl1pPr algn="l" defTabSz="457200" rtl="0" eaLnBrk="1" fontAlgn="base" hangingPunct="1">
              <a:lnSpc>
                <a:spcPct val="80000"/>
              </a:lnSpc>
              <a:spcBef>
                <a:spcPct val="0"/>
              </a:spcBef>
              <a:spcAft>
                <a:spcPct val="0"/>
              </a:spcAft>
              <a:defRPr sz="5400" kern="1200">
                <a:solidFill>
                  <a:srgbClr val="0070C0"/>
                </a:solidFill>
                <a:latin typeface="Segoe UI Light"/>
                <a:ea typeface="ＭＳ Ｐゴシック" charset="0"/>
                <a:cs typeface="Segoe UI Light"/>
              </a:defRPr>
            </a:lvl1pPr>
            <a:lvl2pPr algn="l" defTabSz="457200" rtl="0" eaLnBrk="1" fontAlgn="base" hangingPunct="1">
              <a:lnSpc>
                <a:spcPct val="80000"/>
              </a:lnSpc>
              <a:spcBef>
                <a:spcPct val="0"/>
              </a:spcBef>
              <a:spcAft>
                <a:spcPct val="0"/>
              </a:spcAft>
              <a:defRPr sz="4400">
                <a:solidFill>
                  <a:schemeClr val="accent1"/>
                </a:solidFill>
                <a:latin typeface="Segoe UI Light" charset="0"/>
                <a:ea typeface="ＭＳ Ｐゴシック" charset="0"/>
              </a:defRPr>
            </a:lvl2pPr>
            <a:lvl3pPr algn="l" defTabSz="457200" rtl="0" eaLnBrk="1" fontAlgn="base" hangingPunct="1">
              <a:lnSpc>
                <a:spcPct val="80000"/>
              </a:lnSpc>
              <a:spcBef>
                <a:spcPct val="0"/>
              </a:spcBef>
              <a:spcAft>
                <a:spcPct val="0"/>
              </a:spcAft>
              <a:defRPr sz="4400">
                <a:solidFill>
                  <a:schemeClr val="accent1"/>
                </a:solidFill>
                <a:latin typeface="Segoe UI Light" charset="0"/>
                <a:ea typeface="ＭＳ Ｐゴシック" charset="0"/>
              </a:defRPr>
            </a:lvl3pPr>
            <a:lvl4pPr algn="l" defTabSz="457200" rtl="0" eaLnBrk="1" fontAlgn="base" hangingPunct="1">
              <a:lnSpc>
                <a:spcPct val="80000"/>
              </a:lnSpc>
              <a:spcBef>
                <a:spcPct val="0"/>
              </a:spcBef>
              <a:spcAft>
                <a:spcPct val="0"/>
              </a:spcAft>
              <a:defRPr sz="4400">
                <a:solidFill>
                  <a:schemeClr val="accent1"/>
                </a:solidFill>
                <a:latin typeface="Segoe UI Light" charset="0"/>
                <a:ea typeface="ＭＳ Ｐゴシック" charset="0"/>
              </a:defRPr>
            </a:lvl4pPr>
            <a:lvl5pPr algn="l" defTabSz="457200" rtl="0" eaLnBrk="1" fontAlgn="base" hangingPunct="1">
              <a:lnSpc>
                <a:spcPct val="80000"/>
              </a:lnSpc>
              <a:spcBef>
                <a:spcPct val="0"/>
              </a:spcBef>
              <a:spcAft>
                <a:spcPct val="0"/>
              </a:spcAft>
              <a:defRPr sz="4400">
                <a:solidFill>
                  <a:schemeClr val="accent1"/>
                </a:solidFill>
                <a:latin typeface="Segoe UI Light" charset="0"/>
                <a:ea typeface="ＭＳ Ｐゴシック" charset="0"/>
              </a:defRPr>
            </a:lvl5pPr>
            <a:lvl6pPr marL="457200" algn="l" defTabSz="457200" rtl="0" eaLnBrk="1" fontAlgn="base" hangingPunct="1">
              <a:spcBef>
                <a:spcPct val="0"/>
              </a:spcBef>
              <a:spcAft>
                <a:spcPct val="0"/>
              </a:spcAft>
              <a:defRPr sz="4400">
                <a:solidFill>
                  <a:schemeClr val="accent1"/>
                </a:solidFill>
                <a:latin typeface="Segoe UI Light" charset="0"/>
                <a:ea typeface="ＭＳ Ｐゴシック" charset="0"/>
              </a:defRPr>
            </a:lvl6pPr>
            <a:lvl7pPr marL="914400" algn="l" defTabSz="457200" rtl="0" eaLnBrk="1" fontAlgn="base" hangingPunct="1">
              <a:spcBef>
                <a:spcPct val="0"/>
              </a:spcBef>
              <a:spcAft>
                <a:spcPct val="0"/>
              </a:spcAft>
              <a:defRPr sz="4400">
                <a:solidFill>
                  <a:schemeClr val="accent1"/>
                </a:solidFill>
                <a:latin typeface="Segoe UI Light" charset="0"/>
                <a:ea typeface="ＭＳ Ｐゴシック" charset="0"/>
              </a:defRPr>
            </a:lvl7pPr>
            <a:lvl8pPr marL="1371600" algn="l" defTabSz="457200" rtl="0" eaLnBrk="1" fontAlgn="base" hangingPunct="1">
              <a:spcBef>
                <a:spcPct val="0"/>
              </a:spcBef>
              <a:spcAft>
                <a:spcPct val="0"/>
              </a:spcAft>
              <a:defRPr sz="4400">
                <a:solidFill>
                  <a:schemeClr val="accent1"/>
                </a:solidFill>
                <a:latin typeface="Segoe UI Light" charset="0"/>
                <a:ea typeface="ＭＳ Ｐゴシック" charset="0"/>
              </a:defRPr>
            </a:lvl8pPr>
            <a:lvl9pPr marL="1828800" algn="l" defTabSz="457200" rtl="0" eaLnBrk="1" fontAlgn="base" hangingPunct="1">
              <a:spcBef>
                <a:spcPct val="0"/>
              </a:spcBef>
              <a:spcAft>
                <a:spcPct val="0"/>
              </a:spcAft>
              <a:defRPr sz="4400">
                <a:solidFill>
                  <a:schemeClr val="accent1"/>
                </a:solidFill>
                <a:latin typeface="Segoe UI Light" charset="0"/>
                <a:ea typeface="ＭＳ Ｐゴシック" charset="0"/>
              </a:defRPr>
            </a:lvl9pPr>
          </a:lstStyle>
          <a:p>
            <a:pPr algn="ctr" defTabSz="932597" fontAlgn="auto">
              <a:lnSpc>
                <a:spcPct val="100000"/>
              </a:lnSpc>
              <a:spcBef>
                <a:spcPts val="0"/>
              </a:spcBef>
              <a:spcAft>
                <a:spcPts val="0"/>
              </a:spcAft>
              <a:defRPr/>
            </a:pPr>
            <a:r>
              <a:rPr lang="en-US" sz="816" b="1" dirty="0">
                <a:solidFill>
                  <a:srgbClr val="7F7F7F"/>
                </a:solidFill>
                <a:latin typeface="Segoe UI" charset="0"/>
                <a:ea typeface="Segoe UI" charset="0"/>
                <a:cs typeface="Segoe UI" charset="0"/>
              </a:rPr>
              <a:t>VISUALIZE AND REPORT</a:t>
            </a:r>
          </a:p>
        </p:txBody>
      </p:sp>
      <p:sp>
        <p:nvSpPr>
          <p:cNvPr id="25" name="Title 17"/>
          <p:cNvSpPr txBox="1">
            <a:spLocks/>
          </p:cNvSpPr>
          <p:nvPr/>
        </p:nvSpPr>
        <p:spPr bwMode="auto">
          <a:xfrm>
            <a:off x="10634602" y="479738"/>
            <a:ext cx="1304387" cy="2329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3260" tIns="46630" rIns="93260" bIns="46630" numCol="1" anchor="ctr" anchorCtr="0" compatLnSpc="1">
            <a:prstTxWarp prst="textNoShape">
              <a:avLst/>
            </a:prstTxWarp>
          </a:bodyPr>
          <a:lstStyle>
            <a:lvl1pPr algn="l" defTabSz="457200" rtl="0" eaLnBrk="1" fontAlgn="base" hangingPunct="1">
              <a:lnSpc>
                <a:spcPct val="80000"/>
              </a:lnSpc>
              <a:spcBef>
                <a:spcPct val="0"/>
              </a:spcBef>
              <a:spcAft>
                <a:spcPct val="0"/>
              </a:spcAft>
              <a:defRPr sz="5400" kern="1200">
                <a:solidFill>
                  <a:srgbClr val="0070C0"/>
                </a:solidFill>
                <a:latin typeface="Segoe UI Light"/>
                <a:ea typeface="ＭＳ Ｐゴシック" charset="0"/>
                <a:cs typeface="Segoe UI Light"/>
              </a:defRPr>
            </a:lvl1pPr>
            <a:lvl2pPr algn="l" defTabSz="457200" rtl="0" eaLnBrk="1" fontAlgn="base" hangingPunct="1">
              <a:lnSpc>
                <a:spcPct val="80000"/>
              </a:lnSpc>
              <a:spcBef>
                <a:spcPct val="0"/>
              </a:spcBef>
              <a:spcAft>
                <a:spcPct val="0"/>
              </a:spcAft>
              <a:defRPr sz="4400">
                <a:solidFill>
                  <a:schemeClr val="accent1"/>
                </a:solidFill>
                <a:latin typeface="Segoe UI Light" charset="0"/>
                <a:ea typeface="ＭＳ Ｐゴシック" charset="0"/>
              </a:defRPr>
            </a:lvl2pPr>
            <a:lvl3pPr algn="l" defTabSz="457200" rtl="0" eaLnBrk="1" fontAlgn="base" hangingPunct="1">
              <a:lnSpc>
                <a:spcPct val="80000"/>
              </a:lnSpc>
              <a:spcBef>
                <a:spcPct val="0"/>
              </a:spcBef>
              <a:spcAft>
                <a:spcPct val="0"/>
              </a:spcAft>
              <a:defRPr sz="4400">
                <a:solidFill>
                  <a:schemeClr val="accent1"/>
                </a:solidFill>
                <a:latin typeface="Segoe UI Light" charset="0"/>
                <a:ea typeface="ＭＳ Ｐゴシック" charset="0"/>
              </a:defRPr>
            </a:lvl3pPr>
            <a:lvl4pPr algn="l" defTabSz="457200" rtl="0" eaLnBrk="1" fontAlgn="base" hangingPunct="1">
              <a:lnSpc>
                <a:spcPct val="80000"/>
              </a:lnSpc>
              <a:spcBef>
                <a:spcPct val="0"/>
              </a:spcBef>
              <a:spcAft>
                <a:spcPct val="0"/>
              </a:spcAft>
              <a:defRPr sz="4400">
                <a:solidFill>
                  <a:schemeClr val="accent1"/>
                </a:solidFill>
                <a:latin typeface="Segoe UI Light" charset="0"/>
                <a:ea typeface="ＭＳ Ｐゴシック" charset="0"/>
              </a:defRPr>
            </a:lvl4pPr>
            <a:lvl5pPr algn="l" defTabSz="457200" rtl="0" eaLnBrk="1" fontAlgn="base" hangingPunct="1">
              <a:lnSpc>
                <a:spcPct val="80000"/>
              </a:lnSpc>
              <a:spcBef>
                <a:spcPct val="0"/>
              </a:spcBef>
              <a:spcAft>
                <a:spcPct val="0"/>
              </a:spcAft>
              <a:defRPr sz="4400">
                <a:solidFill>
                  <a:schemeClr val="accent1"/>
                </a:solidFill>
                <a:latin typeface="Segoe UI Light" charset="0"/>
                <a:ea typeface="ＭＳ Ｐゴシック" charset="0"/>
              </a:defRPr>
            </a:lvl5pPr>
            <a:lvl6pPr marL="457200" algn="l" defTabSz="457200" rtl="0" eaLnBrk="1" fontAlgn="base" hangingPunct="1">
              <a:spcBef>
                <a:spcPct val="0"/>
              </a:spcBef>
              <a:spcAft>
                <a:spcPct val="0"/>
              </a:spcAft>
              <a:defRPr sz="4400">
                <a:solidFill>
                  <a:schemeClr val="accent1"/>
                </a:solidFill>
                <a:latin typeface="Segoe UI Light" charset="0"/>
                <a:ea typeface="ＭＳ Ｐゴシック" charset="0"/>
              </a:defRPr>
            </a:lvl6pPr>
            <a:lvl7pPr marL="914400" algn="l" defTabSz="457200" rtl="0" eaLnBrk="1" fontAlgn="base" hangingPunct="1">
              <a:spcBef>
                <a:spcPct val="0"/>
              </a:spcBef>
              <a:spcAft>
                <a:spcPct val="0"/>
              </a:spcAft>
              <a:defRPr sz="4400">
                <a:solidFill>
                  <a:schemeClr val="accent1"/>
                </a:solidFill>
                <a:latin typeface="Segoe UI Light" charset="0"/>
                <a:ea typeface="ＭＳ Ｐゴシック" charset="0"/>
              </a:defRPr>
            </a:lvl7pPr>
            <a:lvl8pPr marL="1371600" algn="l" defTabSz="457200" rtl="0" eaLnBrk="1" fontAlgn="base" hangingPunct="1">
              <a:spcBef>
                <a:spcPct val="0"/>
              </a:spcBef>
              <a:spcAft>
                <a:spcPct val="0"/>
              </a:spcAft>
              <a:defRPr sz="4400">
                <a:solidFill>
                  <a:schemeClr val="accent1"/>
                </a:solidFill>
                <a:latin typeface="Segoe UI Light" charset="0"/>
                <a:ea typeface="ＭＳ Ｐゴシック" charset="0"/>
              </a:defRPr>
            </a:lvl8pPr>
            <a:lvl9pPr marL="1828800" algn="l" defTabSz="457200" rtl="0" eaLnBrk="1" fontAlgn="base" hangingPunct="1">
              <a:spcBef>
                <a:spcPct val="0"/>
              </a:spcBef>
              <a:spcAft>
                <a:spcPct val="0"/>
              </a:spcAft>
              <a:defRPr sz="4400">
                <a:solidFill>
                  <a:schemeClr val="accent1"/>
                </a:solidFill>
                <a:latin typeface="Segoe UI Light" charset="0"/>
                <a:ea typeface="ＭＳ Ｐゴシック" charset="0"/>
              </a:defRPr>
            </a:lvl9pPr>
          </a:lstStyle>
          <a:p>
            <a:pPr algn="ctr" defTabSz="932597" fontAlgn="auto">
              <a:lnSpc>
                <a:spcPct val="100000"/>
              </a:lnSpc>
              <a:spcBef>
                <a:spcPts val="0"/>
              </a:spcBef>
              <a:spcAft>
                <a:spcPts val="0"/>
              </a:spcAft>
              <a:defRPr/>
            </a:pPr>
            <a:r>
              <a:rPr lang="en-US" sz="816" b="1" dirty="0">
                <a:solidFill>
                  <a:srgbClr val="7F7F7F"/>
                </a:solidFill>
                <a:latin typeface="Segoe UI" charset="0"/>
                <a:ea typeface="Segoe UI" charset="0"/>
                <a:cs typeface="Segoe UI" charset="0"/>
              </a:rPr>
              <a:t>MONITOR AND ALERT</a:t>
            </a:r>
          </a:p>
        </p:txBody>
      </p:sp>
      <p:sp>
        <p:nvSpPr>
          <p:cNvPr id="26" name="Title 17"/>
          <p:cNvSpPr txBox="1">
            <a:spLocks/>
          </p:cNvSpPr>
          <p:nvPr/>
        </p:nvSpPr>
        <p:spPr bwMode="auto">
          <a:xfrm>
            <a:off x="4049251" y="211718"/>
            <a:ext cx="1297858" cy="2680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3260" tIns="46630" rIns="93260" bIns="46630" numCol="1" anchor="ctr" anchorCtr="0" compatLnSpc="1">
            <a:prstTxWarp prst="textNoShape">
              <a:avLst/>
            </a:prstTxWarp>
          </a:bodyPr>
          <a:lstStyle>
            <a:lvl1pPr algn="l" defTabSz="457200" rtl="0" eaLnBrk="1" fontAlgn="base" hangingPunct="1">
              <a:lnSpc>
                <a:spcPct val="80000"/>
              </a:lnSpc>
              <a:spcBef>
                <a:spcPct val="0"/>
              </a:spcBef>
              <a:spcAft>
                <a:spcPct val="0"/>
              </a:spcAft>
              <a:defRPr sz="5400" kern="1200">
                <a:solidFill>
                  <a:srgbClr val="0070C0"/>
                </a:solidFill>
                <a:latin typeface="Segoe UI Light"/>
                <a:ea typeface="ＭＳ Ｐゴシック" charset="0"/>
                <a:cs typeface="Segoe UI Light"/>
              </a:defRPr>
            </a:lvl1pPr>
            <a:lvl2pPr algn="l" defTabSz="457200" rtl="0" eaLnBrk="1" fontAlgn="base" hangingPunct="1">
              <a:lnSpc>
                <a:spcPct val="80000"/>
              </a:lnSpc>
              <a:spcBef>
                <a:spcPct val="0"/>
              </a:spcBef>
              <a:spcAft>
                <a:spcPct val="0"/>
              </a:spcAft>
              <a:defRPr sz="4400">
                <a:solidFill>
                  <a:schemeClr val="accent1"/>
                </a:solidFill>
                <a:latin typeface="Segoe UI Light" charset="0"/>
                <a:ea typeface="ＭＳ Ｐゴシック" charset="0"/>
              </a:defRPr>
            </a:lvl2pPr>
            <a:lvl3pPr algn="l" defTabSz="457200" rtl="0" eaLnBrk="1" fontAlgn="base" hangingPunct="1">
              <a:lnSpc>
                <a:spcPct val="80000"/>
              </a:lnSpc>
              <a:spcBef>
                <a:spcPct val="0"/>
              </a:spcBef>
              <a:spcAft>
                <a:spcPct val="0"/>
              </a:spcAft>
              <a:defRPr sz="4400">
                <a:solidFill>
                  <a:schemeClr val="accent1"/>
                </a:solidFill>
                <a:latin typeface="Segoe UI Light" charset="0"/>
                <a:ea typeface="ＭＳ Ｐゴシック" charset="0"/>
              </a:defRPr>
            </a:lvl3pPr>
            <a:lvl4pPr algn="l" defTabSz="457200" rtl="0" eaLnBrk="1" fontAlgn="base" hangingPunct="1">
              <a:lnSpc>
                <a:spcPct val="80000"/>
              </a:lnSpc>
              <a:spcBef>
                <a:spcPct val="0"/>
              </a:spcBef>
              <a:spcAft>
                <a:spcPct val="0"/>
              </a:spcAft>
              <a:defRPr sz="4400">
                <a:solidFill>
                  <a:schemeClr val="accent1"/>
                </a:solidFill>
                <a:latin typeface="Segoe UI Light" charset="0"/>
                <a:ea typeface="ＭＳ Ｐゴシック" charset="0"/>
              </a:defRPr>
            </a:lvl4pPr>
            <a:lvl5pPr algn="l" defTabSz="457200" rtl="0" eaLnBrk="1" fontAlgn="base" hangingPunct="1">
              <a:lnSpc>
                <a:spcPct val="80000"/>
              </a:lnSpc>
              <a:spcBef>
                <a:spcPct val="0"/>
              </a:spcBef>
              <a:spcAft>
                <a:spcPct val="0"/>
              </a:spcAft>
              <a:defRPr sz="4400">
                <a:solidFill>
                  <a:schemeClr val="accent1"/>
                </a:solidFill>
                <a:latin typeface="Segoe UI Light" charset="0"/>
                <a:ea typeface="ＭＳ Ｐゴシック" charset="0"/>
              </a:defRPr>
            </a:lvl5pPr>
            <a:lvl6pPr marL="457200" algn="l" defTabSz="457200" rtl="0" eaLnBrk="1" fontAlgn="base" hangingPunct="1">
              <a:spcBef>
                <a:spcPct val="0"/>
              </a:spcBef>
              <a:spcAft>
                <a:spcPct val="0"/>
              </a:spcAft>
              <a:defRPr sz="4400">
                <a:solidFill>
                  <a:schemeClr val="accent1"/>
                </a:solidFill>
                <a:latin typeface="Segoe UI Light" charset="0"/>
                <a:ea typeface="ＭＳ Ｐゴシック" charset="0"/>
              </a:defRPr>
            </a:lvl6pPr>
            <a:lvl7pPr marL="914400" algn="l" defTabSz="457200" rtl="0" eaLnBrk="1" fontAlgn="base" hangingPunct="1">
              <a:spcBef>
                <a:spcPct val="0"/>
              </a:spcBef>
              <a:spcAft>
                <a:spcPct val="0"/>
              </a:spcAft>
              <a:defRPr sz="4400">
                <a:solidFill>
                  <a:schemeClr val="accent1"/>
                </a:solidFill>
                <a:latin typeface="Segoe UI Light" charset="0"/>
                <a:ea typeface="ＭＳ Ｐゴシック" charset="0"/>
              </a:defRPr>
            </a:lvl7pPr>
            <a:lvl8pPr marL="1371600" algn="l" defTabSz="457200" rtl="0" eaLnBrk="1" fontAlgn="base" hangingPunct="1">
              <a:spcBef>
                <a:spcPct val="0"/>
              </a:spcBef>
              <a:spcAft>
                <a:spcPct val="0"/>
              </a:spcAft>
              <a:defRPr sz="4400">
                <a:solidFill>
                  <a:schemeClr val="accent1"/>
                </a:solidFill>
                <a:latin typeface="Segoe UI Light" charset="0"/>
                <a:ea typeface="ＭＳ Ｐゴシック" charset="0"/>
              </a:defRPr>
            </a:lvl8pPr>
            <a:lvl9pPr marL="1828800" algn="l" defTabSz="457200" rtl="0" eaLnBrk="1" fontAlgn="base" hangingPunct="1">
              <a:spcBef>
                <a:spcPct val="0"/>
              </a:spcBef>
              <a:spcAft>
                <a:spcPct val="0"/>
              </a:spcAft>
              <a:defRPr sz="4400">
                <a:solidFill>
                  <a:schemeClr val="accent1"/>
                </a:solidFill>
                <a:latin typeface="Segoe UI Light" charset="0"/>
                <a:ea typeface="ＭＳ Ｐゴシック" charset="0"/>
              </a:defRPr>
            </a:lvl9pPr>
          </a:lstStyle>
          <a:p>
            <a:pPr algn="ctr" defTabSz="932597" fontAlgn="auto">
              <a:lnSpc>
                <a:spcPct val="100000"/>
              </a:lnSpc>
              <a:spcBef>
                <a:spcPts val="0"/>
              </a:spcBef>
              <a:spcAft>
                <a:spcPts val="0"/>
              </a:spcAft>
              <a:defRPr/>
            </a:pPr>
            <a:r>
              <a:rPr lang="en-US" sz="816" b="1" dirty="0">
                <a:solidFill>
                  <a:srgbClr val="7F7F7F"/>
                </a:solidFill>
                <a:latin typeface="Segoe UI" charset="0"/>
                <a:ea typeface="Segoe UI" charset="0"/>
                <a:cs typeface="Segoe UI" charset="0"/>
              </a:rPr>
              <a:t>UNIFIED EXPERIENCE</a:t>
            </a:r>
          </a:p>
        </p:txBody>
      </p:sp>
      <p:pic>
        <p:nvPicPr>
          <p:cNvPr id="28" name="Picture 27"/>
          <p:cNvPicPr>
            <a:picLocks noChangeAspect="1"/>
          </p:cNvPicPr>
          <p:nvPr/>
        </p:nvPicPr>
        <p:blipFill>
          <a:blip r:embed="rId4"/>
          <a:stretch>
            <a:fillRect/>
          </a:stretch>
        </p:blipFill>
        <p:spPr>
          <a:xfrm>
            <a:off x="602817" y="2757000"/>
            <a:ext cx="1973580" cy="1773556"/>
          </a:xfrm>
          <a:prstGeom prst="rect">
            <a:avLst/>
          </a:prstGeom>
        </p:spPr>
      </p:pic>
      <p:sp>
        <p:nvSpPr>
          <p:cNvPr id="2" name="Rectangle 1"/>
          <p:cNvSpPr/>
          <p:nvPr/>
        </p:nvSpPr>
        <p:spPr>
          <a:xfrm>
            <a:off x="4085798" y="1796269"/>
            <a:ext cx="7853190" cy="1214742"/>
          </a:xfrm>
          <a:prstGeom prst="rect">
            <a:avLst/>
          </a:prstGeom>
        </p:spPr>
        <p:txBody>
          <a:bodyPr wrap="square">
            <a:spAutoFit/>
          </a:bodyPr>
          <a:lstStyle/>
          <a:p>
            <a:r>
              <a:rPr lang="en-US" sz="1428" dirty="0">
                <a:latin typeface="Segoe UI Light" panose="020B0502040204020203" pitchFamily="34" charset="0"/>
                <a:cs typeface="Segoe UI Light" panose="020B0502040204020203" pitchFamily="34" charset="0"/>
              </a:rPr>
              <a:t>Containers are lightweight, pared-down virtual machines that can be easily provisioned, developers have created them sporadically as a solution to support their continuous delivery. As containers are being used widely in production and are exploding in numbers, demand for container monitoring has increased. A centralized approach to logging and monitoring is required. OMS Container Solution helps with these needs.</a:t>
            </a:r>
          </a:p>
        </p:txBody>
      </p:sp>
      <p:sp>
        <p:nvSpPr>
          <p:cNvPr id="8" name="Rectangle 7"/>
          <p:cNvSpPr/>
          <p:nvPr/>
        </p:nvSpPr>
        <p:spPr>
          <a:xfrm>
            <a:off x="4085797" y="6518971"/>
            <a:ext cx="8051199" cy="286306"/>
          </a:xfrm>
          <a:prstGeom prst="rect">
            <a:avLst/>
          </a:prstGeom>
        </p:spPr>
        <p:txBody>
          <a:bodyPr wrap="square">
            <a:spAutoFit/>
          </a:bodyPr>
          <a:lstStyle/>
          <a:p>
            <a:r>
              <a:rPr lang="en-US" sz="1224" dirty="0">
                <a:latin typeface="Segoe UI Light" panose="020B0502040204020203" pitchFamily="34" charset="0"/>
                <a:cs typeface="Segoe UI Light" panose="020B0502040204020203" pitchFamily="34" charset="0"/>
                <a:hlinkClick r:id="rId5"/>
              </a:rPr>
              <a:t>https://blogs.technet.microsoft.com/msoms/2016/08/24/announcing-public-preview-oms-container-solution-for-linux/</a:t>
            </a:r>
            <a:r>
              <a:rPr lang="en-US" sz="1224" dirty="0">
                <a:latin typeface="Segoe UI Light" panose="020B0502040204020203" pitchFamily="34" charset="0"/>
                <a:cs typeface="Segoe UI Light" panose="020B0502040204020203" pitchFamily="34" charset="0"/>
              </a:rPr>
              <a:t> </a:t>
            </a:r>
          </a:p>
        </p:txBody>
      </p:sp>
      <p:pic>
        <p:nvPicPr>
          <p:cNvPr id="27" name="Picture 26"/>
          <p:cNvPicPr>
            <a:picLocks noChangeAspect="1"/>
          </p:cNvPicPr>
          <p:nvPr/>
        </p:nvPicPr>
        <p:blipFill>
          <a:blip r:embed="rId6"/>
          <a:stretch>
            <a:fillRect/>
          </a:stretch>
        </p:blipFill>
        <p:spPr>
          <a:xfrm>
            <a:off x="6096261" y="3221356"/>
            <a:ext cx="6000488" cy="3177906"/>
          </a:xfrm>
          <a:prstGeom prst="rect">
            <a:avLst/>
          </a:prstGeom>
        </p:spPr>
      </p:pic>
      <p:pic>
        <p:nvPicPr>
          <p:cNvPr id="42" name="Picture 4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698179" y="3527337"/>
            <a:ext cx="964535" cy="964535"/>
          </a:xfrm>
          <a:prstGeom prst="rect">
            <a:avLst/>
          </a:prstGeom>
        </p:spPr>
      </p:pic>
      <p:pic>
        <p:nvPicPr>
          <p:cNvPr id="10" name="Picture 9"/>
          <p:cNvPicPr>
            <a:picLocks noChangeAspect="1"/>
          </p:cNvPicPr>
          <p:nvPr/>
        </p:nvPicPr>
        <p:blipFill>
          <a:blip r:embed="rId8"/>
          <a:stretch>
            <a:fillRect/>
          </a:stretch>
        </p:blipFill>
        <p:spPr>
          <a:xfrm>
            <a:off x="4185707" y="4333455"/>
            <a:ext cx="1731082" cy="1579115"/>
          </a:xfrm>
          <a:prstGeom prst="rect">
            <a:avLst/>
          </a:prstGeom>
        </p:spPr>
      </p:pic>
    </p:spTree>
    <p:extLst>
      <p:ext uri="{BB962C8B-B14F-4D97-AF65-F5344CB8AC3E}">
        <p14:creationId xmlns:p14="http://schemas.microsoft.com/office/powerpoint/2010/main" val="2625873634"/>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89038" y="2125662"/>
            <a:ext cx="10972800" cy="1181862"/>
          </a:xfrm>
        </p:spPr>
        <p:txBody>
          <a:bodyPr/>
          <a:lstStyle/>
          <a:p>
            <a:r>
              <a:rPr lang="en-US" dirty="0"/>
              <a:t>Docker</a:t>
            </a:r>
          </a:p>
        </p:txBody>
      </p:sp>
      <p:pic>
        <p:nvPicPr>
          <p:cNvPr id="7" name="Picture 6"/>
          <p:cNvPicPr>
            <a:picLocks noChangeAspect="1"/>
          </p:cNvPicPr>
          <p:nvPr/>
        </p:nvPicPr>
        <p:blipFill>
          <a:blip r:embed="rId3"/>
          <a:stretch>
            <a:fillRect/>
          </a:stretch>
        </p:blipFill>
        <p:spPr>
          <a:xfrm>
            <a:off x="356145" y="2361497"/>
            <a:ext cx="832893" cy="633992"/>
          </a:xfrm>
          <a:prstGeom prst="rect">
            <a:avLst/>
          </a:prstGeom>
        </p:spPr>
      </p:pic>
    </p:spTree>
    <p:extLst>
      <p:ext uri="{BB962C8B-B14F-4D97-AF65-F5344CB8AC3E}">
        <p14:creationId xmlns:p14="http://schemas.microsoft.com/office/powerpoint/2010/main" val="1839275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897"/>
        <p:cNvGrpSpPr/>
        <p:nvPr/>
      </p:nvGrpSpPr>
      <p:grpSpPr>
        <a:xfrm>
          <a:off x="0" y="0"/>
          <a:ext cx="0" cy="0"/>
          <a:chOff x="0" y="0"/>
          <a:chExt cx="0" cy="0"/>
        </a:xfrm>
      </p:grpSpPr>
      <p:sp>
        <p:nvSpPr>
          <p:cNvPr id="898" name="Shape 898"/>
          <p:cNvSpPr txBox="1">
            <a:spLocks noGrp="1"/>
          </p:cNvSpPr>
          <p:nvPr>
            <p:ph type="title"/>
          </p:nvPr>
        </p:nvSpPr>
        <p:spPr>
          <a:xfrm>
            <a:off x="310871" y="375588"/>
            <a:ext cx="11541680" cy="666611"/>
          </a:xfrm>
          <a:prstGeom prst="rect">
            <a:avLst/>
          </a:prstGeom>
        </p:spPr>
        <p:txBody>
          <a:bodyPr lIns="93254" tIns="93254" rIns="93254" bIns="93254" anchor="ctr" anchorCtr="0">
            <a:noAutofit/>
          </a:bodyPr>
          <a:lstStyle/>
          <a:p>
            <a:r>
              <a:rPr lang="en-US" dirty="0"/>
              <a:t>Docker EE Components</a:t>
            </a:r>
          </a:p>
        </p:txBody>
      </p:sp>
      <p:sp>
        <p:nvSpPr>
          <p:cNvPr id="899" name="Shape 899"/>
          <p:cNvSpPr/>
          <p:nvPr/>
        </p:nvSpPr>
        <p:spPr>
          <a:xfrm rot="5400000">
            <a:off x="6558471" y="3164787"/>
            <a:ext cx="1659185" cy="417346"/>
          </a:xfrm>
          <a:prstGeom prst="triangle">
            <a:avLst>
              <a:gd name="adj" fmla="val 50000"/>
            </a:avLst>
          </a:prstGeom>
          <a:solidFill>
            <a:srgbClr val="BFBFBF"/>
          </a:solidFill>
          <a:ln>
            <a:noFill/>
          </a:ln>
        </p:spPr>
        <p:txBody>
          <a:bodyPr lIns="124327" tIns="62146" rIns="124327" bIns="62146" anchor="ctr" anchorCtr="0">
            <a:noAutofit/>
          </a:bodyPr>
          <a:lstStyle/>
          <a:p>
            <a:pPr algn="ctr" defTabSz="1243493">
              <a:buClr>
                <a:srgbClr val="000000"/>
              </a:buClr>
            </a:pPr>
            <a:endParaRPr sz="1904" kern="0">
              <a:solidFill>
                <a:srgbClr val="0095E5"/>
              </a:solidFill>
              <a:latin typeface="Arial"/>
              <a:ea typeface="Arial"/>
              <a:cs typeface="Arial"/>
              <a:sym typeface="Arial"/>
            </a:endParaRPr>
          </a:p>
        </p:txBody>
      </p:sp>
      <p:sp>
        <p:nvSpPr>
          <p:cNvPr id="900" name="Shape 900"/>
          <p:cNvSpPr/>
          <p:nvPr/>
        </p:nvSpPr>
        <p:spPr>
          <a:xfrm>
            <a:off x="698056" y="1520683"/>
            <a:ext cx="6488243" cy="3706751"/>
          </a:xfrm>
          <a:prstGeom prst="rect">
            <a:avLst/>
          </a:prstGeom>
          <a:solidFill>
            <a:srgbClr val="F2F2F2"/>
          </a:solidFill>
          <a:ln w="9525" cap="flat" cmpd="sng">
            <a:solidFill>
              <a:srgbClr val="D8D8D8"/>
            </a:solidFill>
            <a:prstDash val="solid"/>
            <a:round/>
            <a:headEnd type="none" w="med" len="med"/>
            <a:tailEnd type="none" w="med" len="med"/>
          </a:ln>
        </p:spPr>
        <p:txBody>
          <a:bodyPr lIns="124327" tIns="62146" rIns="124327" bIns="62146" anchor="ctr" anchorCtr="0">
            <a:noAutofit/>
          </a:bodyPr>
          <a:lstStyle/>
          <a:p>
            <a:pPr algn="ctr" defTabSz="1243493">
              <a:buClr>
                <a:srgbClr val="000000"/>
              </a:buClr>
            </a:pPr>
            <a:endParaRPr sz="2176" b="1" kern="0">
              <a:solidFill>
                <a:srgbClr val="0095E5"/>
              </a:solidFill>
              <a:latin typeface="Arial"/>
              <a:ea typeface="Arial"/>
              <a:cs typeface="Arial"/>
              <a:sym typeface="Arial"/>
            </a:endParaRPr>
          </a:p>
        </p:txBody>
      </p:sp>
      <p:sp>
        <p:nvSpPr>
          <p:cNvPr id="901" name="Shape 901"/>
          <p:cNvSpPr txBox="1">
            <a:spLocks noGrp="1"/>
          </p:cNvSpPr>
          <p:nvPr>
            <p:ph type="sldNum" idx="4294967295"/>
          </p:nvPr>
        </p:nvSpPr>
        <p:spPr>
          <a:xfrm>
            <a:off x="331178" y="6485614"/>
            <a:ext cx="2901433" cy="372878"/>
          </a:xfrm>
          <a:prstGeom prst="rect">
            <a:avLst/>
          </a:prstGeom>
          <a:noFill/>
          <a:ln>
            <a:noFill/>
          </a:ln>
        </p:spPr>
        <p:txBody>
          <a:bodyPr lIns="124327" tIns="62146" rIns="124327" bIns="62146" anchor="ctr" anchorCtr="0">
            <a:noAutofit/>
          </a:bodyPr>
          <a:lstStyle/>
          <a:p>
            <a:pPr defTabSz="1243493">
              <a:buClr>
                <a:srgbClr val="797979"/>
              </a:buClr>
              <a:buSzPct val="25000"/>
            </a:pPr>
            <a:fld id="{00000000-1234-1234-1234-123412341234}" type="slidenum">
              <a:rPr lang="en-US" sz="1224" kern="0">
                <a:solidFill>
                  <a:srgbClr val="797979"/>
                </a:solidFill>
                <a:latin typeface="Arial"/>
                <a:ea typeface="Arial"/>
                <a:cs typeface="Arial"/>
                <a:sym typeface="Arial"/>
              </a:rPr>
              <a:pPr defTabSz="1243493">
                <a:buClr>
                  <a:srgbClr val="797979"/>
                </a:buClr>
                <a:buSzPct val="25000"/>
              </a:pPr>
              <a:t>23</a:t>
            </a:fld>
            <a:endParaRPr lang="en-US" sz="1224" kern="0">
              <a:solidFill>
                <a:srgbClr val="797979"/>
              </a:solidFill>
              <a:latin typeface="Arial"/>
              <a:ea typeface="Arial"/>
              <a:cs typeface="Arial"/>
              <a:sym typeface="Arial"/>
            </a:endParaRPr>
          </a:p>
        </p:txBody>
      </p:sp>
      <p:sp>
        <p:nvSpPr>
          <p:cNvPr id="902" name="Shape 902"/>
          <p:cNvSpPr/>
          <p:nvPr/>
        </p:nvSpPr>
        <p:spPr>
          <a:xfrm rot="5400000">
            <a:off x="4867292" y="2920931"/>
            <a:ext cx="3202509" cy="905270"/>
          </a:xfrm>
          <a:prstGeom prst="rect">
            <a:avLst/>
          </a:prstGeom>
          <a:solidFill>
            <a:schemeClr val="accent2"/>
          </a:solidFill>
          <a:ln w="9525" cap="flat" cmpd="sng">
            <a:solidFill>
              <a:schemeClr val="accent2"/>
            </a:solidFill>
            <a:prstDash val="solid"/>
            <a:round/>
            <a:headEnd type="none" w="med" len="med"/>
            <a:tailEnd type="none" w="med" len="med"/>
          </a:ln>
        </p:spPr>
        <p:txBody>
          <a:bodyPr lIns="124327" tIns="62146" rIns="124327" bIns="62146" anchor="ctr" anchorCtr="0">
            <a:noAutofit/>
          </a:bodyPr>
          <a:lstStyle/>
          <a:p>
            <a:pPr algn="ctr" defTabSz="1243493">
              <a:buClr>
                <a:srgbClr val="0095E5"/>
              </a:buClr>
              <a:buSzPct val="25000"/>
            </a:pPr>
            <a:r>
              <a:rPr lang="en-US" sz="2176" b="1" kern="0">
                <a:solidFill>
                  <a:srgbClr val="FFFFFF"/>
                </a:solidFill>
                <a:latin typeface="Arial"/>
                <a:cs typeface="Arial"/>
                <a:sym typeface="Arial"/>
              </a:rPr>
              <a:t>Certified Containers and Plugins</a:t>
            </a:r>
          </a:p>
        </p:txBody>
      </p:sp>
      <p:sp>
        <p:nvSpPr>
          <p:cNvPr id="903" name="Shape 903"/>
          <p:cNvSpPr txBox="1"/>
          <p:nvPr/>
        </p:nvSpPr>
        <p:spPr>
          <a:xfrm>
            <a:off x="7596725" y="1743784"/>
            <a:ext cx="3665139" cy="3477884"/>
          </a:xfrm>
          <a:prstGeom prst="rect">
            <a:avLst/>
          </a:prstGeom>
          <a:noFill/>
          <a:ln>
            <a:noFill/>
          </a:ln>
        </p:spPr>
        <p:txBody>
          <a:bodyPr lIns="124327" tIns="62146" rIns="124327" bIns="62146" anchor="t" anchorCtr="0">
            <a:noAutofit/>
          </a:bodyPr>
          <a:lstStyle/>
          <a:p>
            <a:pPr algn="ctr" defTabSz="1243493">
              <a:buClr>
                <a:srgbClr val="757070"/>
              </a:buClr>
            </a:pPr>
            <a:r>
              <a:rPr lang="en-US" sz="1904" b="1" kern="0">
                <a:solidFill>
                  <a:srgbClr val="535353"/>
                </a:solidFill>
                <a:latin typeface="Arial"/>
                <a:ea typeface="Arial"/>
                <a:cs typeface="Arial"/>
                <a:sym typeface="Arial"/>
              </a:rPr>
              <a:t>Enterprise Class Support SLAs</a:t>
            </a:r>
          </a:p>
          <a:p>
            <a:pPr algn="ctr" defTabSz="1243493">
              <a:buClr>
                <a:srgbClr val="000000"/>
              </a:buClr>
            </a:pPr>
            <a:endParaRPr sz="1904" b="1" kern="0">
              <a:solidFill>
                <a:srgbClr val="535353"/>
              </a:solidFill>
              <a:latin typeface="Arial"/>
              <a:ea typeface="Arial"/>
              <a:cs typeface="Arial"/>
              <a:sym typeface="Arial"/>
            </a:endParaRPr>
          </a:p>
          <a:p>
            <a:pPr algn="ctr" defTabSz="1243493">
              <a:buClr>
                <a:srgbClr val="757070"/>
              </a:buClr>
            </a:pPr>
            <a:r>
              <a:rPr lang="en-US" sz="1904" b="1" kern="0">
                <a:solidFill>
                  <a:srgbClr val="535353"/>
                </a:solidFill>
                <a:latin typeface="Arial"/>
                <a:cs typeface="Arial"/>
                <a:sym typeface="Arial"/>
              </a:rPr>
              <a:t>End-to-End Security</a:t>
            </a:r>
          </a:p>
          <a:p>
            <a:pPr algn="ctr" defTabSz="1243493">
              <a:buClr>
                <a:srgbClr val="757070"/>
              </a:buClr>
            </a:pPr>
            <a:endParaRPr sz="1904" b="1" kern="0">
              <a:solidFill>
                <a:srgbClr val="535353"/>
              </a:solidFill>
              <a:latin typeface="Arial"/>
              <a:cs typeface="Arial"/>
              <a:sym typeface="Arial"/>
            </a:endParaRPr>
          </a:p>
          <a:p>
            <a:pPr algn="ctr" defTabSz="1243493">
              <a:buClr>
                <a:srgbClr val="757070"/>
              </a:buClr>
            </a:pPr>
            <a:r>
              <a:rPr lang="en-US" sz="1904" b="1" kern="0">
                <a:solidFill>
                  <a:srgbClr val="535353"/>
                </a:solidFill>
                <a:latin typeface="Arial"/>
                <a:cs typeface="Arial"/>
                <a:sym typeface="Arial"/>
              </a:rPr>
              <a:t>Supports Greenfield and Legacy Apps</a:t>
            </a:r>
          </a:p>
          <a:p>
            <a:pPr algn="ctr" defTabSz="1243493">
              <a:buClr>
                <a:srgbClr val="757070"/>
              </a:buClr>
            </a:pPr>
            <a:endParaRPr sz="1904" b="1" kern="0">
              <a:solidFill>
                <a:srgbClr val="535353"/>
              </a:solidFill>
              <a:latin typeface="Arial"/>
              <a:cs typeface="Arial"/>
              <a:sym typeface="Arial"/>
            </a:endParaRPr>
          </a:p>
          <a:p>
            <a:pPr algn="ctr" defTabSz="1243493">
              <a:buClr>
                <a:srgbClr val="757070"/>
              </a:buClr>
            </a:pPr>
            <a:r>
              <a:rPr lang="en-US" sz="1904" b="1" kern="0">
                <a:solidFill>
                  <a:srgbClr val="535353"/>
                </a:solidFill>
                <a:latin typeface="Arial"/>
                <a:cs typeface="Arial"/>
                <a:sym typeface="Arial"/>
              </a:rPr>
              <a:t>Infrastructure and OS Independence</a:t>
            </a:r>
          </a:p>
        </p:txBody>
      </p:sp>
      <p:sp>
        <p:nvSpPr>
          <p:cNvPr id="904" name="Shape 904"/>
          <p:cNvSpPr/>
          <p:nvPr/>
        </p:nvSpPr>
        <p:spPr>
          <a:xfrm>
            <a:off x="947519" y="1772311"/>
            <a:ext cx="4934312" cy="887319"/>
          </a:xfrm>
          <a:prstGeom prst="rect">
            <a:avLst/>
          </a:prstGeom>
          <a:solidFill>
            <a:schemeClr val="lt1"/>
          </a:solidFill>
          <a:ln w="9525" cap="flat" cmpd="sng">
            <a:solidFill>
              <a:srgbClr val="FFFFFF"/>
            </a:solidFill>
            <a:prstDash val="solid"/>
            <a:round/>
            <a:headEnd type="none" w="med" len="med"/>
            <a:tailEnd type="none" w="med" len="med"/>
          </a:ln>
        </p:spPr>
        <p:txBody>
          <a:bodyPr lIns="124327" tIns="62146" rIns="124327" bIns="62146" anchor="ctr" anchorCtr="0">
            <a:noAutofit/>
          </a:bodyPr>
          <a:lstStyle/>
          <a:p>
            <a:pPr algn="ctr" defTabSz="1243493">
              <a:buClr>
                <a:srgbClr val="0095E5"/>
              </a:buClr>
              <a:buSzPct val="25000"/>
            </a:pPr>
            <a:r>
              <a:rPr lang="en-US" sz="2176" b="1" kern="0">
                <a:solidFill>
                  <a:srgbClr val="FFFFFF"/>
                </a:solidFill>
                <a:latin typeface="Arial"/>
                <a:ea typeface="Arial"/>
                <a:cs typeface="Arial"/>
                <a:sym typeface="Arial"/>
              </a:rPr>
              <a:t>Docker Universal Control Plane</a:t>
            </a:r>
          </a:p>
        </p:txBody>
      </p:sp>
      <p:sp>
        <p:nvSpPr>
          <p:cNvPr id="905" name="Shape 905"/>
          <p:cNvSpPr/>
          <p:nvPr/>
        </p:nvSpPr>
        <p:spPr>
          <a:xfrm>
            <a:off x="947519" y="2763825"/>
            <a:ext cx="4934312" cy="545039"/>
          </a:xfrm>
          <a:prstGeom prst="rect">
            <a:avLst/>
          </a:prstGeom>
          <a:solidFill>
            <a:schemeClr val="lt1"/>
          </a:solidFill>
          <a:ln w="9525" cap="flat" cmpd="sng">
            <a:solidFill>
              <a:schemeClr val="accent1"/>
            </a:solidFill>
            <a:prstDash val="solid"/>
            <a:round/>
            <a:headEnd type="none" w="med" len="med"/>
            <a:tailEnd type="none" w="med" len="med"/>
          </a:ln>
        </p:spPr>
        <p:txBody>
          <a:bodyPr lIns="124327" tIns="62146" rIns="124327" bIns="62146" anchor="ctr" anchorCtr="0">
            <a:noAutofit/>
          </a:bodyPr>
          <a:lstStyle/>
          <a:p>
            <a:pPr algn="ctr" defTabSz="1243493">
              <a:buClr>
                <a:srgbClr val="0095E5"/>
              </a:buClr>
              <a:buSzPct val="25000"/>
            </a:pPr>
            <a:r>
              <a:rPr lang="en-US" sz="2176" b="1" kern="0">
                <a:solidFill>
                  <a:srgbClr val="FFFFFF"/>
                </a:solidFill>
                <a:latin typeface="Arial"/>
                <a:ea typeface="Arial"/>
                <a:cs typeface="Arial"/>
                <a:sym typeface="Arial"/>
              </a:rPr>
              <a:t>Docker Trusted Registry</a:t>
            </a:r>
          </a:p>
        </p:txBody>
      </p:sp>
      <p:sp>
        <p:nvSpPr>
          <p:cNvPr id="906" name="Shape 906"/>
          <p:cNvSpPr/>
          <p:nvPr/>
        </p:nvSpPr>
        <p:spPr>
          <a:xfrm>
            <a:off x="947519" y="3403842"/>
            <a:ext cx="4934312" cy="641318"/>
          </a:xfrm>
          <a:prstGeom prst="rect">
            <a:avLst/>
          </a:prstGeom>
          <a:solidFill>
            <a:schemeClr val="lt1"/>
          </a:solidFill>
          <a:ln w="9525" cap="flat" cmpd="sng">
            <a:solidFill>
              <a:schemeClr val="accent1"/>
            </a:solidFill>
            <a:prstDash val="solid"/>
            <a:round/>
            <a:headEnd type="none" w="med" len="med"/>
            <a:tailEnd type="none" w="med" len="med"/>
          </a:ln>
        </p:spPr>
        <p:txBody>
          <a:bodyPr lIns="124327" tIns="62146" rIns="124327" bIns="62146" anchor="ctr" anchorCtr="0">
            <a:noAutofit/>
          </a:bodyPr>
          <a:lstStyle/>
          <a:p>
            <a:pPr algn="ctr" defTabSz="1243493">
              <a:buClr>
                <a:srgbClr val="0095E5"/>
              </a:buClr>
              <a:buSzPct val="25000"/>
            </a:pPr>
            <a:r>
              <a:rPr lang="en-US" sz="2176" b="1" kern="0">
                <a:solidFill>
                  <a:srgbClr val="FFFFFF"/>
                </a:solidFill>
                <a:latin typeface="Arial"/>
                <a:cs typeface="Arial"/>
                <a:sym typeface="Arial"/>
              </a:rPr>
              <a:t>Docker EE Engine</a:t>
            </a:r>
          </a:p>
        </p:txBody>
      </p:sp>
      <p:sp>
        <p:nvSpPr>
          <p:cNvPr id="907" name="Shape 907"/>
          <p:cNvSpPr/>
          <p:nvPr/>
        </p:nvSpPr>
        <p:spPr>
          <a:xfrm>
            <a:off x="947519" y="4183169"/>
            <a:ext cx="4934312" cy="791447"/>
          </a:xfrm>
          <a:prstGeom prst="rect">
            <a:avLst/>
          </a:prstGeom>
          <a:solidFill>
            <a:schemeClr val="accent2"/>
          </a:solidFill>
          <a:ln w="9525" cap="flat" cmpd="sng">
            <a:solidFill>
              <a:schemeClr val="accent2"/>
            </a:solidFill>
            <a:prstDash val="solid"/>
            <a:round/>
            <a:headEnd type="none" w="med" len="med"/>
            <a:tailEnd type="none" w="med" len="med"/>
          </a:ln>
        </p:spPr>
        <p:txBody>
          <a:bodyPr lIns="124327" tIns="62146" rIns="124327" bIns="62146" anchor="ctr" anchorCtr="0">
            <a:noAutofit/>
          </a:bodyPr>
          <a:lstStyle/>
          <a:p>
            <a:pPr algn="ctr" defTabSz="1243493">
              <a:buClr>
                <a:srgbClr val="0095E5"/>
              </a:buClr>
              <a:buSzPct val="25000"/>
            </a:pPr>
            <a:r>
              <a:rPr lang="en-US" sz="2176" b="1" kern="0">
                <a:solidFill>
                  <a:srgbClr val="FFFFFF"/>
                </a:solidFill>
                <a:latin typeface="Arial"/>
                <a:ea typeface="Arial"/>
                <a:cs typeface="Arial"/>
                <a:sym typeface="Arial"/>
              </a:rPr>
              <a:t>Integrations and API Support</a:t>
            </a:r>
          </a:p>
        </p:txBody>
      </p:sp>
      <p:sp>
        <p:nvSpPr>
          <p:cNvPr id="908" name="Shape 908"/>
          <p:cNvSpPr txBox="1"/>
          <p:nvPr/>
        </p:nvSpPr>
        <p:spPr>
          <a:xfrm>
            <a:off x="1594759" y="5105520"/>
            <a:ext cx="8385271" cy="1581672"/>
          </a:xfrm>
          <a:prstGeom prst="rect">
            <a:avLst/>
          </a:prstGeom>
          <a:noFill/>
          <a:ln>
            <a:noFill/>
          </a:ln>
        </p:spPr>
        <p:txBody>
          <a:bodyPr lIns="124327" tIns="124327" rIns="124327" bIns="124327" anchor="ctr" anchorCtr="0">
            <a:noAutofit/>
          </a:bodyPr>
          <a:lstStyle/>
          <a:p>
            <a:pPr defTabSz="1243493"/>
            <a:endParaRPr lang="en-US" sz="1224" kern="0" dirty="0">
              <a:solidFill>
                <a:srgbClr val="445D6E"/>
              </a:solidFill>
              <a:highlight>
                <a:srgbClr val="FFFFFF"/>
              </a:highlight>
              <a:latin typeface="Arial"/>
              <a:cs typeface="Arial"/>
              <a:sym typeface="Arial"/>
            </a:endParaRPr>
          </a:p>
        </p:txBody>
      </p:sp>
    </p:spTree>
    <p:extLst>
      <p:ext uri="{BB962C8B-B14F-4D97-AF65-F5344CB8AC3E}">
        <p14:creationId xmlns:p14="http://schemas.microsoft.com/office/powerpoint/2010/main" val="16118153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369"/>
        <p:cNvGrpSpPr/>
        <p:nvPr/>
      </p:nvGrpSpPr>
      <p:grpSpPr>
        <a:xfrm>
          <a:off x="0" y="0"/>
          <a:ext cx="0" cy="0"/>
          <a:chOff x="0" y="0"/>
          <a:chExt cx="0" cy="0"/>
        </a:xfrm>
      </p:grpSpPr>
      <p:sp>
        <p:nvSpPr>
          <p:cNvPr id="1370" name="Shape 1370"/>
          <p:cNvSpPr txBox="1">
            <a:spLocks noGrp="1"/>
          </p:cNvSpPr>
          <p:nvPr>
            <p:ph type="title"/>
          </p:nvPr>
        </p:nvSpPr>
        <p:spPr>
          <a:xfrm>
            <a:off x="310871" y="375588"/>
            <a:ext cx="11541680" cy="666611"/>
          </a:xfrm>
          <a:prstGeom prst="rect">
            <a:avLst/>
          </a:prstGeom>
        </p:spPr>
        <p:txBody>
          <a:bodyPr lIns="93254" tIns="93254" rIns="93254" bIns="93254" anchor="ctr" anchorCtr="0">
            <a:noAutofit/>
          </a:bodyPr>
          <a:lstStyle/>
          <a:p>
            <a:r>
              <a:rPr lang="en-US"/>
              <a:t>Docker EE CaaS Workflow</a:t>
            </a:r>
          </a:p>
        </p:txBody>
      </p:sp>
      <p:sp>
        <p:nvSpPr>
          <p:cNvPr id="1371" name="Shape 1371"/>
          <p:cNvSpPr/>
          <p:nvPr/>
        </p:nvSpPr>
        <p:spPr>
          <a:xfrm>
            <a:off x="5652931" y="4074312"/>
            <a:ext cx="1582896" cy="1234088"/>
          </a:xfrm>
          <a:prstGeom prst="rect">
            <a:avLst/>
          </a:prstGeom>
          <a:solidFill>
            <a:srgbClr val="E2E6E9"/>
          </a:solidFill>
          <a:ln>
            <a:noFill/>
          </a:ln>
        </p:spPr>
        <p:txBody>
          <a:bodyPr lIns="93254" tIns="46610" rIns="93254" bIns="46610" anchor="ctr" anchorCtr="0">
            <a:noAutofit/>
          </a:bodyPr>
          <a:lstStyle/>
          <a:p>
            <a:pPr algn="ctr" defTabSz="1243493"/>
            <a:endParaRPr sz="1496" kern="0">
              <a:solidFill>
                <a:srgbClr val="FFFFFF"/>
              </a:solidFill>
              <a:latin typeface="Arial"/>
              <a:ea typeface="Arial"/>
              <a:cs typeface="Arial"/>
              <a:sym typeface="Arial"/>
            </a:endParaRPr>
          </a:p>
        </p:txBody>
      </p:sp>
      <p:cxnSp>
        <p:nvCxnSpPr>
          <p:cNvPr id="1372" name="Shape 1372"/>
          <p:cNvCxnSpPr/>
          <p:nvPr/>
        </p:nvCxnSpPr>
        <p:spPr>
          <a:xfrm rot="10800000">
            <a:off x="3342331" y="2592244"/>
            <a:ext cx="2238085" cy="0"/>
          </a:xfrm>
          <a:prstGeom prst="straightConnector1">
            <a:avLst/>
          </a:prstGeom>
          <a:noFill/>
          <a:ln w="19050" cap="flat" cmpd="sng">
            <a:solidFill>
              <a:srgbClr val="A9B4BC"/>
            </a:solidFill>
            <a:prstDash val="solid"/>
            <a:round/>
            <a:headEnd type="triangle" w="lg" len="lg"/>
            <a:tailEnd type="triangle" w="lg" len="lg"/>
          </a:ln>
        </p:spPr>
      </p:cxnSp>
      <p:cxnSp>
        <p:nvCxnSpPr>
          <p:cNvPr id="1373" name="Shape 1373"/>
          <p:cNvCxnSpPr/>
          <p:nvPr/>
        </p:nvCxnSpPr>
        <p:spPr>
          <a:xfrm rot="10800000">
            <a:off x="7277038" y="2594950"/>
            <a:ext cx="2611371" cy="0"/>
          </a:xfrm>
          <a:prstGeom prst="straightConnector1">
            <a:avLst/>
          </a:prstGeom>
          <a:noFill/>
          <a:ln w="19050" cap="flat" cmpd="sng">
            <a:solidFill>
              <a:srgbClr val="A9B4BC"/>
            </a:solidFill>
            <a:prstDash val="solid"/>
            <a:round/>
            <a:headEnd type="triangle" w="lg" len="lg"/>
            <a:tailEnd type="triangle" w="lg" len="lg"/>
          </a:ln>
        </p:spPr>
      </p:cxnSp>
      <p:cxnSp>
        <p:nvCxnSpPr>
          <p:cNvPr id="1374" name="Shape 1374"/>
          <p:cNvCxnSpPr/>
          <p:nvPr/>
        </p:nvCxnSpPr>
        <p:spPr>
          <a:xfrm>
            <a:off x="10250804" y="3055729"/>
            <a:ext cx="0" cy="248857"/>
          </a:xfrm>
          <a:prstGeom prst="straightConnector1">
            <a:avLst/>
          </a:prstGeom>
          <a:noFill/>
          <a:ln w="19050" cap="flat" cmpd="sng">
            <a:solidFill>
              <a:srgbClr val="A9B4BC"/>
            </a:solidFill>
            <a:prstDash val="solid"/>
            <a:miter lim="8000"/>
            <a:headEnd type="none" w="med" len="med"/>
            <a:tailEnd type="none" w="med" len="med"/>
          </a:ln>
        </p:spPr>
      </p:cxnSp>
      <p:sp>
        <p:nvSpPr>
          <p:cNvPr id="1375" name="Shape 1375"/>
          <p:cNvSpPr txBox="1"/>
          <p:nvPr/>
        </p:nvSpPr>
        <p:spPr>
          <a:xfrm>
            <a:off x="5823457" y="2853548"/>
            <a:ext cx="1300178" cy="349624"/>
          </a:xfrm>
          <a:prstGeom prst="rect">
            <a:avLst/>
          </a:prstGeom>
          <a:noFill/>
          <a:ln>
            <a:noFill/>
          </a:ln>
        </p:spPr>
        <p:txBody>
          <a:bodyPr lIns="124327" tIns="62146" rIns="124327" bIns="62146" anchor="t" anchorCtr="0">
            <a:noAutofit/>
          </a:bodyPr>
          <a:lstStyle/>
          <a:p>
            <a:pPr algn="ctr" defTabSz="1243493">
              <a:buSzPct val="25000"/>
            </a:pPr>
            <a:r>
              <a:rPr lang="en-US" sz="1088" b="1" kern="0">
                <a:solidFill>
                  <a:srgbClr val="44546A"/>
                </a:solidFill>
                <a:latin typeface="Comfortaa"/>
                <a:ea typeface="Comfortaa"/>
                <a:cs typeface="Comfortaa"/>
                <a:sym typeface="Comfortaa"/>
              </a:rPr>
              <a:t>Image Registry</a:t>
            </a:r>
          </a:p>
        </p:txBody>
      </p:sp>
      <p:sp>
        <p:nvSpPr>
          <p:cNvPr id="1376" name="Shape 1376"/>
          <p:cNvSpPr/>
          <p:nvPr/>
        </p:nvSpPr>
        <p:spPr>
          <a:xfrm>
            <a:off x="3956248" y="2773458"/>
            <a:ext cx="1571065" cy="506282"/>
          </a:xfrm>
          <a:prstGeom prst="rect">
            <a:avLst/>
          </a:prstGeom>
          <a:solidFill>
            <a:srgbClr val="FFFFFF"/>
          </a:solidFill>
          <a:ln>
            <a:noFill/>
          </a:ln>
        </p:spPr>
        <p:txBody>
          <a:bodyPr lIns="0" tIns="62146" rIns="62146" bIns="62146" anchor="ctr" anchorCtr="0">
            <a:noAutofit/>
          </a:bodyPr>
          <a:lstStyle/>
          <a:p>
            <a:pPr marL="17271" indent="-17271" algn="ctr" defTabSz="1243493">
              <a:lnSpc>
                <a:spcPct val="90000"/>
              </a:lnSpc>
              <a:buSzPct val="25000"/>
            </a:pPr>
            <a:r>
              <a:rPr lang="en-US" sz="1088" b="1" kern="0">
                <a:solidFill>
                  <a:srgbClr val="44546A"/>
                </a:solidFill>
                <a:latin typeface="Comfortaa"/>
                <a:ea typeface="Comfortaa"/>
                <a:cs typeface="Comfortaa"/>
                <a:sym typeface="Comfortaa"/>
              </a:rPr>
              <a:t> Security scan</a:t>
            </a:r>
            <a:br>
              <a:rPr lang="en-US" sz="1088" b="1" kern="0">
                <a:solidFill>
                  <a:srgbClr val="44546A"/>
                </a:solidFill>
                <a:latin typeface="Comfortaa"/>
                <a:ea typeface="Comfortaa"/>
                <a:cs typeface="Comfortaa"/>
                <a:sym typeface="Comfortaa"/>
              </a:rPr>
            </a:br>
            <a:r>
              <a:rPr lang="en-US" sz="1088" b="1" kern="0">
                <a:solidFill>
                  <a:srgbClr val="44546A"/>
                </a:solidFill>
                <a:latin typeface="Comfortaa"/>
                <a:ea typeface="Comfortaa"/>
                <a:cs typeface="Comfortaa"/>
                <a:sym typeface="Comfortaa"/>
              </a:rPr>
              <a:t>&amp; sign</a:t>
            </a:r>
          </a:p>
        </p:txBody>
      </p:sp>
      <p:grpSp>
        <p:nvGrpSpPr>
          <p:cNvPr id="1377" name="Shape 1377"/>
          <p:cNvGrpSpPr/>
          <p:nvPr/>
        </p:nvGrpSpPr>
        <p:grpSpPr>
          <a:xfrm>
            <a:off x="9182193" y="3290558"/>
            <a:ext cx="2157120" cy="561284"/>
            <a:chOff x="8887917" y="3705005"/>
            <a:chExt cx="1746600" cy="429900"/>
          </a:xfrm>
        </p:grpSpPr>
        <p:cxnSp>
          <p:nvCxnSpPr>
            <p:cNvPr id="1378" name="Shape 1378"/>
            <p:cNvCxnSpPr/>
            <p:nvPr/>
          </p:nvCxnSpPr>
          <p:spPr>
            <a:xfrm>
              <a:off x="8887917" y="3712623"/>
              <a:ext cx="1746600" cy="0"/>
            </a:xfrm>
            <a:prstGeom prst="straightConnector1">
              <a:avLst/>
            </a:prstGeom>
            <a:noFill/>
            <a:ln w="19050" cap="flat" cmpd="sng">
              <a:solidFill>
                <a:srgbClr val="A9B4BC"/>
              </a:solidFill>
              <a:prstDash val="solid"/>
              <a:miter lim="8000"/>
              <a:headEnd type="none" w="med" len="med"/>
              <a:tailEnd type="none" w="med" len="med"/>
            </a:ln>
          </p:spPr>
        </p:cxnSp>
        <p:cxnSp>
          <p:nvCxnSpPr>
            <p:cNvPr id="1379" name="Shape 1379"/>
            <p:cNvCxnSpPr/>
            <p:nvPr/>
          </p:nvCxnSpPr>
          <p:spPr>
            <a:xfrm>
              <a:off x="8887917" y="3705005"/>
              <a:ext cx="0" cy="429900"/>
            </a:xfrm>
            <a:prstGeom prst="straightConnector1">
              <a:avLst/>
            </a:prstGeom>
            <a:noFill/>
            <a:ln w="19050" cap="flat" cmpd="sng">
              <a:solidFill>
                <a:srgbClr val="A9B4BC"/>
              </a:solidFill>
              <a:prstDash val="solid"/>
              <a:miter lim="8000"/>
              <a:headEnd type="none" w="med" len="med"/>
              <a:tailEnd type="triangle" w="lg" len="lg"/>
            </a:ln>
          </p:spPr>
        </p:cxnSp>
        <p:cxnSp>
          <p:nvCxnSpPr>
            <p:cNvPr id="1380" name="Shape 1380"/>
            <p:cNvCxnSpPr/>
            <p:nvPr/>
          </p:nvCxnSpPr>
          <p:spPr>
            <a:xfrm>
              <a:off x="10626639" y="3705005"/>
              <a:ext cx="0" cy="429900"/>
            </a:xfrm>
            <a:prstGeom prst="straightConnector1">
              <a:avLst/>
            </a:prstGeom>
            <a:noFill/>
            <a:ln w="19050" cap="flat" cmpd="sng">
              <a:solidFill>
                <a:srgbClr val="A9B4BC"/>
              </a:solidFill>
              <a:prstDash val="solid"/>
              <a:miter lim="8000"/>
              <a:headEnd type="none" w="med" len="med"/>
              <a:tailEnd type="triangle" w="lg" len="lg"/>
            </a:ln>
          </p:spPr>
        </p:cxnSp>
      </p:grpSp>
      <p:cxnSp>
        <p:nvCxnSpPr>
          <p:cNvPr id="1381" name="Shape 1381"/>
          <p:cNvCxnSpPr/>
          <p:nvPr/>
        </p:nvCxnSpPr>
        <p:spPr>
          <a:xfrm>
            <a:off x="6449817" y="3279895"/>
            <a:ext cx="0" cy="621736"/>
          </a:xfrm>
          <a:prstGeom prst="straightConnector1">
            <a:avLst/>
          </a:prstGeom>
          <a:noFill/>
          <a:ln w="19050" cap="flat" cmpd="sng">
            <a:solidFill>
              <a:srgbClr val="A9B4BC"/>
            </a:solidFill>
            <a:prstDash val="solid"/>
            <a:round/>
            <a:headEnd type="triangle" w="lg" len="lg"/>
            <a:tailEnd type="none" w="med" len="med"/>
          </a:ln>
        </p:spPr>
      </p:cxnSp>
      <p:cxnSp>
        <p:nvCxnSpPr>
          <p:cNvPr id="1382" name="Shape 1382"/>
          <p:cNvCxnSpPr/>
          <p:nvPr/>
        </p:nvCxnSpPr>
        <p:spPr>
          <a:xfrm>
            <a:off x="3934426" y="2602281"/>
            <a:ext cx="0" cy="1194516"/>
          </a:xfrm>
          <a:prstGeom prst="straightConnector1">
            <a:avLst/>
          </a:prstGeom>
          <a:noFill/>
          <a:ln w="19050" cap="flat" cmpd="sng">
            <a:solidFill>
              <a:srgbClr val="A9B4BC"/>
            </a:solidFill>
            <a:prstDash val="solid"/>
            <a:round/>
            <a:headEnd type="none" w="med" len="med"/>
            <a:tailEnd type="none" w="med" len="med"/>
          </a:ln>
        </p:spPr>
      </p:cxnSp>
      <p:cxnSp>
        <p:nvCxnSpPr>
          <p:cNvPr id="1383" name="Shape 1383"/>
          <p:cNvCxnSpPr/>
          <p:nvPr/>
        </p:nvCxnSpPr>
        <p:spPr>
          <a:xfrm rot="10800000">
            <a:off x="3342007" y="3783269"/>
            <a:ext cx="598890" cy="0"/>
          </a:xfrm>
          <a:prstGeom prst="straightConnector1">
            <a:avLst/>
          </a:prstGeom>
          <a:noFill/>
          <a:ln w="19050" cap="flat" cmpd="sng">
            <a:solidFill>
              <a:srgbClr val="A9B4BC"/>
            </a:solidFill>
            <a:prstDash val="solid"/>
            <a:round/>
            <a:headEnd type="none" w="med" len="med"/>
            <a:tailEnd type="triangle" w="lg" len="lg"/>
          </a:ln>
        </p:spPr>
      </p:cxnSp>
      <p:grpSp>
        <p:nvGrpSpPr>
          <p:cNvPr id="1384" name="Shape 1384"/>
          <p:cNvGrpSpPr/>
          <p:nvPr/>
        </p:nvGrpSpPr>
        <p:grpSpPr>
          <a:xfrm>
            <a:off x="6190827" y="2336783"/>
            <a:ext cx="584524" cy="542205"/>
            <a:chOff x="6021550" y="2718272"/>
            <a:chExt cx="573115" cy="531621"/>
          </a:xfrm>
        </p:grpSpPr>
        <p:grpSp>
          <p:nvGrpSpPr>
            <p:cNvPr id="1385" name="Shape 1385"/>
            <p:cNvGrpSpPr/>
            <p:nvPr/>
          </p:nvGrpSpPr>
          <p:grpSpPr>
            <a:xfrm>
              <a:off x="6021550" y="2718272"/>
              <a:ext cx="472762" cy="468152"/>
              <a:chOff x="4115067" y="2072446"/>
              <a:chExt cx="475185" cy="470552"/>
            </a:xfrm>
          </p:grpSpPr>
          <p:sp>
            <p:nvSpPr>
              <p:cNvPr id="1386" name="Shape 1386"/>
              <p:cNvSpPr/>
              <p:nvPr/>
            </p:nvSpPr>
            <p:spPr>
              <a:xfrm>
                <a:off x="4154932" y="2096816"/>
                <a:ext cx="114000" cy="131100"/>
              </a:xfrm>
              <a:prstGeom prst="rect">
                <a:avLst/>
              </a:prstGeom>
              <a:solidFill>
                <a:srgbClr val="FFFFFF"/>
              </a:solidFill>
              <a:ln w="19050" cap="flat" cmpd="sng">
                <a:solidFill>
                  <a:srgbClr val="44546A"/>
                </a:solidFill>
                <a:prstDash val="solid"/>
                <a:round/>
                <a:headEnd type="none" w="med" len="med"/>
                <a:tailEnd type="none" w="med" len="med"/>
              </a:ln>
            </p:spPr>
            <p:txBody>
              <a:bodyPr lIns="124327" tIns="62146" rIns="124327" bIns="62146" anchor="ctr" anchorCtr="0">
                <a:noAutofit/>
              </a:bodyPr>
              <a:lstStyle/>
              <a:p>
                <a:pPr algn="ctr" defTabSz="1243493"/>
                <a:endParaRPr sz="2448" kern="0">
                  <a:solidFill>
                    <a:srgbClr val="FFFFFF"/>
                  </a:solidFill>
                  <a:latin typeface="Comfortaa"/>
                  <a:ea typeface="Comfortaa"/>
                  <a:cs typeface="Comfortaa"/>
                  <a:sym typeface="Comfortaa"/>
                </a:endParaRPr>
              </a:p>
            </p:txBody>
          </p:sp>
          <p:sp>
            <p:nvSpPr>
              <p:cNvPr id="1387" name="Shape 1387"/>
              <p:cNvSpPr/>
              <p:nvPr/>
            </p:nvSpPr>
            <p:spPr>
              <a:xfrm>
                <a:off x="4350594" y="2091875"/>
                <a:ext cx="188400" cy="131100"/>
              </a:xfrm>
              <a:prstGeom prst="rect">
                <a:avLst/>
              </a:prstGeom>
              <a:solidFill>
                <a:srgbClr val="FFFFFF"/>
              </a:solidFill>
              <a:ln w="19050" cap="flat" cmpd="sng">
                <a:solidFill>
                  <a:srgbClr val="44546A"/>
                </a:solidFill>
                <a:prstDash val="solid"/>
                <a:round/>
                <a:headEnd type="none" w="med" len="med"/>
                <a:tailEnd type="none" w="med" len="med"/>
              </a:ln>
            </p:spPr>
            <p:txBody>
              <a:bodyPr lIns="124327" tIns="62146" rIns="124327" bIns="62146" anchor="ctr" anchorCtr="0">
                <a:noAutofit/>
              </a:bodyPr>
              <a:lstStyle/>
              <a:p>
                <a:pPr algn="ctr" defTabSz="1243493"/>
                <a:endParaRPr sz="2448" kern="0">
                  <a:solidFill>
                    <a:srgbClr val="FFFFFF"/>
                  </a:solidFill>
                  <a:latin typeface="Comfortaa"/>
                  <a:ea typeface="Comfortaa"/>
                  <a:cs typeface="Comfortaa"/>
                  <a:sym typeface="Comfortaa"/>
                </a:endParaRPr>
              </a:p>
            </p:txBody>
          </p:sp>
          <p:grpSp>
            <p:nvGrpSpPr>
              <p:cNvPr id="1388" name="Shape 1388"/>
              <p:cNvGrpSpPr/>
              <p:nvPr/>
            </p:nvGrpSpPr>
            <p:grpSpPr>
              <a:xfrm>
                <a:off x="4115067" y="2072446"/>
                <a:ext cx="475185" cy="470552"/>
                <a:chOff x="4343319" y="2377692"/>
                <a:chExt cx="394246" cy="390402"/>
              </a:xfrm>
            </p:grpSpPr>
            <p:sp>
              <p:nvSpPr>
                <p:cNvPr id="1389" name="Shape 1389"/>
                <p:cNvSpPr/>
                <p:nvPr/>
              </p:nvSpPr>
              <p:spPr>
                <a:xfrm>
                  <a:off x="4394091" y="2518683"/>
                  <a:ext cx="278400" cy="176400"/>
                </a:xfrm>
                <a:prstGeom prst="rect">
                  <a:avLst/>
                </a:prstGeom>
                <a:solidFill>
                  <a:srgbClr val="FFFFFF"/>
                </a:solidFill>
                <a:ln w="19050" cap="flat" cmpd="sng">
                  <a:solidFill>
                    <a:srgbClr val="44546A"/>
                  </a:solidFill>
                  <a:prstDash val="solid"/>
                  <a:round/>
                  <a:headEnd type="none" w="med" len="med"/>
                  <a:tailEnd type="none" w="med" len="med"/>
                </a:ln>
              </p:spPr>
              <p:txBody>
                <a:bodyPr lIns="124327" tIns="62146" rIns="124327" bIns="62146" anchor="ctr" anchorCtr="0">
                  <a:noAutofit/>
                </a:bodyPr>
                <a:lstStyle/>
                <a:p>
                  <a:pPr algn="ctr" defTabSz="1243493"/>
                  <a:endParaRPr sz="2448" kern="0">
                    <a:solidFill>
                      <a:srgbClr val="FFFFFF"/>
                    </a:solidFill>
                    <a:latin typeface="Comfortaa"/>
                    <a:ea typeface="Comfortaa"/>
                    <a:cs typeface="Comfortaa"/>
                    <a:sym typeface="Comfortaa"/>
                  </a:endParaRPr>
                </a:p>
              </p:txBody>
            </p:sp>
            <p:grpSp>
              <p:nvGrpSpPr>
                <p:cNvPr id="1390" name="Shape 1390"/>
                <p:cNvGrpSpPr/>
                <p:nvPr/>
              </p:nvGrpSpPr>
              <p:grpSpPr>
                <a:xfrm>
                  <a:off x="4343319" y="2377692"/>
                  <a:ext cx="394246" cy="390402"/>
                  <a:chOff x="620712" y="2868613"/>
                  <a:chExt cx="646200" cy="639900"/>
                </a:xfrm>
              </p:grpSpPr>
              <p:sp>
                <p:nvSpPr>
                  <p:cNvPr id="1391" name="Shape 1391"/>
                  <p:cNvSpPr/>
                  <p:nvPr/>
                </p:nvSpPr>
                <p:spPr>
                  <a:xfrm>
                    <a:off x="620712" y="2868613"/>
                    <a:ext cx="646200" cy="639900"/>
                  </a:xfrm>
                  <a:custGeom>
                    <a:avLst/>
                    <a:gdLst/>
                    <a:ahLst/>
                    <a:cxnLst/>
                    <a:rect l="0" t="0" r="0" b="0"/>
                    <a:pathLst>
                      <a:path w="120000" h="120000" extrusionOk="0">
                        <a:moveTo>
                          <a:pt x="18461" y="49655"/>
                        </a:moveTo>
                        <a:cubicBezTo>
                          <a:pt x="18461" y="84827"/>
                          <a:pt x="18461" y="84827"/>
                          <a:pt x="18461" y="84827"/>
                        </a:cubicBezTo>
                        <a:cubicBezTo>
                          <a:pt x="18461" y="84827"/>
                          <a:pt x="18461" y="84827"/>
                          <a:pt x="18461" y="84827"/>
                        </a:cubicBezTo>
                        <a:cubicBezTo>
                          <a:pt x="100512" y="84827"/>
                          <a:pt x="100512" y="84827"/>
                          <a:pt x="100512" y="84827"/>
                        </a:cubicBezTo>
                        <a:cubicBezTo>
                          <a:pt x="100512" y="49655"/>
                          <a:pt x="100512" y="49655"/>
                          <a:pt x="100512" y="49655"/>
                        </a:cubicBezTo>
                        <a:lnTo>
                          <a:pt x="18461" y="49655"/>
                        </a:lnTo>
                        <a:close/>
                        <a:moveTo>
                          <a:pt x="18461" y="34137"/>
                        </a:moveTo>
                        <a:cubicBezTo>
                          <a:pt x="18461" y="5172"/>
                          <a:pt x="18461" y="5172"/>
                          <a:pt x="18461" y="5172"/>
                        </a:cubicBezTo>
                        <a:cubicBezTo>
                          <a:pt x="18461" y="2068"/>
                          <a:pt x="16410" y="0"/>
                          <a:pt x="13333" y="0"/>
                        </a:cubicBezTo>
                        <a:cubicBezTo>
                          <a:pt x="5128" y="0"/>
                          <a:pt x="5128" y="0"/>
                          <a:pt x="5128" y="0"/>
                        </a:cubicBezTo>
                        <a:cubicBezTo>
                          <a:pt x="2051" y="0"/>
                          <a:pt x="0" y="2068"/>
                          <a:pt x="0" y="5172"/>
                        </a:cubicBezTo>
                        <a:cubicBezTo>
                          <a:pt x="0" y="115862"/>
                          <a:pt x="0" y="115862"/>
                          <a:pt x="0" y="115862"/>
                        </a:cubicBezTo>
                        <a:cubicBezTo>
                          <a:pt x="0" y="117931"/>
                          <a:pt x="2051" y="120000"/>
                          <a:pt x="5128" y="120000"/>
                        </a:cubicBezTo>
                        <a:cubicBezTo>
                          <a:pt x="13333" y="120000"/>
                          <a:pt x="13333" y="120000"/>
                          <a:pt x="13333" y="120000"/>
                        </a:cubicBezTo>
                        <a:cubicBezTo>
                          <a:pt x="16410" y="120000"/>
                          <a:pt x="18461" y="117931"/>
                          <a:pt x="18461" y="115862"/>
                        </a:cubicBezTo>
                        <a:cubicBezTo>
                          <a:pt x="18461" y="99310"/>
                          <a:pt x="18461" y="99310"/>
                          <a:pt x="18461" y="99310"/>
                        </a:cubicBezTo>
                        <a:cubicBezTo>
                          <a:pt x="100512" y="99310"/>
                          <a:pt x="100512" y="99310"/>
                          <a:pt x="100512" y="99310"/>
                        </a:cubicBezTo>
                        <a:cubicBezTo>
                          <a:pt x="100512" y="115862"/>
                          <a:pt x="100512" y="115862"/>
                          <a:pt x="100512" y="115862"/>
                        </a:cubicBezTo>
                        <a:cubicBezTo>
                          <a:pt x="100512" y="117931"/>
                          <a:pt x="103589" y="120000"/>
                          <a:pt x="106666" y="120000"/>
                        </a:cubicBezTo>
                        <a:cubicBezTo>
                          <a:pt x="114871" y="120000"/>
                          <a:pt x="114871" y="120000"/>
                          <a:pt x="114871" y="120000"/>
                        </a:cubicBezTo>
                        <a:cubicBezTo>
                          <a:pt x="117948" y="120000"/>
                          <a:pt x="120000" y="117931"/>
                          <a:pt x="120000" y="115862"/>
                        </a:cubicBezTo>
                        <a:cubicBezTo>
                          <a:pt x="120000" y="5172"/>
                          <a:pt x="120000" y="5172"/>
                          <a:pt x="120000" y="5172"/>
                        </a:cubicBezTo>
                        <a:cubicBezTo>
                          <a:pt x="120000" y="2068"/>
                          <a:pt x="117948" y="0"/>
                          <a:pt x="114871" y="0"/>
                        </a:cubicBezTo>
                        <a:cubicBezTo>
                          <a:pt x="106666" y="0"/>
                          <a:pt x="106666" y="0"/>
                          <a:pt x="106666" y="0"/>
                        </a:cubicBezTo>
                        <a:cubicBezTo>
                          <a:pt x="103589" y="0"/>
                          <a:pt x="100512" y="2068"/>
                          <a:pt x="100512" y="5172"/>
                        </a:cubicBezTo>
                        <a:cubicBezTo>
                          <a:pt x="100512" y="34137"/>
                          <a:pt x="100512" y="34137"/>
                          <a:pt x="100512" y="34137"/>
                        </a:cubicBezTo>
                        <a:lnTo>
                          <a:pt x="18461" y="34137"/>
                        </a:lnTo>
                        <a:close/>
                      </a:path>
                    </a:pathLst>
                  </a:custGeom>
                  <a:solidFill>
                    <a:srgbClr val="FFFFFF"/>
                  </a:solidFill>
                  <a:ln w="19050" cap="flat" cmpd="sng">
                    <a:solidFill>
                      <a:srgbClr val="44546A"/>
                    </a:solidFill>
                    <a:prstDash val="solid"/>
                    <a:miter lim="8000"/>
                    <a:headEnd type="none" w="med" len="med"/>
                    <a:tailEnd type="none" w="med" len="med"/>
                  </a:ln>
                </p:spPr>
                <p:txBody>
                  <a:bodyPr lIns="124327" tIns="62146" rIns="124327" bIns="62146" anchor="t" anchorCtr="0">
                    <a:noAutofit/>
                  </a:bodyPr>
                  <a:lstStyle/>
                  <a:p>
                    <a:pPr defTabSz="1243493"/>
                    <a:endParaRPr sz="2448" kern="0">
                      <a:solidFill>
                        <a:srgbClr val="000000"/>
                      </a:solidFill>
                      <a:latin typeface="Comfortaa"/>
                      <a:ea typeface="Comfortaa"/>
                      <a:cs typeface="Comfortaa"/>
                      <a:sym typeface="Comfortaa"/>
                    </a:endParaRPr>
                  </a:p>
                </p:txBody>
              </p:sp>
              <p:sp>
                <p:nvSpPr>
                  <p:cNvPr id="1392" name="Shape 1392"/>
                  <p:cNvSpPr/>
                  <p:nvPr/>
                </p:nvSpPr>
                <p:spPr>
                  <a:xfrm>
                    <a:off x="730250" y="2901950"/>
                    <a:ext cx="99900" cy="142800"/>
                  </a:xfrm>
                  <a:custGeom>
                    <a:avLst/>
                    <a:gdLst/>
                    <a:ahLst/>
                    <a:cxnLst/>
                    <a:rect l="0" t="0" r="0" b="0"/>
                    <a:pathLst>
                      <a:path w="120000" h="120000" extrusionOk="0">
                        <a:moveTo>
                          <a:pt x="0" y="0"/>
                        </a:moveTo>
                        <a:cubicBezTo>
                          <a:pt x="106666" y="0"/>
                          <a:pt x="106666" y="0"/>
                          <a:pt x="106666" y="0"/>
                        </a:cubicBezTo>
                        <a:cubicBezTo>
                          <a:pt x="113333" y="0"/>
                          <a:pt x="120000" y="4615"/>
                          <a:pt x="120000" y="9230"/>
                        </a:cubicBezTo>
                        <a:cubicBezTo>
                          <a:pt x="120000" y="120000"/>
                          <a:pt x="120000" y="120000"/>
                          <a:pt x="120000" y="120000"/>
                        </a:cubicBezTo>
                      </a:path>
                    </a:pathLst>
                  </a:custGeom>
                  <a:solidFill>
                    <a:srgbClr val="FFFFFF"/>
                  </a:solidFill>
                  <a:ln w="19050" cap="flat" cmpd="sng">
                    <a:solidFill>
                      <a:srgbClr val="44546A"/>
                    </a:solidFill>
                    <a:prstDash val="solid"/>
                    <a:miter lim="8000"/>
                    <a:headEnd type="none" w="med" len="med"/>
                    <a:tailEnd type="none" w="med" len="med"/>
                  </a:ln>
                </p:spPr>
                <p:txBody>
                  <a:bodyPr lIns="124327" tIns="62146" rIns="124327" bIns="62146" anchor="t" anchorCtr="0">
                    <a:noAutofit/>
                  </a:bodyPr>
                  <a:lstStyle/>
                  <a:p>
                    <a:pPr defTabSz="1243493"/>
                    <a:endParaRPr sz="2448" kern="0">
                      <a:solidFill>
                        <a:srgbClr val="000000"/>
                      </a:solidFill>
                      <a:latin typeface="Comfortaa"/>
                      <a:ea typeface="Comfortaa"/>
                      <a:cs typeface="Comfortaa"/>
                      <a:sym typeface="Comfortaa"/>
                    </a:endParaRPr>
                  </a:p>
                </p:txBody>
              </p:sp>
              <p:sp>
                <p:nvSpPr>
                  <p:cNvPr id="1393" name="Shape 1393"/>
                  <p:cNvSpPr/>
                  <p:nvPr/>
                </p:nvSpPr>
                <p:spPr>
                  <a:xfrm>
                    <a:off x="946150" y="2901950"/>
                    <a:ext cx="214200" cy="142800"/>
                  </a:xfrm>
                  <a:custGeom>
                    <a:avLst/>
                    <a:gdLst/>
                    <a:ahLst/>
                    <a:cxnLst/>
                    <a:rect l="0" t="0" r="0" b="0"/>
                    <a:pathLst>
                      <a:path w="120000" h="120000" extrusionOk="0">
                        <a:moveTo>
                          <a:pt x="0" y="120000"/>
                        </a:moveTo>
                        <a:cubicBezTo>
                          <a:pt x="0" y="9230"/>
                          <a:pt x="0" y="9230"/>
                          <a:pt x="0" y="9230"/>
                        </a:cubicBezTo>
                        <a:cubicBezTo>
                          <a:pt x="0" y="4615"/>
                          <a:pt x="3076" y="0"/>
                          <a:pt x="6153" y="0"/>
                        </a:cubicBezTo>
                        <a:cubicBezTo>
                          <a:pt x="120000" y="0"/>
                          <a:pt x="120000" y="0"/>
                          <a:pt x="120000" y="0"/>
                        </a:cubicBezTo>
                      </a:path>
                    </a:pathLst>
                  </a:custGeom>
                  <a:solidFill>
                    <a:srgbClr val="FFFFFF"/>
                  </a:solidFill>
                  <a:ln w="19050" cap="flat" cmpd="sng">
                    <a:solidFill>
                      <a:srgbClr val="44546A"/>
                    </a:solidFill>
                    <a:prstDash val="solid"/>
                    <a:miter lim="8000"/>
                    <a:headEnd type="none" w="med" len="med"/>
                    <a:tailEnd type="none" w="med" len="med"/>
                  </a:ln>
                </p:spPr>
                <p:txBody>
                  <a:bodyPr lIns="124327" tIns="62146" rIns="124327" bIns="62146" anchor="t" anchorCtr="0">
                    <a:noAutofit/>
                  </a:bodyPr>
                  <a:lstStyle/>
                  <a:p>
                    <a:pPr defTabSz="1243493"/>
                    <a:endParaRPr sz="2448" kern="0">
                      <a:solidFill>
                        <a:srgbClr val="000000"/>
                      </a:solidFill>
                      <a:latin typeface="Comfortaa"/>
                      <a:ea typeface="Comfortaa"/>
                      <a:cs typeface="Comfortaa"/>
                      <a:sym typeface="Comfortaa"/>
                    </a:endParaRPr>
                  </a:p>
                </p:txBody>
              </p:sp>
              <p:cxnSp>
                <p:nvCxnSpPr>
                  <p:cNvPr id="1394" name="Shape 1394"/>
                  <p:cNvCxnSpPr/>
                  <p:nvPr/>
                </p:nvCxnSpPr>
                <p:spPr>
                  <a:xfrm>
                    <a:off x="830262" y="3133725"/>
                    <a:ext cx="0" cy="176100"/>
                  </a:xfrm>
                  <a:prstGeom prst="straightConnector1">
                    <a:avLst/>
                  </a:prstGeom>
                  <a:solidFill>
                    <a:srgbClr val="FFFFFF"/>
                  </a:solidFill>
                  <a:ln w="19050" cap="flat" cmpd="sng">
                    <a:solidFill>
                      <a:srgbClr val="44546A"/>
                    </a:solidFill>
                    <a:prstDash val="solid"/>
                    <a:miter lim="8000"/>
                    <a:headEnd type="none" w="med" len="med"/>
                    <a:tailEnd type="none" w="med" len="med"/>
                  </a:ln>
                </p:spPr>
              </p:cxnSp>
              <p:cxnSp>
                <p:nvCxnSpPr>
                  <p:cNvPr id="1395" name="Shape 1395"/>
                  <p:cNvCxnSpPr/>
                  <p:nvPr/>
                </p:nvCxnSpPr>
                <p:spPr>
                  <a:xfrm>
                    <a:off x="939800" y="3133725"/>
                    <a:ext cx="0" cy="176100"/>
                  </a:xfrm>
                  <a:prstGeom prst="straightConnector1">
                    <a:avLst/>
                  </a:prstGeom>
                  <a:solidFill>
                    <a:srgbClr val="FFFFFF"/>
                  </a:solidFill>
                  <a:ln w="19050" cap="flat" cmpd="sng">
                    <a:solidFill>
                      <a:srgbClr val="44546A"/>
                    </a:solidFill>
                    <a:prstDash val="solid"/>
                    <a:miter lim="8000"/>
                    <a:headEnd type="none" w="med" len="med"/>
                    <a:tailEnd type="none" w="med" len="med"/>
                  </a:ln>
                </p:spPr>
              </p:cxnSp>
              <p:cxnSp>
                <p:nvCxnSpPr>
                  <p:cNvPr id="1396" name="Shape 1396"/>
                  <p:cNvCxnSpPr/>
                  <p:nvPr/>
                </p:nvCxnSpPr>
                <p:spPr>
                  <a:xfrm>
                    <a:off x="1050925" y="3133725"/>
                    <a:ext cx="0" cy="176100"/>
                  </a:xfrm>
                  <a:prstGeom prst="straightConnector1">
                    <a:avLst/>
                  </a:prstGeom>
                  <a:solidFill>
                    <a:srgbClr val="FFFFFF"/>
                  </a:solidFill>
                  <a:ln w="19050" cap="flat" cmpd="sng">
                    <a:solidFill>
                      <a:srgbClr val="44546A"/>
                    </a:solidFill>
                    <a:prstDash val="solid"/>
                    <a:miter lim="8000"/>
                    <a:headEnd type="none" w="med" len="med"/>
                    <a:tailEnd type="none" w="med" len="med"/>
                  </a:ln>
                </p:spPr>
              </p:cxnSp>
              <p:cxnSp>
                <p:nvCxnSpPr>
                  <p:cNvPr id="1397" name="Shape 1397"/>
                  <p:cNvCxnSpPr/>
                  <p:nvPr/>
                </p:nvCxnSpPr>
                <p:spPr>
                  <a:xfrm>
                    <a:off x="1050925" y="2901950"/>
                    <a:ext cx="0" cy="147600"/>
                  </a:xfrm>
                  <a:prstGeom prst="straightConnector1">
                    <a:avLst/>
                  </a:prstGeom>
                  <a:solidFill>
                    <a:srgbClr val="FFFFFF"/>
                  </a:solidFill>
                  <a:ln w="19050" cap="flat" cmpd="sng">
                    <a:solidFill>
                      <a:srgbClr val="44546A"/>
                    </a:solidFill>
                    <a:prstDash val="solid"/>
                    <a:miter lim="8000"/>
                    <a:headEnd type="none" w="med" len="med"/>
                    <a:tailEnd type="none" w="med" len="med"/>
                  </a:ln>
                </p:spPr>
              </p:cxnSp>
            </p:grpSp>
          </p:grpSp>
        </p:grpSp>
        <p:grpSp>
          <p:nvGrpSpPr>
            <p:cNvPr id="1398" name="Shape 1398"/>
            <p:cNvGrpSpPr/>
            <p:nvPr/>
          </p:nvGrpSpPr>
          <p:grpSpPr>
            <a:xfrm>
              <a:off x="6376160" y="3032003"/>
              <a:ext cx="218505" cy="217890"/>
              <a:chOff x="6953410" y="2267675"/>
              <a:chExt cx="324000" cy="324000"/>
            </a:xfrm>
          </p:grpSpPr>
          <p:sp>
            <p:nvSpPr>
              <p:cNvPr id="1399" name="Shape 1399"/>
              <p:cNvSpPr/>
              <p:nvPr/>
            </p:nvSpPr>
            <p:spPr>
              <a:xfrm>
                <a:off x="6953410" y="2267675"/>
                <a:ext cx="324000" cy="324000"/>
              </a:xfrm>
              <a:prstGeom prst="ellipse">
                <a:avLst/>
              </a:prstGeom>
              <a:solidFill>
                <a:srgbClr val="FFFFFF"/>
              </a:solidFill>
              <a:ln w="9525" cap="flat" cmpd="sng">
                <a:solidFill>
                  <a:srgbClr val="000000"/>
                </a:solidFill>
                <a:prstDash val="solid"/>
                <a:miter lim="8000"/>
                <a:headEnd type="none" w="med" len="med"/>
                <a:tailEnd type="none" w="med" len="med"/>
              </a:ln>
            </p:spPr>
            <p:txBody>
              <a:bodyPr lIns="93220" tIns="46610" rIns="93220" bIns="46610" anchor="ctr" anchorCtr="0">
                <a:noAutofit/>
              </a:bodyPr>
              <a:lstStyle/>
              <a:p>
                <a:pPr algn="ctr" defTabSz="1243493"/>
                <a:endParaRPr sz="1904" kern="0">
                  <a:solidFill>
                    <a:srgbClr val="FFFFFF"/>
                  </a:solidFill>
                  <a:latin typeface="Arial"/>
                  <a:ea typeface="Arial"/>
                  <a:cs typeface="Arial"/>
                  <a:sym typeface="Arial"/>
                </a:endParaRPr>
              </a:p>
            </p:txBody>
          </p:sp>
          <p:sp>
            <p:nvSpPr>
              <p:cNvPr id="1400" name="Shape 1400"/>
              <p:cNvSpPr/>
              <p:nvPr/>
            </p:nvSpPr>
            <p:spPr>
              <a:xfrm>
                <a:off x="7036428" y="2315491"/>
                <a:ext cx="157800" cy="213600"/>
              </a:xfrm>
              <a:custGeom>
                <a:avLst/>
                <a:gdLst/>
                <a:ahLst/>
                <a:cxnLst/>
                <a:rect l="0" t="0" r="0" b="0"/>
                <a:pathLst>
                  <a:path w="120000" h="120000" extrusionOk="0">
                    <a:moveTo>
                      <a:pt x="106551" y="52919"/>
                    </a:moveTo>
                    <a:cubicBezTo>
                      <a:pt x="13448" y="52919"/>
                      <a:pt x="13448" y="52919"/>
                      <a:pt x="13448" y="52919"/>
                    </a:cubicBezTo>
                    <a:cubicBezTo>
                      <a:pt x="6206" y="52919"/>
                      <a:pt x="0" y="57142"/>
                      <a:pt x="0" y="62360"/>
                    </a:cubicBezTo>
                    <a:cubicBezTo>
                      <a:pt x="0" y="110310"/>
                      <a:pt x="0" y="110310"/>
                      <a:pt x="0" y="110310"/>
                    </a:cubicBezTo>
                    <a:cubicBezTo>
                      <a:pt x="0" y="115776"/>
                      <a:pt x="6206" y="120000"/>
                      <a:pt x="13448" y="120000"/>
                    </a:cubicBezTo>
                    <a:cubicBezTo>
                      <a:pt x="106551" y="120000"/>
                      <a:pt x="106551" y="120000"/>
                      <a:pt x="106551" y="120000"/>
                    </a:cubicBezTo>
                    <a:cubicBezTo>
                      <a:pt x="114137" y="120000"/>
                      <a:pt x="120000" y="115776"/>
                      <a:pt x="120000" y="110310"/>
                    </a:cubicBezTo>
                    <a:cubicBezTo>
                      <a:pt x="120000" y="62360"/>
                      <a:pt x="120000" y="62360"/>
                      <a:pt x="120000" y="62360"/>
                    </a:cubicBezTo>
                    <a:cubicBezTo>
                      <a:pt x="120000" y="57142"/>
                      <a:pt x="114137" y="52919"/>
                      <a:pt x="106551" y="52919"/>
                    </a:cubicBezTo>
                    <a:close/>
                    <a:moveTo>
                      <a:pt x="113448" y="110310"/>
                    </a:moveTo>
                    <a:cubicBezTo>
                      <a:pt x="113448" y="113043"/>
                      <a:pt x="110344" y="115279"/>
                      <a:pt x="106551" y="115279"/>
                    </a:cubicBezTo>
                    <a:cubicBezTo>
                      <a:pt x="13448" y="115279"/>
                      <a:pt x="13448" y="115279"/>
                      <a:pt x="13448" y="115279"/>
                    </a:cubicBezTo>
                    <a:cubicBezTo>
                      <a:pt x="9655" y="115279"/>
                      <a:pt x="6896" y="113043"/>
                      <a:pt x="6896" y="110310"/>
                    </a:cubicBezTo>
                    <a:cubicBezTo>
                      <a:pt x="6896" y="62360"/>
                      <a:pt x="6896" y="62360"/>
                      <a:pt x="6896" y="62360"/>
                    </a:cubicBezTo>
                    <a:cubicBezTo>
                      <a:pt x="6896" y="59875"/>
                      <a:pt x="9655" y="57639"/>
                      <a:pt x="13448" y="57639"/>
                    </a:cubicBezTo>
                    <a:cubicBezTo>
                      <a:pt x="106551" y="57639"/>
                      <a:pt x="106551" y="57639"/>
                      <a:pt x="106551" y="57639"/>
                    </a:cubicBezTo>
                    <a:cubicBezTo>
                      <a:pt x="110344" y="57639"/>
                      <a:pt x="113448" y="59875"/>
                      <a:pt x="113448" y="62360"/>
                    </a:cubicBezTo>
                    <a:lnTo>
                      <a:pt x="113448" y="110310"/>
                    </a:lnTo>
                    <a:close/>
                    <a:moveTo>
                      <a:pt x="23448" y="31304"/>
                    </a:moveTo>
                    <a:cubicBezTo>
                      <a:pt x="23448" y="16645"/>
                      <a:pt x="40000" y="4720"/>
                      <a:pt x="60000" y="4720"/>
                    </a:cubicBezTo>
                    <a:cubicBezTo>
                      <a:pt x="80344" y="4720"/>
                      <a:pt x="96551" y="16645"/>
                      <a:pt x="96551" y="31304"/>
                    </a:cubicBezTo>
                    <a:cubicBezTo>
                      <a:pt x="96551" y="47950"/>
                      <a:pt x="96551" y="47950"/>
                      <a:pt x="96551" y="47950"/>
                    </a:cubicBezTo>
                    <a:cubicBezTo>
                      <a:pt x="103448" y="47950"/>
                      <a:pt x="103448" y="47950"/>
                      <a:pt x="103448" y="47950"/>
                    </a:cubicBezTo>
                    <a:cubicBezTo>
                      <a:pt x="103448" y="31304"/>
                      <a:pt x="103448" y="31304"/>
                      <a:pt x="103448" y="31304"/>
                    </a:cubicBezTo>
                    <a:cubicBezTo>
                      <a:pt x="103448" y="13913"/>
                      <a:pt x="83793" y="0"/>
                      <a:pt x="60000" y="0"/>
                    </a:cubicBezTo>
                    <a:cubicBezTo>
                      <a:pt x="36206" y="0"/>
                      <a:pt x="16896" y="13913"/>
                      <a:pt x="16896" y="31304"/>
                    </a:cubicBezTo>
                    <a:cubicBezTo>
                      <a:pt x="16896" y="47950"/>
                      <a:pt x="16896" y="47950"/>
                      <a:pt x="16896" y="47950"/>
                    </a:cubicBezTo>
                    <a:cubicBezTo>
                      <a:pt x="23448" y="47950"/>
                      <a:pt x="23448" y="47950"/>
                      <a:pt x="23448" y="47950"/>
                    </a:cubicBezTo>
                    <a:lnTo>
                      <a:pt x="23448" y="31304"/>
                    </a:lnTo>
                    <a:close/>
                    <a:moveTo>
                      <a:pt x="60000" y="74285"/>
                    </a:moveTo>
                    <a:cubicBezTo>
                      <a:pt x="54482" y="74285"/>
                      <a:pt x="50000" y="77515"/>
                      <a:pt x="50000" y="81490"/>
                    </a:cubicBezTo>
                    <a:cubicBezTo>
                      <a:pt x="50000" y="84720"/>
                      <a:pt x="52758" y="87453"/>
                      <a:pt x="56551" y="88447"/>
                    </a:cubicBezTo>
                    <a:cubicBezTo>
                      <a:pt x="56551" y="103105"/>
                      <a:pt x="56551" y="103105"/>
                      <a:pt x="56551" y="103105"/>
                    </a:cubicBezTo>
                    <a:cubicBezTo>
                      <a:pt x="63448" y="103105"/>
                      <a:pt x="63448" y="103105"/>
                      <a:pt x="63448" y="103105"/>
                    </a:cubicBezTo>
                    <a:cubicBezTo>
                      <a:pt x="63448" y="88447"/>
                      <a:pt x="63448" y="88447"/>
                      <a:pt x="63448" y="88447"/>
                    </a:cubicBezTo>
                    <a:cubicBezTo>
                      <a:pt x="67241" y="87453"/>
                      <a:pt x="70000" y="84720"/>
                      <a:pt x="70000" y="81490"/>
                    </a:cubicBezTo>
                    <a:cubicBezTo>
                      <a:pt x="70000" y="77515"/>
                      <a:pt x="65517" y="74285"/>
                      <a:pt x="60000" y="74285"/>
                    </a:cubicBezTo>
                    <a:close/>
                  </a:path>
                </a:pathLst>
              </a:custGeom>
              <a:solidFill>
                <a:srgbClr val="ED7D31"/>
              </a:solidFill>
              <a:ln w="9525" cap="flat" cmpd="sng">
                <a:solidFill>
                  <a:srgbClr val="000000"/>
                </a:solidFill>
                <a:prstDash val="solid"/>
                <a:round/>
                <a:headEnd type="none" w="med" len="med"/>
                <a:tailEnd type="none" w="med" len="med"/>
              </a:ln>
            </p:spPr>
            <p:txBody>
              <a:bodyPr lIns="93220" tIns="46610" rIns="93220" bIns="46610" anchor="t" anchorCtr="0">
                <a:noAutofit/>
              </a:bodyPr>
              <a:lstStyle/>
              <a:p>
                <a:pPr defTabSz="1243493"/>
                <a:endParaRPr sz="1904" kern="0">
                  <a:solidFill>
                    <a:srgbClr val="000000"/>
                  </a:solidFill>
                  <a:latin typeface="Arial"/>
                  <a:ea typeface="Arial"/>
                  <a:cs typeface="Arial"/>
                  <a:sym typeface="Arial"/>
                </a:endParaRPr>
              </a:p>
            </p:txBody>
          </p:sp>
        </p:grpSp>
      </p:grpSp>
      <p:grpSp>
        <p:nvGrpSpPr>
          <p:cNvPr id="1401" name="Shape 1401"/>
          <p:cNvGrpSpPr/>
          <p:nvPr/>
        </p:nvGrpSpPr>
        <p:grpSpPr>
          <a:xfrm>
            <a:off x="480804" y="3321640"/>
            <a:ext cx="2811273" cy="842851"/>
            <a:chOff x="352916" y="2801832"/>
            <a:chExt cx="2067300" cy="619800"/>
          </a:xfrm>
        </p:grpSpPr>
        <p:sp>
          <p:nvSpPr>
            <p:cNvPr id="1402" name="Shape 1402"/>
            <p:cNvSpPr/>
            <p:nvPr/>
          </p:nvSpPr>
          <p:spPr>
            <a:xfrm>
              <a:off x="352916" y="2801832"/>
              <a:ext cx="2067300" cy="619800"/>
            </a:xfrm>
            <a:prstGeom prst="rect">
              <a:avLst/>
            </a:prstGeom>
            <a:solidFill>
              <a:srgbClr val="FFFFFF"/>
            </a:solidFill>
            <a:ln w="12700" cap="flat" cmpd="sng">
              <a:solidFill>
                <a:srgbClr val="5AC68D"/>
              </a:solidFill>
              <a:prstDash val="solid"/>
              <a:round/>
              <a:headEnd type="none" w="med" len="med"/>
              <a:tailEnd type="none" w="med" len="med"/>
            </a:ln>
          </p:spPr>
          <p:txBody>
            <a:bodyPr lIns="69932" tIns="34949" rIns="69932" bIns="34949" anchor="ctr" anchorCtr="0">
              <a:noAutofit/>
            </a:bodyPr>
            <a:lstStyle/>
            <a:p>
              <a:pPr algn="ctr" defTabSz="1243493"/>
              <a:endParaRPr sz="1088" kern="0">
                <a:solidFill>
                  <a:srgbClr val="000000"/>
                </a:solidFill>
                <a:latin typeface="Comfortaa"/>
                <a:ea typeface="Comfortaa"/>
                <a:cs typeface="Comfortaa"/>
                <a:sym typeface="Comfortaa"/>
              </a:endParaRPr>
            </a:p>
          </p:txBody>
        </p:sp>
        <p:sp>
          <p:nvSpPr>
            <p:cNvPr id="1403" name="Shape 1403"/>
            <p:cNvSpPr/>
            <p:nvPr/>
          </p:nvSpPr>
          <p:spPr>
            <a:xfrm>
              <a:off x="427900" y="2996302"/>
              <a:ext cx="932100" cy="230700"/>
            </a:xfrm>
            <a:prstGeom prst="rect">
              <a:avLst/>
            </a:prstGeom>
            <a:noFill/>
            <a:ln>
              <a:noFill/>
            </a:ln>
          </p:spPr>
          <p:txBody>
            <a:bodyPr lIns="124327" tIns="62146" rIns="124327" bIns="62146" anchor="t" anchorCtr="0">
              <a:noAutofit/>
            </a:bodyPr>
            <a:lstStyle/>
            <a:p>
              <a:pPr defTabSz="1243493">
                <a:buSzPct val="25000"/>
              </a:pPr>
              <a:r>
                <a:rPr lang="en-US" sz="1224" b="1" kern="0">
                  <a:solidFill>
                    <a:srgbClr val="44546A"/>
                  </a:solidFill>
                  <a:latin typeface="Comfortaa"/>
                  <a:ea typeface="Comfortaa"/>
                  <a:cs typeface="Comfortaa"/>
                  <a:sym typeface="Comfortaa"/>
                </a:rPr>
                <a:t>Traditional</a:t>
              </a:r>
            </a:p>
          </p:txBody>
        </p:sp>
        <p:grpSp>
          <p:nvGrpSpPr>
            <p:cNvPr id="1404" name="Shape 1404"/>
            <p:cNvGrpSpPr/>
            <p:nvPr/>
          </p:nvGrpSpPr>
          <p:grpSpPr>
            <a:xfrm>
              <a:off x="1976749" y="3027978"/>
              <a:ext cx="167466" cy="167466"/>
              <a:chOff x="-4901926" y="-20638"/>
              <a:chExt cx="442800" cy="442800"/>
            </a:xfrm>
          </p:grpSpPr>
          <p:sp>
            <p:nvSpPr>
              <p:cNvPr id="1405" name="Shape 1405"/>
              <p:cNvSpPr/>
              <p:nvPr/>
            </p:nvSpPr>
            <p:spPr>
              <a:xfrm>
                <a:off x="-4901926" y="-20638"/>
                <a:ext cx="442800" cy="442800"/>
              </a:xfrm>
              <a:custGeom>
                <a:avLst/>
                <a:gdLst/>
                <a:ahLst/>
                <a:cxnLst/>
                <a:rect l="0" t="0" r="0" b="0"/>
                <a:pathLst>
                  <a:path w="120000" h="120000" extrusionOk="0">
                    <a:moveTo>
                      <a:pt x="12413" y="0"/>
                    </a:moveTo>
                    <a:cubicBezTo>
                      <a:pt x="109655" y="0"/>
                      <a:pt x="109655" y="0"/>
                      <a:pt x="109655" y="0"/>
                    </a:cubicBezTo>
                    <a:cubicBezTo>
                      <a:pt x="115862" y="0"/>
                      <a:pt x="120000" y="4137"/>
                      <a:pt x="120000" y="10344"/>
                    </a:cubicBezTo>
                    <a:cubicBezTo>
                      <a:pt x="120000" y="109655"/>
                      <a:pt x="120000" y="109655"/>
                      <a:pt x="120000" y="109655"/>
                    </a:cubicBezTo>
                    <a:cubicBezTo>
                      <a:pt x="120000" y="115862"/>
                      <a:pt x="115862" y="120000"/>
                      <a:pt x="109655" y="120000"/>
                    </a:cubicBezTo>
                    <a:cubicBezTo>
                      <a:pt x="12413" y="120000"/>
                      <a:pt x="12413" y="120000"/>
                      <a:pt x="12413" y="120000"/>
                    </a:cubicBezTo>
                    <a:cubicBezTo>
                      <a:pt x="6206" y="120000"/>
                      <a:pt x="0" y="115862"/>
                      <a:pt x="0" y="109655"/>
                    </a:cubicBezTo>
                    <a:cubicBezTo>
                      <a:pt x="0" y="10344"/>
                      <a:pt x="0" y="10344"/>
                      <a:pt x="0" y="10344"/>
                    </a:cubicBezTo>
                    <a:cubicBezTo>
                      <a:pt x="0" y="4137"/>
                      <a:pt x="6206" y="0"/>
                      <a:pt x="12413" y="0"/>
                    </a:cubicBezTo>
                    <a:close/>
                  </a:path>
                </a:pathLst>
              </a:custGeom>
              <a:noFill/>
              <a:ln w="9525" cap="flat" cmpd="sng">
                <a:solidFill>
                  <a:srgbClr val="5AC68D"/>
                </a:solidFill>
                <a:prstDash val="solid"/>
                <a:miter lim="8000"/>
                <a:headEnd type="none" w="med" len="med"/>
                <a:tailEnd type="none" w="med" len="med"/>
              </a:ln>
            </p:spPr>
            <p:txBody>
              <a:bodyPr lIns="93254" tIns="46610" rIns="93254" bIns="46610" anchor="t" anchorCtr="0">
                <a:noAutofit/>
              </a:bodyPr>
              <a:lstStyle/>
              <a:p>
                <a:pPr defTabSz="1243493"/>
                <a:endParaRPr sz="1496" kern="0">
                  <a:solidFill>
                    <a:srgbClr val="000000"/>
                  </a:solidFill>
                  <a:latin typeface="Arial"/>
                  <a:ea typeface="Arial"/>
                  <a:cs typeface="Arial"/>
                  <a:sym typeface="Arial"/>
                </a:endParaRPr>
              </a:p>
            </p:txBody>
          </p:sp>
          <p:cxnSp>
            <p:nvCxnSpPr>
              <p:cNvPr id="1406" name="Shape 1406"/>
              <p:cNvCxnSpPr/>
              <p:nvPr/>
            </p:nvCxnSpPr>
            <p:spPr>
              <a:xfrm rot="10800000">
                <a:off x="-4779687" y="77737"/>
                <a:ext cx="0" cy="222300"/>
              </a:xfrm>
              <a:prstGeom prst="straightConnector1">
                <a:avLst/>
              </a:prstGeom>
              <a:noFill/>
              <a:ln w="9525" cap="rnd" cmpd="sng">
                <a:solidFill>
                  <a:srgbClr val="5AC68D"/>
                </a:solidFill>
                <a:prstDash val="solid"/>
                <a:round/>
                <a:headEnd type="none" w="med" len="med"/>
                <a:tailEnd type="none" w="med" len="med"/>
              </a:ln>
            </p:spPr>
          </p:cxnSp>
          <p:cxnSp>
            <p:nvCxnSpPr>
              <p:cNvPr id="1407" name="Shape 1407"/>
              <p:cNvCxnSpPr/>
              <p:nvPr/>
            </p:nvCxnSpPr>
            <p:spPr>
              <a:xfrm rot="10800000">
                <a:off x="-4711426" y="77737"/>
                <a:ext cx="0" cy="222300"/>
              </a:xfrm>
              <a:prstGeom prst="straightConnector1">
                <a:avLst/>
              </a:prstGeom>
              <a:noFill/>
              <a:ln w="9525" cap="rnd" cmpd="sng">
                <a:solidFill>
                  <a:srgbClr val="5AC68D"/>
                </a:solidFill>
                <a:prstDash val="solid"/>
                <a:round/>
                <a:headEnd type="none" w="med" len="med"/>
                <a:tailEnd type="none" w="med" len="med"/>
              </a:ln>
            </p:spPr>
          </p:cxnSp>
          <p:cxnSp>
            <p:nvCxnSpPr>
              <p:cNvPr id="1408" name="Shape 1408"/>
              <p:cNvCxnSpPr/>
              <p:nvPr/>
            </p:nvCxnSpPr>
            <p:spPr>
              <a:xfrm rot="10800000">
                <a:off x="-4649512" y="77737"/>
                <a:ext cx="0" cy="222300"/>
              </a:xfrm>
              <a:prstGeom prst="straightConnector1">
                <a:avLst/>
              </a:prstGeom>
              <a:noFill/>
              <a:ln w="9525" cap="rnd" cmpd="sng">
                <a:solidFill>
                  <a:srgbClr val="5AC68D"/>
                </a:solidFill>
                <a:prstDash val="solid"/>
                <a:round/>
                <a:headEnd type="none" w="med" len="med"/>
                <a:tailEnd type="none" w="med" len="med"/>
              </a:ln>
            </p:spPr>
          </p:cxnSp>
          <p:cxnSp>
            <p:nvCxnSpPr>
              <p:cNvPr id="1409" name="Shape 1409"/>
              <p:cNvCxnSpPr/>
              <p:nvPr/>
            </p:nvCxnSpPr>
            <p:spPr>
              <a:xfrm rot="10800000">
                <a:off x="-4581251" y="77737"/>
                <a:ext cx="0" cy="222300"/>
              </a:xfrm>
              <a:prstGeom prst="straightConnector1">
                <a:avLst/>
              </a:prstGeom>
              <a:noFill/>
              <a:ln w="9525" cap="rnd" cmpd="sng">
                <a:solidFill>
                  <a:srgbClr val="5AC68D"/>
                </a:solidFill>
                <a:prstDash val="solid"/>
                <a:round/>
                <a:headEnd type="none" w="med" len="med"/>
                <a:tailEnd type="none" w="med" len="med"/>
              </a:ln>
            </p:spPr>
          </p:cxnSp>
        </p:grpSp>
        <p:grpSp>
          <p:nvGrpSpPr>
            <p:cNvPr id="1410" name="Shape 1410"/>
            <p:cNvGrpSpPr/>
            <p:nvPr/>
          </p:nvGrpSpPr>
          <p:grpSpPr>
            <a:xfrm>
              <a:off x="1311339" y="2997150"/>
              <a:ext cx="403122" cy="229249"/>
              <a:chOff x="1432456" y="3867707"/>
              <a:chExt cx="537496" cy="305665"/>
            </a:xfrm>
          </p:grpSpPr>
          <p:sp>
            <p:nvSpPr>
              <p:cNvPr id="1411" name="Shape 1411"/>
              <p:cNvSpPr/>
              <p:nvPr/>
            </p:nvSpPr>
            <p:spPr>
              <a:xfrm>
                <a:off x="1593250" y="3934557"/>
                <a:ext cx="254999" cy="168600"/>
              </a:xfrm>
              <a:custGeom>
                <a:avLst/>
                <a:gdLst/>
                <a:ahLst/>
                <a:cxnLst/>
                <a:rect l="0" t="0" r="0" b="0"/>
                <a:pathLst>
                  <a:path w="120000" h="120000" extrusionOk="0">
                    <a:moveTo>
                      <a:pt x="67972" y="54545"/>
                    </a:moveTo>
                    <a:cubicBezTo>
                      <a:pt x="80559" y="54545"/>
                      <a:pt x="80559" y="54545"/>
                      <a:pt x="80559" y="54545"/>
                    </a:cubicBezTo>
                    <a:cubicBezTo>
                      <a:pt x="80559" y="38787"/>
                      <a:pt x="80559" y="38787"/>
                      <a:pt x="80559" y="38787"/>
                    </a:cubicBezTo>
                    <a:cubicBezTo>
                      <a:pt x="67972" y="38787"/>
                      <a:pt x="67972" y="38787"/>
                      <a:pt x="67972" y="38787"/>
                    </a:cubicBezTo>
                    <a:lnTo>
                      <a:pt x="67972" y="54545"/>
                    </a:lnTo>
                    <a:close/>
                    <a:moveTo>
                      <a:pt x="53706" y="54545"/>
                    </a:moveTo>
                    <a:cubicBezTo>
                      <a:pt x="66293" y="54545"/>
                      <a:pt x="66293" y="54545"/>
                      <a:pt x="66293" y="54545"/>
                    </a:cubicBezTo>
                    <a:cubicBezTo>
                      <a:pt x="66293" y="38787"/>
                      <a:pt x="66293" y="38787"/>
                      <a:pt x="66293" y="38787"/>
                    </a:cubicBezTo>
                    <a:cubicBezTo>
                      <a:pt x="53706" y="38787"/>
                      <a:pt x="53706" y="38787"/>
                      <a:pt x="53706" y="38787"/>
                    </a:cubicBezTo>
                    <a:lnTo>
                      <a:pt x="53706" y="54545"/>
                    </a:lnTo>
                    <a:close/>
                    <a:moveTo>
                      <a:pt x="39440" y="54545"/>
                    </a:moveTo>
                    <a:cubicBezTo>
                      <a:pt x="51188" y="54545"/>
                      <a:pt x="51188" y="54545"/>
                      <a:pt x="51188" y="54545"/>
                    </a:cubicBezTo>
                    <a:cubicBezTo>
                      <a:pt x="51188" y="38787"/>
                      <a:pt x="51188" y="38787"/>
                      <a:pt x="51188" y="38787"/>
                    </a:cubicBezTo>
                    <a:cubicBezTo>
                      <a:pt x="39440" y="38787"/>
                      <a:pt x="39440" y="38787"/>
                      <a:pt x="39440" y="38787"/>
                    </a:cubicBezTo>
                    <a:lnTo>
                      <a:pt x="39440" y="54545"/>
                    </a:lnTo>
                    <a:close/>
                    <a:moveTo>
                      <a:pt x="24335" y="54545"/>
                    </a:moveTo>
                    <a:cubicBezTo>
                      <a:pt x="36923" y="54545"/>
                      <a:pt x="36923" y="54545"/>
                      <a:pt x="36923" y="54545"/>
                    </a:cubicBezTo>
                    <a:cubicBezTo>
                      <a:pt x="36923" y="38787"/>
                      <a:pt x="36923" y="38787"/>
                      <a:pt x="36923" y="38787"/>
                    </a:cubicBezTo>
                    <a:cubicBezTo>
                      <a:pt x="24335" y="38787"/>
                      <a:pt x="24335" y="38787"/>
                      <a:pt x="24335" y="38787"/>
                    </a:cubicBezTo>
                    <a:lnTo>
                      <a:pt x="24335" y="54545"/>
                    </a:lnTo>
                    <a:close/>
                    <a:moveTo>
                      <a:pt x="10069" y="54545"/>
                    </a:moveTo>
                    <a:cubicBezTo>
                      <a:pt x="22657" y="54545"/>
                      <a:pt x="22657" y="54545"/>
                      <a:pt x="22657" y="54545"/>
                    </a:cubicBezTo>
                    <a:cubicBezTo>
                      <a:pt x="22657" y="38787"/>
                      <a:pt x="22657" y="38787"/>
                      <a:pt x="22657" y="38787"/>
                    </a:cubicBezTo>
                    <a:cubicBezTo>
                      <a:pt x="10069" y="38787"/>
                      <a:pt x="10069" y="38787"/>
                      <a:pt x="10069" y="38787"/>
                    </a:cubicBezTo>
                    <a:lnTo>
                      <a:pt x="10069" y="54545"/>
                    </a:lnTo>
                    <a:close/>
                    <a:moveTo>
                      <a:pt x="24335" y="35151"/>
                    </a:moveTo>
                    <a:cubicBezTo>
                      <a:pt x="36923" y="35151"/>
                      <a:pt x="36923" y="35151"/>
                      <a:pt x="36923" y="35151"/>
                    </a:cubicBezTo>
                    <a:cubicBezTo>
                      <a:pt x="36923" y="19393"/>
                      <a:pt x="36923" y="19393"/>
                      <a:pt x="36923" y="19393"/>
                    </a:cubicBezTo>
                    <a:cubicBezTo>
                      <a:pt x="24335" y="19393"/>
                      <a:pt x="24335" y="19393"/>
                      <a:pt x="24335" y="19393"/>
                    </a:cubicBezTo>
                    <a:lnTo>
                      <a:pt x="24335" y="35151"/>
                    </a:lnTo>
                    <a:close/>
                    <a:moveTo>
                      <a:pt x="39440" y="35151"/>
                    </a:moveTo>
                    <a:cubicBezTo>
                      <a:pt x="51188" y="35151"/>
                      <a:pt x="51188" y="35151"/>
                      <a:pt x="51188" y="35151"/>
                    </a:cubicBezTo>
                    <a:cubicBezTo>
                      <a:pt x="51188" y="19393"/>
                      <a:pt x="51188" y="19393"/>
                      <a:pt x="51188" y="19393"/>
                    </a:cubicBezTo>
                    <a:cubicBezTo>
                      <a:pt x="39440" y="19393"/>
                      <a:pt x="39440" y="19393"/>
                      <a:pt x="39440" y="19393"/>
                    </a:cubicBezTo>
                    <a:lnTo>
                      <a:pt x="39440" y="35151"/>
                    </a:lnTo>
                    <a:close/>
                    <a:moveTo>
                      <a:pt x="53706" y="35151"/>
                    </a:moveTo>
                    <a:cubicBezTo>
                      <a:pt x="66293" y="35151"/>
                      <a:pt x="66293" y="35151"/>
                      <a:pt x="66293" y="35151"/>
                    </a:cubicBezTo>
                    <a:cubicBezTo>
                      <a:pt x="66293" y="19393"/>
                      <a:pt x="66293" y="19393"/>
                      <a:pt x="66293" y="19393"/>
                    </a:cubicBezTo>
                    <a:cubicBezTo>
                      <a:pt x="53706" y="19393"/>
                      <a:pt x="53706" y="19393"/>
                      <a:pt x="53706" y="19393"/>
                    </a:cubicBezTo>
                    <a:lnTo>
                      <a:pt x="53706" y="35151"/>
                    </a:lnTo>
                    <a:close/>
                    <a:moveTo>
                      <a:pt x="53706" y="15757"/>
                    </a:moveTo>
                    <a:cubicBezTo>
                      <a:pt x="66293" y="15757"/>
                      <a:pt x="66293" y="15757"/>
                      <a:pt x="66293" y="15757"/>
                    </a:cubicBezTo>
                    <a:cubicBezTo>
                      <a:pt x="66293" y="0"/>
                      <a:pt x="66293" y="0"/>
                      <a:pt x="66293" y="0"/>
                    </a:cubicBezTo>
                    <a:cubicBezTo>
                      <a:pt x="53706" y="0"/>
                      <a:pt x="53706" y="0"/>
                      <a:pt x="53706" y="0"/>
                    </a:cubicBezTo>
                    <a:lnTo>
                      <a:pt x="53706" y="15757"/>
                    </a:lnTo>
                    <a:close/>
                    <a:moveTo>
                      <a:pt x="117482" y="46060"/>
                    </a:moveTo>
                    <a:cubicBezTo>
                      <a:pt x="114965" y="42424"/>
                      <a:pt x="109090" y="42424"/>
                      <a:pt x="104055" y="43636"/>
                    </a:cubicBezTo>
                    <a:cubicBezTo>
                      <a:pt x="103216" y="36363"/>
                      <a:pt x="100699" y="31515"/>
                      <a:pt x="96503" y="26666"/>
                    </a:cubicBezTo>
                    <a:cubicBezTo>
                      <a:pt x="93986" y="23030"/>
                      <a:pt x="93986" y="23030"/>
                      <a:pt x="93986" y="23030"/>
                    </a:cubicBezTo>
                    <a:cubicBezTo>
                      <a:pt x="92307" y="27878"/>
                      <a:pt x="92307" y="27878"/>
                      <a:pt x="92307" y="27878"/>
                    </a:cubicBezTo>
                    <a:cubicBezTo>
                      <a:pt x="89790" y="32727"/>
                      <a:pt x="88951" y="38787"/>
                      <a:pt x="88951" y="44848"/>
                    </a:cubicBezTo>
                    <a:cubicBezTo>
                      <a:pt x="88951" y="47272"/>
                      <a:pt x="89790" y="52121"/>
                      <a:pt x="91468" y="55757"/>
                    </a:cubicBezTo>
                    <a:cubicBezTo>
                      <a:pt x="89790" y="56969"/>
                      <a:pt x="86433" y="58181"/>
                      <a:pt x="82237" y="58181"/>
                    </a:cubicBezTo>
                    <a:cubicBezTo>
                      <a:pt x="1678" y="58181"/>
                      <a:pt x="1678" y="58181"/>
                      <a:pt x="1678" y="58181"/>
                    </a:cubicBezTo>
                    <a:cubicBezTo>
                      <a:pt x="839" y="59393"/>
                      <a:pt x="839" y="59393"/>
                      <a:pt x="839" y="59393"/>
                    </a:cubicBezTo>
                    <a:cubicBezTo>
                      <a:pt x="0" y="65454"/>
                      <a:pt x="0" y="86060"/>
                      <a:pt x="9230" y="101818"/>
                    </a:cubicBezTo>
                    <a:cubicBezTo>
                      <a:pt x="16783" y="113939"/>
                      <a:pt x="26853" y="119999"/>
                      <a:pt x="40279" y="119999"/>
                    </a:cubicBezTo>
                    <a:cubicBezTo>
                      <a:pt x="69650" y="119999"/>
                      <a:pt x="91468" y="100606"/>
                      <a:pt x="101538" y="64242"/>
                    </a:cubicBezTo>
                    <a:cubicBezTo>
                      <a:pt x="105734" y="64242"/>
                      <a:pt x="114125" y="64242"/>
                      <a:pt x="118321" y="52121"/>
                    </a:cubicBezTo>
                    <a:cubicBezTo>
                      <a:pt x="118321" y="52121"/>
                      <a:pt x="119160" y="50909"/>
                      <a:pt x="120000" y="49696"/>
                    </a:cubicBezTo>
                    <a:cubicBezTo>
                      <a:pt x="120000" y="48484"/>
                      <a:pt x="120000" y="48484"/>
                      <a:pt x="120000" y="48484"/>
                    </a:cubicBezTo>
                    <a:lnTo>
                      <a:pt x="117482" y="46060"/>
                    </a:lnTo>
                    <a:close/>
                  </a:path>
                </a:pathLst>
              </a:custGeom>
              <a:solidFill>
                <a:srgbClr val="4472C4"/>
              </a:solidFill>
              <a:ln>
                <a:noFill/>
              </a:ln>
            </p:spPr>
            <p:txBody>
              <a:bodyPr lIns="124327" tIns="62146" rIns="124327" bIns="62146" anchor="t" anchorCtr="0">
                <a:noAutofit/>
              </a:bodyPr>
              <a:lstStyle/>
              <a:p>
                <a:pPr defTabSz="1243493"/>
                <a:endParaRPr sz="2448" kern="0">
                  <a:solidFill>
                    <a:srgbClr val="000000"/>
                  </a:solidFill>
                  <a:latin typeface="Arial"/>
                  <a:ea typeface="Arial"/>
                  <a:cs typeface="Arial"/>
                  <a:sym typeface="Arial"/>
                </a:endParaRPr>
              </a:p>
            </p:txBody>
          </p:sp>
          <p:grpSp>
            <p:nvGrpSpPr>
              <p:cNvPr id="1412" name="Shape 1412"/>
              <p:cNvGrpSpPr/>
              <p:nvPr/>
            </p:nvGrpSpPr>
            <p:grpSpPr>
              <a:xfrm>
                <a:off x="1432456" y="3867707"/>
                <a:ext cx="537496" cy="305665"/>
                <a:chOff x="1522412" y="2301875"/>
                <a:chExt cx="843000" cy="479400"/>
              </a:xfrm>
            </p:grpSpPr>
            <p:sp>
              <p:nvSpPr>
                <p:cNvPr id="1413" name="Shape 1413"/>
                <p:cNvSpPr/>
                <p:nvPr/>
              </p:nvSpPr>
              <p:spPr>
                <a:xfrm>
                  <a:off x="1654175" y="2344738"/>
                  <a:ext cx="579300" cy="376200"/>
                </a:xfrm>
                <a:custGeom>
                  <a:avLst/>
                  <a:gdLst/>
                  <a:ahLst/>
                  <a:cxnLst/>
                  <a:rect l="0" t="0" r="0" b="0"/>
                  <a:pathLst>
                    <a:path w="120000" h="120000" extrusionOk="0">
                      <a:moveTo>
                        <a:pt x="657" y="120000"/>
                      </a:moveTo>
                      <a:lnTo>
                        <a:pt x="0" y="120000"/>
                      </a:lnTo>
                      <a:lnTo>
                        <a:pt x="0" y="0"/>
                      </a:lnTo>
                      <a:lnTo>
                        <a:pt x="119999" y="0"/>
                      </a:lnTo>
                      <a:lnTo>
                        <a:pt x="119999" y="120000"/>
                      </a:lnTo>
                      <a:lnTo>
                        <a:pt x="657" y="120000"/>
                      </a:lnTo>
                      <a:lnTo>
                        <a:pt x="657" y="120000"/>
                      </a:lnTo>
                      <a:close/>
                      <a:moveTo>
                        <a:pt x="118356" y="117974"/>
                      </a:moveTo>
                      <a:lnTo>
                        <a:pt x="118356" y="1518"/>
                      </a:lnTo>
                      <a:lnTo>
                        <a:pt x="1643" y="1518"/>
                      </a:lnTo>
                      <a:lnTo>
                        <a:pt x="1643" y="117974"/>
                      </a:lnTo>
                      <a:lnTo>
                        <a:pt x="118356" y="117974"/>
                      </a:lnTo>
                      <a:lnTo>
                        <a:pt x="118356" y="117974"/>
                      </a:lnTo>
                      <a:close/>
                    </a:path>
                  </a:pathLst>
                </a:custGeom>
                <a:solidFill>
                  <a:srgbClr val="000000"/>
                </a:solidFill>
                <a:ln w="9525" cap="flat" cmpd="sng">
                  <a:solidFill>
                    <a:srgbClr val="000000"/>
                  </a:solidFill>
                  <a:prstDash val="solid"/>
                  <a:miter lim="8000"/>
                  <a:headEnd type="none" w="med" len="med"/>
                  <a:tailEnd type="none" w="med" len="med"/>
                </a:ln>
              </p:spPr>
              <p:txBody>
                <a:bodyPr lIns="93254" tIns="46610" rIns="93254" bIns="46610" anchor="t" anchorCtr="0">
                  <a:noAutofit/>
                </a:bodyPr>
                <a:lstStyle/>
                <a:p>
                  <a:pPr defTabSz="1243493"/>
                  <a:endParaRPr sz="1496" kern="0">
                    <a:solidFill>
                      <a:srgbClr val="000000"/>
                    </a:solidFill>
                    <a:latin typeface="Arial"/>
                    <a:ea typeface="Arial"/>
                    <a:cs typeface="Arial"/>
                    <a:sym typeface="Arial"/>
                  </a:endParaRPr>
                </a:p>
              </p:txBody>
            </p:sp>
            <p:sp>
              <p:nvSpPr>
                <p:cNvPr id="1414" name="Shape 1414"/>
                <p:cNvSpPr/>
                <p:nvPr/>
              </p:nvSpPr>
              <p:spPr>
                <a:xfrm>
                  <a:off x="1933575" y="2316163"/>
                  <a:ext cx="22200" cy="22200"/>
                </a:xfrm>
                <a:custGeom>
                  <a:avLst/>
                  <a:gdLst/>
                  <a:ahLst/>
                  <a:cxnLst/>
                  <a:rect l="0" t="0" r="0" b="0"/>
                  <a:pathLst>
                    <a:path w="120000" h="120000" extrusionOk="0">
                      <a:moveTo>
                        <a:pt x="0" y="60000"/>
                      </a:moveTo>
                      <a:cubicBezTo>
                        <a:pt x="0" y="30000"/>
                        <a:pt x="20000" y="0"/>
                        <a:pt x="60000" y="0"/>
                      </a:cubicBezTo>
                      <a:cubicBezTo>
                        <a:pt x="60000" y="0"/>
                        <a:pt x="60000" y="0"/>
                        <a:pt x="60000" y="0"/>
                      </a:cubicBezTo>
                      <a:cubicBezTo>
                        <a:pt x="90000" y="0"/>
                        <a:pt x="120000" y="30000"/>
                        <a:pt x="120000" y="60000"/>
                      </a:cubicBezTo>
                      <a:cubicBezTo>
                        <a:pt x="120000" y="60000"/>
                        <a:pt x="120000" y="60000"/>
                        <a:pt x="120000" y="60000"/>
                      </a:cubicBezTo>
                      <a:cubicBezTo>
                        <a:pt x="120000" y="100000"/>
                        <a:pt x="90000" y="120000"/>
                        <a:pt x="60000" y="120000"/>
                      </a:cubicBezTo>
                      <a:cubicBezTo>
                        <a:pt x="60000" y="120000"/>
                        <a:pt x="60000" y="120000"/>
                        <a:pt x="60000" y="120000"/>
                      </a:cubicBezTo>
                      <a:cubicBezTo>
                        <a:pt x="20000" y="120000"/>
                        <a:pt x="0" y="100000"/>
                        <a:pt x="0" y="60000"/>
                      </a:cubicBezTo>
                      <a:close/>
                      <a:moveTo>
                        <a:pt x="20000" y="60000"/>
                      </a:moveTo>
                      <a:cubicBezTo>
                        <a:pt x="20000" y="80000"/>
                        <a:pt x="40000" y="100000"/>
                        <a:pt x="60000" y="100000"/>
                      </a:cubicBezTo>
                      <a:cubicBezTo>
                        <a:pt x="60000" y="100000"/>
                        <a:pt x="60000" y="100000"/>
                        <a:pt x="60000" y="100000"/>
                      </a:cubicBezTo>
                      <a:cubicBezTo>
                        <a:pt x="80000" y="100000"/>
                        <a:pt x="90000" y="80000"/>
                        <a:pt x="90000" y="60000"/>
                      </a:cubicBezTo>
                      <a:cubicBezTo>
                        <a:pt x="90000" y="60000"/>
                        <a:pt x="90000" y="60000"/>
                        <a:pt x="90000" y="60000"/>
                      </a:cubicBezTo>
                      <a:cubicBezTo>
                        <a:pt x="90000" y="40000"/>
                        <a:pt x="80000" y="30000"/>
                        <a:pt x="60000" y="30000"/>
                      </a:cubicBezTo>
                      <a:cubicBezTo>
                        <a:pt x="60000" y="30000"/>
                        <a:pt x="60000" y="30000"/>
                        <a:pt x="60000" y="30000"/>
                      </a:cubicBezTo>
                      <a:cubicBezTo>
                        <a:pt x="40000" y="30000"/>
                        <a:pt x="20000" y="40000"/>
                        <a:pt x="20000" y="60000"/>
                      </a:cubicBezTo>
                      <a:close/>
                    </a:path>
                  </a:pathLst>
                </a:custGeom>
                <a:solidFill>
                  <a:srgbClr val="000000"/>
                </a:solidFill>
                <a:ln w="9525" cap="flat" cmpd="sng">
                  <a:solidFill>
                    <a:srgbClr val="000000"/>
                  </a:solidFill>
                  <a:prstDash val="solid"/>
                  <a:miter lim="8000"/>
                  <a:headEnd type="none" w="med" len="med"/>
                  <a:tailEnd type="none" w="med" len="med"/>
                </a:ln>
              </p:spPr>
              <p:txBody>
                <a:bodyPr lIns="93254" tIns="46610" rIns="93254" bIns="46610" anchor="t" anchorCtr="0">
                  <a:noAutofit/>
                </a:bodyPr>
                <a:lstStyle/>
                <a:p>
                  <a:pPr defTabSz="1243493"/>
                  <a:endParaRPr sz="1496" kern="0">
                    <a:solidFill>
                      <a:srgbClr val="000000"/>
                    </a:solidFill>
                    <a:latin typeface="Arial"/>
                    <a:ea typeface="Arial"/>
                    <a:cs typeface="Arial"/>
                    <a:sym typeface="Arial"/>
                  </a:endParaRPr>
                </a:p>
              </p:txBody>
            </p:sp>
            <p:sp>
              <p:nvSpPr>
                <p:cNvPr id="1415" name="Shape 1415"/>
                <p:cNvSpPr/>
                <p:nvPr/>
              </p:nvSpPr>
              <p:spPr>
                <a:xfrm>
                  <a:off x="1522412" y="2301875"/>
                  <a:ext cx="843000" cy="479400"/>
                </a:xfrm>
                <a:custGeom>
                  <a:avLst/>
                  <a:gdLst/>
                  <a:ahLst/>
                  <a:cxnLst/>
                  <a:rect l="0" t="0" r="0" b="0"/>
                  <a:pathLst>
                    <a:path w="120000" h="120000" extrusionOk="0">
                      <a:moveTo>
                        <a:pt x="107210" y="108960"/>
                      </a:moveTo>
                      <a:cubicBezTo>
                        <a:pt x="107210" y="8640"/>
                        <a:pt x="107210" y="8640"/>
                        <a:pt x="107210" y="8640"/>
                      </a:cubicBezTo>
                      <a:cubicBezTo>
                        <a:pt x="107210" y="3840"/>
                        <a:pt x="104761" y="0"/>
                        <a:pt x="102040" y="0"/>
                      </a:cubicBezTo>
                      <a:cubicBezTo>
                        <a:pt x="17959" y="0"/>
                        <a:pt x="17959" y="0"/>
                        <a:pt x="17959" y="0"/>
                      </a:cubicBezTo>
                      <a:cubicBezTo>
                        <a:pt x="15238" y="0"/>
                        <a:pt x="13061" y="3840"/>
                        <a:pt x="13061" y="8640"/>
                      </a:cubicBezTo>
                      <a:cubicBezTo>
                        <a:pt x="13061" y="108960"/>
                        <a:pt x="13061" y="108960"/>
                        <a:pt x="13061" y="108960"/>
                      </a:cubicBezTo>
                      <a:cubicBezTo>
                        <a:pt x="0" y="108960"/>
                        <a:pt x="0" y="108960"/>
                        <a:pt x="0" y="108960"/>
                      </a:cubicBezTo>
                      <a:cubicBezTo>
                        <a:pt x="0" y="108960"/>
                        <a:pt x="0" y="110880"/>
                        <a:pt x="0" y="111360"/>
                      </a:cubicBezTo>
                      <a:cubicBezTo>
                        <a:pt x="0" y="115200"/>
                        <a:pt x="1088" y="117600"/>
                        <a:pt x="2448" y="118560"/>
                      </a:cubicBezTo>
                      <a:cubicBezTo>
                        <a:pt x="4081" y="120000"/>
                        <a:pt x="5714" y="120000"/>
                        <a:pt x="7619" y="120000"/>
                      </a:cubicBezTo>
                      <a:cubicBezTo>
                        <a:pt x="112380" y="120000"/>
                        <a:pt x="112380" y="120000"/>
                        <a:pt x="112380" y="120000"/>
                      </a:cubicBezTo>
                      <a:cubicBezTo>
                        <a:pt x="114285" y="120000"/>
                        <a:pt x="116190" y="120000"/>
                        <a:pt x="117551" y="118560"/>
                      </a:cubicBezTo>
                      <a:cubicBezTo>
                        <a:pt x="118911" y="117600"/>
                        <a:pt x="119999" y="115200"/>
                        <a:pt x="119999" y="111360"/>
                      </a:cubicBezTo>
                      <a:cubicBezTo>
                        <a:pt x="119999" y="110880"/>
                        <a:pt x="119999" y="108960"/>
                        <a:pt x="119999" y="108960"/>
                      </a:cubicBezTo>
                      <a:lnTo>
                        <a:pt x="107210" y="108960"/>
                      </a:lnTo>
                      <a:close/>
                      <a:moveTo>
                        <a:pt x="14421" y="8640"/>
                      </a:moveTo>
                      <a:cubicBezTo>
                        <a:pt x="14421" y="5280"/>
                        <a:pt x="16054" y="2400"/>
                        <a:pt x="17959" y="1920"/>
                      </a:cubicBezTo>
                      <a:cubicBezTo>
                        <a:pt x="102040" y="1920"/>
                        <a:pt x="102040" y="1920"/>
                        <a:pt x="102040" y="1920"/>
                      </a:cubicBezTo>
                      <a:cubicBezTo>
                        <a:pt x="104217" y="2400"/>
                        <a:pt x="105850" y="5280"/>
                        <a:pt x="105850" y="8640"/>
                      </a:cubicBezTo>
                      <a:cubicBezTo>
                        <a:pt x="105850" y="108960"/>
                        <a:pt x="105850" y="108960"/>
                        <a:pt x="105850" y="108960"/>
                      </a:cubicBezTo>
                      <a:cubicBezTo>
                        <a:pt x="14421" y="108960"/>
                        <a:pt x="14421" y="108960"/>
                        <a:pt x="14421" y="108960"/>
                      </a:cubicBezTo>
                      <a:lnTo>
                        <a:pt x="14421" y="8640"/>
                      </a:lnTo>
                      <a:close/>
                      <a:moveTo>
                        <a:pt x="73741" y="110880"/>
                      </a:moveTo>
                      <a:cubicBezTo>
                        <a:pt x="73469" y="111360"/>
                        <a:pt x="73197" y="111840"/>
                        <a:pt x="72925" y="111840"/>
                      </a:cubicBezTo>
                      <a:cubicBezTo>
                        <a:pt x="47346" y="111840"/>
                        <a:pt x="47346" y="111840"/>
                        <a:pt x="47346" y="111840"/>
                      </a:cubicBezTo>
                      <a:cubicBezTo>
                        <a:pt x="47074" y="111840"/>
                        <a:pt x="46530" y="111360"/>
                        <a:pt x="46530" y="110880"/>
                      </a:cubicBezTo>
                      <a:lnTo>
                        <a:pt x="73741" y="110880"/>
                      </a:lnTo>
                      <a:close/>
                      <a:moveTo>
                        <a:pt x="118639" y="111360"/>
                      </a:moveTo>
                      <a:cubicBezTo>
                        <a:pt x="118639" y="114240"/>
                        <a:pt x="118095" y="115680"/>
                        <a:pt x="117006" y="116640"/>
                      </a:cubicBezTo>
                      <a:cubicBezTo>
                        <a:pt x="115918" y="117600"/>
                        <a:pt x="114285" y="118080"/>
                        <a:pt x="112380" y="118080"/>
                      </a:cubicBezTo>
                      <a:cubicBezTo>
                        <a:pt x="7619" y="118080"/>
                        <a:pt x="7619" y="118080"/>
                        <a:pt x="7619" y="118080"/>
                      </a:cubicBezTo>
                      <a:cubicBezTo>
                        <a:pt x="5986" y="118080"/>
                        <a:pt x="4353" y="117600"/>
                        <a:pt x="3265" y="116640"/>
                      </a:cubicBezTo>
                      <a:cubicBezTo>
                        <a:pt x="2176" y="115680"/>
                        <a:pt x="1360" y="114240"/>
                        <a:pt x="1360" y="111360"/>
                      </a:cubicBezTo>
                      <a:cubicBezTo>
                        <a:pt x="1360" y="111360"/>
                        <a:pt x="1360" y="111360"/>
                        <a:pt x="1360" y="110880"/>
                      </a:cubicBezTo>
                      <a:cubicBezTo>
                        <a:pt x="44897" y="110880"/>
                        <a:pt x="44897" y="110880"/>
                        <a:pt x="44897" y="110880"/>
                      </a:cubicBezTo>
                      <a:cubicBezTo>
                        <a:pt x="45442" y="112800"/>
                        <a:pt x="46258" y="114240"/>
                        <a:pt x="47346" y="114240"/>
                      </a:cubicBezTo>
                      <a:cubicBezTo>
                        <a:pt x="72925" y="114240"/>
                        <a:pt x="72925" y="114240"/>
                        <a:pt x="72925" y="114240"/>
                      </a:cubicBezTo>
                      <a:cubicBezTo>
                        <a:pt x="74013" y="114240"/>
                        <a:pt x="74829" y="112800"/>
                        <a:pt x="75102" y="110880"/>
                      </a:cubicBezTo>
                      <a:cubicBezTo>
                        <a:pt x="118639" y="110880"/>
                        <a:pt x="118639" y="110880"/>
                        <a:pt x="118639" y="110880"/>
                      </a:cubicBezTo>
                      <a:lnTo>
                        <a:pt x="118639" y="111360"/>
                      </a:lnTo>
                      <a:close/>
                    </a:path>
                  </a:pathLst>
                </a:custGeom>
                <a:solidFill>
                  <a:srgbClr val="000000"/>
                </a:solidFill>
                <a:ln w="9525" cap="flat" cmpd="sng">
                  <a:solidFill>
                    <a:srgbClr val="000000"/>
                  </a:solidFill>
                  <a:prstDash val="solid"/>
                  <a:miter lim="8000"/>
                  <a:headEnd type="none" w="med" len="med"/>
                  <a:tailEnd type="none" w="med" len="med"/>
                </a:ln>
              </p:spPr>
              <p:txBody>
                <a:bodyPr lIns="93254" tIns="46610" rIns="93254" bIns="46610" anchor="t" anchorCtr="0">
                  <a:noAutofit/>
                </a:bodyPr>
                <a:lstStyle/>
                <a:p>
                  <a:pPr defTabSz="1243493"/>
                  <a:endParaRPr sz="1496" kern="0">
                    <a:solidFill>
                      <a:srgbClr val="000000"/>
                    </a:solidFill>
                    <a:latin typeface="Arial"/>
                    <a:ea typeface="Arial"/>
                    <a:cs typeface="Arial"/>
                    <a:sym typeface="Arial"/>
                  </a:endParaRPr>
                </a:p>
              </p:txBody>
            </p:sp>
          </p:grpSp>
        </p:grpSp>
      </p:grpSp>
      <p:grpSp>
        <p:nvGrpSpPr>
          <p:cNvPr id="1416" name="Shape 1416"/>
          <p:cNvGrpSpPr/>
          <p:nvPr/>
        </p:nvGrpSpPr>
        <p:grpSpPr>
          <a:xfrm>
            <a:off x="486405" y="4457503"/>
            <a:ext cx="2811273" cy="851827"/>
            <a:chOff x="357035" y="3637103"/>
            <a:chExt cx="2067300" cy="626400"/>
          </a:xfrm>
        </p:grpSpPr>
        <p:sp>
          <p:nvSpPr>
            <p:cNvPr id="1417" name="Shape 1417"/>
            <p:cNvSpPr/>
            <p:nvPr/>
          </p:nvSpPr>
          <p:spPr>
            <a:xfrm>
              <a:off x="357035" y="3637103"/>
              <a:ext cx="2067300" cy="626400"/>
            </a:xfrm>
            <a:prstGeom prst="rect">
              <a:avLst/>
            </a:prstGeom>
            <a:solidFill>
              <a:srgbClr val="FFFFFF"/>
            </a:solidFill>
            <a:ln w="12700" cap="flat" cmpd="sng">
              <a:solidFill>
                <a:srgbClr val="FFC000"/>
              </a:solidFill>
              <a:prstDash val="solid"/>
              <a:round/>
              <a:headEnd type="none" w="med" len="med"/>
              <a:tailEnd type="none" w="med" len="med"/>
            </a:ln>
          </p:spPr>
          <p:txBody>
            <a:bodyPr lIns="69932" tIns="34949" rIns="69932" bIns="34949" anchor="ctr" anchorCtr="0">
              <a:noAutofit/>
            </a:bodyPr>
            <a:lstStyle/>
            <a:p>
              <a:pPr algn="ctr" defTabSz="1243493"/>
              <a:endParaRPr sz="1088" kern="0">
                <a:solidFill>
                  <a:srgbClr val="000000"/>
                </a:solidFill>
                <a:latin typeface="Comfortaa"/>
                <a:ea typeface="Comfortaa"/>
                <a:cs typeface="Comfortaa"/>
                <a:sym typeface="Comfortaa"/>
              </a:endParaRPr>
            </a:p>
          </p:txBody>
        </p:sp>
        <p:sp>
          <p:nvSpPr>
            <p:cNvPr id="1418" name="Shape 1418"/>
            <p:cNvSpPr/>
            <p:nvPr/>
          </p:nvSpPr>
          <p:spPr>
            <a:xfrm>
              <a:off x="422285" y="3834910"/>
              <a:ext cx="809700" cy="230700"/>
            </a:xfrm>
            <a:prstGeom prst="rect">
              <a:avLst/>
            </a:prstGeom>
            <a:noFill/>
            <a:ln>
              <a:noFill/>
            </a:ln>
          </p:spPr>
          <p:txBody>
            <a:bodyPr lIns="124327" tIns="62146" rIns="124327" bIns="62146" anchor="t" anchorCtr="0">
              <a:noAutofit/>
            </a:bodyPr>
            <a:lstStyle/>
            <a:p>
              <a:pPr algn="r" defTabSz="1243493">
                <a:buSzPct val="25000"/>
              </a:pPr>
              <a:r>
                <a:rPr lang="en-US" sz="1224" b="1" kern="0">
                  <a:solidFill>
                    <a:srgbClr val="44546A"/>
                  </a:solidFill>
                  <a:latin typeface="Comfortaa"/>
                  <a:ea typeface="Comfortaa"/>
                  <a:cs typeface="Comfortaa"/>
                  <a:sym typeface="Comfortaa"/>
                </a:rPr>
                <a:t>Third Party</a:t>
              </a:r>
            </a:p>
          </p:txBody>
        </p:sp>
        <p:grpSp>
          <p:nvGrpSpPr>
            <p:cNvPr id="1419" name="Shape 1419"/>
            <p:cNvGrpSpPr/>
            <p:nvPr/>
          </p:nvGrpSpPr>
          <p:grpSpPr>
            <a:xfrm>
              <a:off x="1976749" y="3866577"/>
              <a:ext cx="167466" cy="167466"/>
              <a:chOff x="-4901926" y="-20638"/>
              <a:chExt cx="442800" cy="442800"/>
            </a:xfrm>
          </p:grpSpPr>
          <p:sp>
            <p:nvSpPr>
              <p:cNvPr id="1420" name="Shape 1420"/>
              <p:cNvSpPr/>
              <p:nvPr/>
            </p:nvSpPr>
            <p:spPr>
              <a:xfrm>
                <a:off x="-4901926" y="-20638"/>
                <a:ext cx="442800" cy="442800"/>
              </a:xfrm>
              <a:custGeom>
                <a:avLst/>
                <a:gdLst/>
                <a:ahLst/>
                <a:cxnLst/>
                <a:rect l="0" t="0" r="0" b="0"/>
                <a:pathLst>
                  <a:path w="120000" h="120000" extrusionOk="0">
                    <a:moveTo>
                      <a:pt x="12413" y="0"/>
                    </a:moveTo>
                    <a:cubicBezTo>
                      <a:pt x="109655" y="0"/>
                      <a:pt x="109655" y="0"/>
                      <a:pt x="109655" y="0"/>
                    </a:cubicBezTo>
                    <a:cubicBezTo>
                      <a:pt x="115862" y="0"/>
                      <a:pt x="120000" y="4137"/>
                      <a:pt x="120000" y="10344"/>
                    </a:cubicBezTo>
                    <a:cubicBezTo>
                      <a:pt x="120000" y="109655"/>
                      <a:pt x="120000" y="109655"/>
                      <a:pt x="120000" y="109655"/>
                    </a:cubicBezTo>
                    <a:cubicBezTo>
                      <a:pt x="120000" y="115862"/>
                      <a:pt x="115862" y="120000"/>
                      <a:pt x="109655" y="120000"/>
                    </a:cubicBezTo>
                    <a:cubicBezTo>
                      <a:pt x="12413" y="120000"/>
                      <a:pt x="12413" y="120000"/>
                      <a:pt x="12413" y="120000"/>
                    </a:cubicBezTo>
                    <a:cubicBezTo>
                      <a:pt x="6206" y="120000"/>
                      <a:pt x="0" y="115862"/>
                      <a:pt x="0" y="109655"/>
                    </a:cubicBezTo>
                    <a:cubicBezTo>
                      <a:pt x="0" y="10344"/>
                      <a:pt x="0" y="10344"/>
                      <a:pt x="0" y="10344"/>
                    </a:cubicBezTo>
                    <a:cubicBezTo>
                      <a:pt x="0" y="4137"/>
                      <a:pt x="6206" y="0"/>
                      <a:pt x="12413" y="0"/>
                    </a:cubicBezTo>
                    <a:close/>
                  </a:path>
                </a:pathLst>
              </a:custGeom>
              <a:noFill/>
              <a:ln w="9525" cap="flat" cmpd="sng">
                <a:solidFill>
                  <a:srgbClr val="FFC000"/>
                </a:solidFill>
                <a:prstDash val="solid"/>
                <a:miter lim="8000"/>
                <a:headEnd type="none" w="med" len="med"/>
                <a:tailEnd type="none" w="med" len="med"/>
              </a:ln>
            </p:spPr>
            <p:txBody>
              <a:bodyPr lIns="93254" tIns="46610" rIns="93254" bIns="46610" anchor="t" anchorCtr="0">
                <a:noAutofit/>
              </a:bodyPr>
              <a:lstStyle/>
              <a:p>
                <a:pPr defTabSz="1243493"/>
                <a:endParaRPr sz="1496" kern="0">
                  <a:solidFill>
                    <a:srgbClr val="000000"/>
                  </a:solidFill>
                  <a:latin typeface="Arial"/>
                  <a:ea typeface="Arial"/>
                  <a:cs typeface="Arial"/>
                  <a:sym typeface="Arial"/>
                </a:endParaRPr>
              </a:p>
            </p:txBody>
          </p:sp>
          <p:cxnSp>
            <p:nvCxnSpPr>
              <p:cNvPr id="1421" name="Shape 1421"/>
              <p:cNvCxnSpPr/>
              <p:nvPr/>
            </p:nvCxnSpPr>
            <p:spPr>
              <a:xfrm rot="10800000">
                <a:off x="-4779687" y="77737"/>
                <a:ext cx="0" cy="222300"/>
              </a:xfrm>
              <a:prstGeom prst="straightConnector1">
                <a:avLst/>
              </a:prstGeom>
              <a:noFill/>
              <a:ln w="9525" cap="rnd" cmpd="sng">
                <a:solidFill>
                  <a:srgbClr val="FFC000"/>
                </a:solidFill>
                <a:prstDash val="solid"/>
                <a:round/>
                <a:headEnd type="none" w="med" len="med"/>
                <a:tailEnd type="none" w="med" len="med"/>
              </a:ln>
            </p:spPr>
          </p:cxnSp>
          <p:cxnSp>
            <p:nvCxnSpPr>
              <p:cNvPr id="1422" name="Shape 1422"/>
              <p:cNvCxnSpPr/>
              <p:nvPr/>
            </p:nvCxnSpPr>
            <p:spPr>
              <a:xfrm rot="10800000">
                <a:off x="-4711426" y="77737"/>
                <a:ext cx="0" cy="222300"/>
              </a:xfrm>
              <a:prstGeom prst="straightConnector1">
                <a:avLst/>
              </a:prstGeom>
              <a:noFill/>
              <a:ln w="9525" cap="rnd" cmpd="sng">
                <a:solidFill>
                  <a:srgbClr val="FFC000"/>
                </a:solidFill>
                <a:prstDash val="solid"/>
                <a:round/>
                <a:headEnd type="none" w="med" len="med"/>
                <a:tailEnd type="none" w="med" len="med"/>
              </a:ln>
            </p:spPr>
          </p:cxnSp>
          <p:cxnSp>
            <p:nvCxnSpPr>
              <p:cNvPr id="1423" name="Shape 1423"/>
              <p:cNvCxnSpPr/>
              <p:nvPr/>
            </p:nvCxnSpPr>
            <p:spPr>
              <a:xfrm rot="10800000">
                <a:off x="-4649512" y="77737"/>
                <a:ext cx="0" cy="222300"/>
              </a:xfrm>
              <a:prstGeom prst="straightConnector1">
                <a:avLst/>
              </a:prstGeom>
              <a:noFill/>
              <a:ln w="9525" cap="rnd" cmpd="sng">
                <a:solidFill>
                  <a:srgbClr val="FFC000"/>
                </a:solidFill>
                <a:prstDash val="solid"/>
                <a:round/>
                <a:headEnd type="none" w="med" len="med"/>
                <a:tailEnd type="none" w="med" len="med"/>
              </a:ln>
            </p:spPr>
          </p:cxnSp>
          <p:cxnSp>
            <p:nvCxnSpPr>
              <p:cNvPr id="1424" name="Shape 1424"/>
              <p:cNvCxnSpPr/>
              <p:nvPr/>
            </p:nvCxnSpPr>
            <p:spPr>
              <a:xfrm rot="10800000">
                <a:off x="-4581251" y="77737"/>
                <a:ext cx="0" cy="222300"/>
              </a:xfrm>
              <a:prstGeom prst="straightConnector1">
                <a:avLst/>
              </a:prstGeom>
              <a:noFill/>
              <a:ln w="9525" cap="rnd" cmpd="sng">
                <a:solidFill>
                  <a:srgbClr val="FFC000"/>
                </a:solidFill>
                <a:prstDash val="solid"/>
                <a:round/>
                <a:headEnd type="none" w="med" len="med"/>
                <a:tailEnd type="none" w="med" len="med"/>
              </a:ln>
            </p:spPr>
          </p:cxnSp>
        </p:grpSp>
        <p:grpSp>
          <p:nvGrpSpPr>
            <p:cNvPr id="1425" name="Shape 1425"/>
            <p:cNvGrpSpPr/>
            <p:nvPr/>
          </p:nvGrpSpPr>
          <p:grpSpPr>
            <a:xfrm>
              <a:off x="1311339" y="3835750"/>
              <a:ext cx="403122" cy="229249"/>
              <a:chOff x="1432456" y="4642814"/>
              <a:chExt cx="537496" cy="305665"/>
            </a:xfrm>
          </p:grpSpPr>
          <p:sp>
            <p:nvSpPr>
              <p:cNvPr id="1426" name="Shape 1426"/>
              <p:cNvSpPr/>
              <p:nvPr/>
            </p:nvSpPr>
            <p:spPr>
              <a:xfrm>
                <a:off x="1593250" y="4709662"/>
                <a:ext cx="254999" cy="168600"/>
              </a:xfrm>
              <a:custGeom>
                <a:avLst/>
                <a:gdLst/>
                <a:ahLst/>
                <a:cxnLst/>
                <a:rect l="0" t="0" r="0" b="0"/>
                <a:pathLst>
                  <a:path w="120000" h="120000" extrusionOk="0">
                    <a:moveTo>
                      <a:pt x="67972" y="54545"/>
                    </a:moveTo>
                    <a:cubicBezTo>
                      <a:pt x="80559" y="54545"/>
                      <a:pt x="80559" y="54545"/>
                      <a:pt x="80559" y="54545"/>
                    </a:cubicBezTo>
                    <a:cubicBezTo>
                      <a:pt x="80559" y="38787"/>
                      <a:pt x="80559" y="38787"/>
                      <a:pt x="80559" y="38787"/>
                    </a:cubicBezTo>
                    <a:cubicBezTo>
                      <a:pt x="67972" y="38787"/>
                      <a:pt x="67972" y="38787"/>
                      <a:pt x="67972" y="38787"/>
                    </a:cubicBezTo>
                    <a:lnTo>
                      <a:pt x="67972" y="54545"/>
                    </a:lnTo>
                    <a:close/>
                    <a:moveTo>
                      <a:pt x="53706" y="54545"/>
                    </a:moveTo>
                    <a:cubicBezTo>
                      <a:pt x="66293" y="54545"/>
                      <a:pt x="66293" y="54545"/>
                      <a:pt x="66293" y="54545"/>
                    </a:cubicBezTo>
                    <a:cubicBezTo>
                      <a:pt x="66293" y="38787"/>
                      <a:pt x="66293" y="38787"/>
                      <a:pt x="66293" y="38787"/>
                    </a:cubicBezTo>
                    <a:cubicBezTo>
                      <a:pt x="53706" y="38787"/>
                      <a:pt x="53706" y="38787"/>
                      <a:pt x="53706" y="38787"/>
                    </a:cubicBezTo>
                    <a:lnTo>
                      <a:pt x="53706" y="54545"/>
                    </a:lnTo>
                    <a:close/>
                    <a:moveTo>
                      <a:pt x="39440" y="54545"/>
                    </a:moveTo>
                    <a:cubicBezTo>
                      <a:pt x="51188" y="54545"/>
                      <a:pt x="51188" y="54545"/>
                      <a:pt x="51188" y="54545"/>
                    </a:cubicBezTo>
                    <a:cubicBezTo>
                      <a:pt x="51188" y="38787"/>
                      <a:pt x="51188" y="38787"/>
                      <a:pt x="51188" y="38787"/>
                    </a:cubicBezTo>
                    <a:cubicBezTo>
                      <a:pt x="39440" y="38787"/>
                      <a:pt x="39440" y="38787"/>
                      <a:pt x="39440" y="38787"/>
                    </a:cubicBezTo>
                    <a:lnTo>
                      <a:pt x="39440" y="54545"/>
                    </a:lnTo>
                    <a:close/>
                    <a:moveTo>
                      <a:pt x="24335" y="54545"/>
                    </a:moveTo>
                    <a:cubicBezTo>
                      <a:pt x="36923" y="54545"/>
                      <a:pt x="36923" y="54545"/>
                      <a:pt x="36923" y="54545"/>
                    </a:cubicBezTo>
                    <a:cubicBezTo>
                      <a:pt x="36923" y="38787"/>
                      <a:pt x="36923" y="38787"/>
                      <a:pt x="36923" y="38787"/>
                    </a:cubicBezTo>
                    <a:cubicBezTo>
                      <a:pt x="24335" y="38787"/>
                      <a:pt x="24335" y="38787"/>
                      <a:pt x="24335" y="38787"/>
                    </a:cubicBezTo>
                    <a:lnTo>
                      <a:pt x="24335" y="54545"/>
                    </a:lnTo>
                    <a:close/>
                    <a:moveTo>
                      <a:pt x="10069" y="54545"/>
                    </a:moveTo>
                    <a:cubicBezTo>
                      <a:pt x="22657" y="54545"/>
                      <a:pt x="22657" y="54545"/>
                      <a:pt x="22657" y="54545"/>
                    </a:cubicBezTo>
                    <a:cubicBezTo>
                      <a:pt x="22657" y="38787"/>
                      <a:pt x="22657" y="38787"/>
                      <a:pt x="22657" y="38787"/>
                    </a:cubicBezTo>
                    <a:cubicBezTo>
                      <a:pt x="10069" y="38787"/>
                      <a:pt x="10069" y="38787"/>
                      <a:pt x="10069" y="38787"/>
                    </a:cubicBezTo>
                    <a:lnTo>
                      <a:pt x="10069" y="54545"/>
                    </a:lnTo>
                    <a:close/>
                    <a:moveTo>
                      <a:pt x="24335" y="35151"/>
                    </a:moveTo>
                    <a:cubicBezTo>
                      <a:pt x="36923" y="35151"/>
                      <a:pt x="36923" y="35151"/>
                      <a:pt x="36923" y="35151"/>
                    </a:cubicBezTo>
                    <a:cubicBezTo>
                      <a:pt x="36923" y="19393"/>
                      <a:pt x="36923" y="19393"/>
                      <a:pt x="36923" y="19393"/>
                    </a:cubicBezTo>
                    <a:cubicBezTo>
                      <a:pt x="24335" y="19393"/>
                      <a:pt x="24335" y="19393"/>
                      <a:pt x="24335" y="19393"/>
                    </a:cubicBezTo>
                    <a:lnTo>
                      <a:pt x="24335" y="35151"/>
                    </a:lnTo>
                    <a:close/>
                    <a:moveTo>
                      <a:pt x="39440" y="35151"/>
                    </a:moveTo>
                    <a:cubicBezTo>
                      <a:pt x="51188" y="35151"/>
                      <a:pt x="51188" y="35151"/>
                      <a:pt x="51188" y="35151"/>
                    </a:cubicBezTo>
                    <a:cubicBezTo>
                      <a:pt x="51188" y="19393"/>
                      <a:pt x="51188" y="19393"/>
                      <a:pt x="51188" y="19393"/>
                    </a:cubicBezTo>
                    <a:cubicBezTo>
                      <a:pt x="39440" y="19393"/>
                      <a:pt x="39440" y="19393"/>
                      <a:pt x="39440" y="19393"/>
                    </a:cubicBezTo>
                    <a:lnTo>
                      <a:pt x="39440" y="35151"/>
                    </a:lnTo>
                    <a:close/>
                    <a:moveTo>
                      <a:pt x="53706" y="35151"/>
                    </a:moveTo>
                    <a:cubicBezTo>
                      <a:pt x="66293" y="35151"/>
                      <a:pt x="66293" y="35151"/>
                      <a:pt x="66293" y="35151"/>
                    </a:cubicBezTo>
                    <a:cubicBezTo>
                      <a:pt x="66293" y="19393"/>
                      <a:pt x="66293" y="19393"/>
                      <a:pt x="66293" y="19393"/>
                    </a:cubicBezTo>
                    <a:cubicBezTo>
                      <a:pt x="53706" y="19393"/>
                      <a:pt x="53706" y="19393"/>
                      <a:pt x="53706" y="19393"/>
                    </a:cubicBezTo>
                    <a:lnTo>
                      <a:pt x="53706" y="35151"/>
                    </a:lnTo>
                    <a:close/>
                    <a:moveTo>
                      <a:pt x="53706" y="15757"/>
                    </a:moveTo>
                    <a:cubicBezTo>
                      <a:pt x="66293" y="15757"/>
                      <a:pt x="66293" y="15757"/>
                      <a:pt x="66293" y="15757"/>
                    </a:cubicBezTo>
                    <a:cubicBezTo>
                      <a:pt x="66293" y="0"/>
                      <a:pt x="66293" y="0"/>
                      <a:pt x="66293" y="0"/>
                    </a:cubicBezTo>
                    <a:cubicBezTo>
                      <a:pt x="53706" y="0"/>
                      <a:pt x="53706" y="0"/>
                      <a:pt x="53706" y="0"/>
                    </a:cubicBezTo>
                    <a:lnTo>
                      <a:pt x="53706" y="15757"/>
                    </a:lnTo>
                    <a:close/>
                    <a:moveTo>
                      <a:pt x="117482" y="46060"/>
                    </a:moveTo>
                    <a:cubicBezTo>
                      <a:pt x="114965" y="42424"/>
                      <a:pt x="109090" y="42424"/>
                      <a:pt x="104055" y="43636"/>
                    </a:cubicBezTo>
                    <a:cubicBezTo>
                      <a:pt x="103216" y="36363"/>
                      <a:pt x="100699" y="31515"/>
                      <a:pt x="96503" y="26666"/>
                    </a:cubicBezTo>
                    <a:cubicBezTo>
                      <a:pt x="93986" y="23030"/>
                      <a:pt x="93986" y="23030"/>
                      <a:pt x="93986" y="23030"/>
                    </a:cubicBezTo>
                    <a:cubicBezTo>
                      <a:pt x="92307" y="27878"/>
                      <a:pt x="92307" y="27878"/>
                      <a:pt x="92307" y="27878"/>
                    </a:cubicBezTo>
                    <a:cubicBezTo>
                      <a:pt x="89790" y="32727"/>
                      <a:pt x="88951" y="38787"/>
                      <a:pt x="88951" y="44848"/>
                    </a:cubicBezTo>
                    <a:cubicBezTo>
                      <a:pt x="88951" y="47272"/>
                      <a:pt x="89790" y="52121"/>
                      <a:pt x="91468" y="55757"/>
                    </a:cubicBezTo>
                    <a:cubicBezTo>
                      <a:pt x="89790" y="56969"/>
                      <a:pt x="86433" y="58181"/>
                      <a:pt x="82237" y="58181"/>
                    </a:cubicBezTo>
                    <a:cubicBezTo>
                      <a:pt x="1678" y="58181"/>
                      <a:pt x="1678" y="58181"/>
                      <a:pt x="1678" y="58181"/>
                    </a:cubicBezTo>
                    <a:cubicBezTo>
                      <a:pt x="839" y="59393"/>
                      <a:pt x="839" y="59393"/>
                      <a:pt x="839" y="59393"/>
                    </a:cubicBezTo>
                    <a:cubicBezTo>
                      <a:pt x="0" y="65454"/>
                      <a:pt x="0" y="86060"/>
                      <a:pt x="9230" y="101818"/>
                    </a:cubicBezTo>
                    <a:cubicBezTo>
                      <a:pt x="16783" y="113939"/>
                      <a:pt x="26853" y="119999"/>
                      <a:pt x="40279" y="119999"/>
                    </a:cubicBezTo>
                    <a:cubicBezTo>
                      <a:pt x="69650" y="119999"/>
                      <a:pt x="91468" y="100606"/>
                      <a:pt x="101538" y="64242"/>
                    </a:cubicBezTo>
                    <a:cubicBezTo>
                      <a:pt x="105734" y="64242"/>
                      <a:pt x="114125" y="64242"/>
                      <a:pt x="118321" y="52121"/>
                    </a:cubicBezTo>
                    <a:cubicBezTo>
                      <a:pt x="118321" y="52121"/>
                      <a:pt x="119160" y="50909"/>
                      <a:pt x="120000" y="49696"/>
                    </a:cubicBezTo>
                    <a:cubicBezTo>
                      <a:pt x="120000" y="48484"/>
                      <a:pt x="120000" y="48484"/>
                      <a:pt x="120000" y="48484"/>
                    </a:cubicBezTo>
                    <a:lnTo>
                      <a:pt x="117482" y="46060"/>
                    </a:lnTo>
                    <a:close/>
                  </a:path>
                </a:pathLst>
              </a:custGeom>
              <a:solidFill>
                <a:srgbClr val="70AD47"/>
              </a:solidFill>
              <a:ln>
                <a:noFill/>
              </a:ln>
            </p:spPr>
            <p:txBody>
              <a:bodyPr lIns="124327" tIns="62146" rIns="124327" bIns="62146" anchor="t" anchorCtr="0">
                <a:noAutofit/>
              </a:bodyPr>
              <a:lstStyle/>
              <a:p>
                <a:pPr defTabSz="1243493"/>
                <a:endParaRPr sz="2448" kern="0">
                  <a:solidFill>
                    <a:srgbClr val="000000"/>
                  </a:solidFill>
                  <a:latin typeface="Arial"/>
                  <a:ea typeface="Arial"/>
                  <a:cs typeface="Arial"/>
                  <a:sym typeface="Arial"/>
                </a:endParaRPr>
              </a:p>
            </p:txBody>
          </p:sp>
          <p:grpSp>
            <p:nvGrpSpPr>
              <p:cNvPr id="1427" name="Shape 1427"/>
              <p:cNvGrpSpPr/>
              <p:nvPr/>
            </p:nvGrpSpPr>
            <p:grpSpPr>
              <a:xfrm>
                <a:off x="1432456" y="4642814"/>
                <a:ext cx="537496" cy="305665"/>
                <a:chOff x="1522412" y="2301875"/>
                <a:chExt cx="843000" cy="479400"/>
              </a:xfrm>
            </p:grpSpPr>
            <p:sp>
              <p:nvSpPr>
                <p:cNvPr id="1428" name="Shape 1428"/>
                <p:cNvSpPr/>
                <p:nvPr/>
              </p:nvSpPr>
              <p:spPr>
                <a:xfrm>
                  <a:off x="1654175" y="2344738"/>
                  <a:ext cx="579300" cy="376200"/>
                </a:xfrm>
                <a:custGeom>
                  <a:avLst/>
                  <a:gdLst/>
                  <a:ahLst/>
                  <a:cxnLst/>
                  <a:rect l="0" t="0" r="0" b="0"/>
                  <a:pathLst>
                    <a:path w="120000" h="120000" extrusionOk="0">
                      <a:moveTo>
                        <a:pt x="657" y="120000"/>
                      </a:moveTo>
                      <a:lnTo>
                        <a:pt x="0" y="120000"/>
                      </a:lnTo>
                      <a:lnTo>
                        <a:pt x="0" y="0"/>
                      </a:lnTo>
                      <a:lnTo>
                        <a:pt x="119999" y="0"/>
                      </a:lnTo>
                      <a:lnTo>
                        <a:pt x="119999" y="120000"/>
                      </a:lnTo>
                      <a:lnTo>
                        <a:pt x="657" y="120000"/>
                      </a:lnTo>
                      <a:lnTo>
                        <a:pt x="657" y="120000"/>
                      </a:lnTo>
                      <a:close/>
                      <a:moveTo>
                        <a:pt x="118356" y="117974"/>
                      </a:moveTo>
                      <a:lnTo>
                        <a:pt x="118356" y="1518"/>
                      </a:lnTo>
                      <a:lnTo>
                        <a:pt x="1643" y="1518"/>
                      </a:lnTo>
                      <a:lnTo>
                        <a:pt x="1643" y="117974"/>
                      </a:lnTo>
                      <a:lnTo>
                        <a:pt x="118356" y="117974"/>
                      </a:lnTo>
                      <a:lnTo>
                        <a:pt x="118356" y="117974"/>
                      </a:lnTo>
                      <a:close/>
                    </a:path>
                  </a:pathLst>
                </a:custGeom>
                <a:solidFill>
                  <a:srgbClr val="000000"/>
                </a:solidFill>
                <a:ln w="9525" cap="flat" cmpd="sng">
                  <a:solidFill>
                    <a:srgbClr val="000000"/>
                  </a:solidFill>
                  <a:prstDash val="solid"/>
                  <a:miter lim="8000"/>
                  <a:headEnd type="none" w="med" len="med"/>
                  <a:tailEnd type="none" w="med" len="med"/>
                </a:ln>
              </p:spPr>
              <p:txBody>
                <a:bodyPr lIns="93254" tIns="46610" rIns="93254" bIns="46610" anchor="t" anchorCtr="0">
                  <a:noAutofit/>
                </a:bodyPr>
                <a:lstStyle/>
                <a:p>
                  <a:pPr defTabSz="1243493"/>
                  <a:endParaRPr sz="1496" kern="0">
                    <a:solidFill>
                      <a:srgbClr val="000000"/>
                    </a:solidFill>
                    <a:latin typeface="Arial"/>
                    <a:ea typeface="Arial"/>
                    <a:cs typeface="Arial"/>
                    <a:sym typeface="Arial"/>
                  </a:endParaRPr>
                </a:p>
              </p:txBody>
            </p:sp>
            <p:sp>
              <p:nvSpPr>
                <p:cNvPr id="1429" name="Shape 1429"/>
                <p:cNvSpPr/>
                <p:nvPr/>
              </p:nvSpPr>
              <p:spPr>
                <a:xfrm>
                  <a:off x="1933575" y="2316163"/>
                  <a:ext cx="22200" cy="22200"/>
                </a:xfrm>
                <a:custGeom>
                  <a:avLst/>
                  <a:gdLst/>
                  <a:ahLst/>
                  <a:cxnLst/>
                  <a:rect l="0" t="0" r="0" b="0"/>
                  <a:pathLst>
                    <a:path w="120000" h="120000" extrusionOk="0">
                      <a:moveTo>
                        <a:pt x="0" y="60000"/>
                      </a:moveTo>
                      <a:cubicBezTo>
                        <a:pt x="0" y="30000"/>
                        <a:pt x="20000" y="0"/>
                        <a:pt x="60000" y="0"/>
                      </a:cubicBezTo>
                      <a:cubicBezTo>
                        <a:pt x="60000" y="0"/>
                        <a:pt x="60000" y="0"/>
                        <a:pt x="60000" y="0"/>
                      </a:cubicBezTo>
                      <a:cubicBezTo>
                        <a:pt x="90000" y="0"/>
                        <a:pt x="120000" y="30000"/>
                        <a:pt x="120000" y="60000"/>
                      </a:cubicBezTo>
                      <a:cubicBezTo>
                        <a:pt x="120000" y="60000"/>
                        <a:pt x="120000" y="60000"/>
                        <a:pt x="120000" y="60000"/>
                      </a:cubicBezTo>
                      <a:cubicBezTo>
                        <a:pt x="120000" y="100000"/>
                        <a:pt x="90000" y="120000"/>
                        <a:pt x="60000" y="120000"/>
                      </a:cubicBezTo>
                      <a:cubicBezTo>
                        <a:pt x="60000" y="120000"/>
                        <a:pt x="60000" y="120000"/>
                        <a:pt x="60000" y="120000"/>
                      </a:cubicBezTo>
                      <a:cubicBezTo>
                        <a:pt x="20000" y="120000"/>
                        <a:pt x="0" y="100000"/>
                        <a:pt x="0" y="60000"/>
                      </a:cubicBezTo>
                      <a:close/>
                      <a:moveTo>
                        <a:pt x="20000" y="60000"/>
                      </a:moveTo>
                      <a:cubicBezTo>
                        <a:pt x="20000" y="80000"/>
                        <a:pt x="40000" y="100000"/>
                        <a:pt x="60000" y="100000"/>
                      </a:cubicBezTo>
                      <a:cubicBezTo>
                        <a:pt x="60000" y="100000"/>
                        <a:pt x="60000" y="100000"/>
                        <a:pt x="60000" y="100000"/>
                      </a:cubicBezTo>
                      <a:cubicBezTo>
                        <a:pt x="80000" y="100000"/>
                        <a:pt x="90000" y="80000"/>
                        <a:pt x="90000" y="60000"/>
                      </a:cubicBezTo>
                      <a:cubicBezTo>
                        <a:pt x="90000" y="60000"/>
                        <a:pt x="90000" y="60000"/>
                        <a:pt x="90000" y="60000"/>
                      </a:cubicBezTo>
                      <a:cubicBezTo>
                        <a:pt x="90000" y="40000"/>
                        <a:pt x="80000" y="30000"/>
                        <a:pt x="60000" y="30000"/>
                      </a:cubicBezTo>
                      <a:cubicBezTo>
                        <a:pt x="60000" y="30000"/>
                        <a:pt x="60000" y="30000"/>
                        <a:pt x="60000" y="30000"/>
                      </a:cubicBezTo>
                      <a:cubicBezTo>
                        <a:pt x="40000" y="30000"/>
                        <a:pt x="20000" y="40000"/>
                        <a:pt x="20000" y="60000"/>
                      </a:cubicBezTo>
                      <a:close/>
                    </a:path>
                  </a:pathLst>
                </a:custGeom>
                <a:solidFill>
                  <a:srgbClr val="000000"/>
                </a:solidFill>
                <a:ln w="9525" cap="flat" cmpd="sng">
                  <a:solidFill>
                    <a:srgbClr val="000000"/>
                  </a:solidFill>
                  <a:prstDash val="solid"/>
                  <a:miter lim="8000"/>
                  <a:headEnd type="none" w="med" len="med"/>
                  <a:tailEnd type="none" w="med" len="med"/>
                </a:ln>
              </p:spPr>
              <p:txBody>
                <a:bodyPr lIns="93254" tIns="46610" rIns="93254" bIns="46610" anchor="t" anchorCtr="0">
                  <a:noAutofit/>
                </a:bodyPr>
                <a:lstStyle/>
                <a:p>
                  <a:pPr defTabSz="1243493"/>
                  <a:endParaRPr sz="1496" kern="0">
                    <a:solidFill>
                      <a:srgbClr val="000000"/>
                    </a:solidFill>
                    <a:latin typeface="Arial"/>
                    <a:ea typeface="Arial"/>
                    <a:cs typeface="Arial"/>
                    <a:sym typeface="Arial"/>
                  </a:endParaRPr>
                </a:p>
              </p:txBody>
            </p:sp>
            <p:sp>
              <p:nvSpPr>
                <p:cNvPr id="1430" name="Shape 1430"/>
                <p:cNvSpPr/>
                <p:nvPr/>
              </p:nvSpPr>
              <p:spPr>
                <a:xfrm>
                  <a:off x="1522412" y="2301875"/>
                  <a:ext cx="843000" cy="479400"/>
                </a:xfrm>
                <a:custGeom>
                  <a:avLst/>
                  <a:gdLst/>
                  <a:ahLst/>
                  <a:cxnLst/>
                  <a:rect l="0" t="0" r="0" b="0"/>
                  <a:pathLst>
                    <a:path w="120000" h="120000" extrusionOk="0">
                      <a:moveTo>
                        <a:pt x="107210" y="108960"/>
                      </a:moveTo>
                      <a:cubicBezTo>
                        <a:pt x="107210" y="8640"/>
                        <a:pt x="107210" y="8640"/>
                        <a:pt x="107210" y="8640"/>
                      </a:cubicBezTo>
                      <a:cubicBezTo>
                        <a:pt x="107210" y="3840"/>
                        <a:pt x="104761" y="0"/>
                        <a:pt x="102040" y="0"/>
                      </a:cubicBezTo>
                      <a:cubicBezTo>
                        <a:pt x="17959" y="0"/>
                        <a:pt x="17959" y="0"/>
                        <a:pt x="17959" y="0"/>
                      </a:cubicBezTo>
                      <a:cubicBezTo>
                        <a:pt x="15238" y="0"/>
                        <a:pt x="13061" y="3840"/>
                        <a:pt x="13061" y="8640"/>
                      </a:cubicBezTo>
                      <a:cubicBezTo>
                        <a:pt x="13061" y="108960"/>
                        <a:pt x="13061" y="108960"/>
                        <a:pt x="13061" y="108960"/>
                      </a:cubicBezTo>
                      <a:cubicBezTo>
                        <a:pt x="0" y="108960"/>
                        <a:pt x="0" y="108960"/>
                        <a:pt x="0" y="108960"/>
                      </a:cubicBezTo>
                      <a:cubicBezTo>
                        <a:pt x="0" y="108960"/>
                        <a:pt x="0" y="110880"/>
                        <a:pt x="0" y="111360"/>
                      </a:cubicBezTo>
                      <a:cubicBezTo>
                        <a:pt x="0" y="115200"/>
                        <a:pt x="1088" y="117600"/>
                        <a:pt x="2448" y="118560"/>
                      </a:cubicBezTo>
                      <a:cubicBezTo>
                        <a:pt x="4081" y="120000"/>
                        <a:pt x="5714" y="120000"/>
                        <a:pt x="7619" y="120000"/>
                      </a:cubicBezTo>
                      <a:cubicBezTo>
                        <a:pt x="112380" y="120000"/>
                        <a:pt x="112380" y="120000"/>
                        <a:pt x="112380" y="120000"/>
                      </a:cubicBezTo>
                      <a:cubicBezTo>
                        <a:pt x="114285" y="120000"/>
                        <a:pt x="116190" y="120000"/>
                        <a:pt x="117551" y="118560"/>
                      </a:cubicBezTo>
                      <a:cubicBezTo>
                        <a:pt x="118911" y="117600"/>
                        <a:pt x="119999" y="115200"/>
                        <a:pt x="119999" y="111360"/>
                      </a:cubicBezTo>
                      <a:cubicBezTo>
                        <a:pt x="119999" y="110880"/>
                        <a:pt x="119999" y="108960"/>
                        <a:pt x="119999" y="108960"/>
                      </a:cubicBezTo>
                      <a:lnTo>
                        <a:pt x="107210" y="108960"/>
                      </a:lnTo>
                      <a:close/>
                      <a:moveTo>
                        <a:pt x="14421" y="8640"/>
                      </a:moveTo>
                      <a:cubicBezTo>
                        <a:pt x="14421" y="5280"/>
                        <a:pt x="16054" y="2400"/>
                        <a:pt x="17959" y="1920"/>
                      </a:cubicBezTo>
                      <a:cubicBezTo>
                        <a:pt x="102040" y="1920"/>
                        <a:pt x="102040" y="1920"/>
                        <a:pt x="102040" y="1920"/>
                      </a:cubicBezTo>
                      <a:cubicBezTo>
                        <a:pt x="104217" y="2400"/>
                        <a:pt x="105850" y="5280"/>
                        <a:pt x="105850" y="8640"/>
                      </a:cubicBezTo>
                      <a:cubicBezTo>
                        <a:pt x="105850" y="108960"/>
                        <a:pt x="105850" y="108960"/>
                        <a:pt x="105850" y="108960"/>
                      </a:cubicBezTo>
                      <a:cubicBezTo>
                        <a:pt x="14421" y="108960"/>
                        <a:pt x="14421" y="108960"/>
                        <a:pt x="14421" y="108960"/>
                      </a:cubicBezTo>
                      <a:lnTo>
                        <a:pt x="14421" y="8640"/>
                      </a:lnTo>
                      <a:close/>
                      <a:moveTo>
                        <a:pt x="73741" y="110880"/>
                      </a:moveTo>
                      <a:cubicBezTo>
                        <a:pt x="73469" y="111360"/>
                        <a:pt x="73197" y="111840"/>
                        <a:pt x="72925" y="111840"/>
                      </a:cubicBezTo>
                      <a:cubicBezTo>
                        <a:pt x="47346" y="111840"/>
                        <a:pt x="47346" y="111840"/>
                        <a:pt x="47346" y="111840"/>
                      </a:cubicBezTo>
                      <a:cubicBezTo>
                        <a:pt x="47074" y="111840"/>
                        <a:pt x="46530" y="111360"/>
                        <a:pt x="46530" y="110880"/>
                      </a:cubicBezTo>
                      <a:lnTo>
                        <a:pt x="73741" y="110880"/>
                      </a:lnTo>
                      <a:close/>
                      <a:moveTo>
                        <a:pt x="118639" y="111360"/>
                      </a:moveTo>
                      <a:cubicBezTo>
                        <a:pt x="118639" y="114240"/>
                        <a:pt x="118095" y="115680"/>
                        <a:pt x="117006" y="116640"/>
                      </a:cubicBezTo>
                      <a:cubicBezTo>
                        <a:pt x="115918" y="117600"/>
                        <a:pt x="114285" y="118080"/>
                        <a:pt x="112380" y="118080"/>
                      </a:cubicBezTo>
                      <a:cubicBezTo>
                        <a:pt x="7619" y="118080"/>
                        <a:pt x="7619" y="118080"/>
                        <a:pt x="7619" y="118080"/>
                      </a:cubicBezTo>
                      <a:cubicBezTo>
                        <a:pt x="5986" y="118080"/>
                        <a:pt x="4353" y="117600"/>
                        <a:pt x="3265" y="116640"/>
                      </a:cubicBezTo>
                      <a:cubicBezTo>
                        <a:pt x="2176" y="115680"/>
                        <a:pt x="1360" y="114240"/>
                        <a:pt x="1360" y="111360"/>
                      </a:cubicBezTo>
                      <a:cubicBezTo>
                        <a:pt x="1360" y="111360"/>
                        <a:pt x="1360" y="111360"/>
                        <a:pt x="1360" y="110880"/>
                      </a:cubicBezTo>
                      <a:cubicBezTo>
                        <a:pt x="44897" y="110880"/>
                        <a:pt x="44897" y="110880"/>
                        <a:pt x="44897" y="110880"/>
                      </a:cubicBezTo>
                      <a:cubicBezTo>
                        <a:pt x="45442" y="112800"/>
                        <a:pt x="46258" y="114240"/>
                        <a:pt x="47346" y="114240"/>
                      </a:cubicBezTo>
                      <a:cubicBezTo>
                        <a:pt x="72925" y="114240"/>
                        <a:pt x="72925" y="114240"/>
                        <a:pt x="72925" y="114240"/>
                      </a:cubicBezTo>
                      <a:cubicBezTo>
                        <a:pt x="74013" y="114240"/>
                        <a:pt x="74829" y="112800"/>
                        <a:pt x="75102" y="110880"/>
                      </a:cubicBezTo>
                      <a:cubicBezTo>
                        <a:pt x="118639" y="110880"/>
                        <a:pt x="118639" y="110880"/>
                        <a:pt x="118639" y="110880"/>
                      </a:cubicBezTo>
                      <a:lnTo>
                        <a:pt x="118639" y="111360"/>
                      </a:lnTo>
                      <a:close/>
                    </a:path>
                  </a:pathLst>
                </a:custGeom>
                <a:solidFill>
                  <a:srgbClr val="000000"/>
                </a:solidFill>
                <a:ln w="9525" cap="flat" cmpd="sng">
                  <a:solidFill>
                    <a:srgbClr val="000000"/>
                  </a:solidFill>
                  <a:prstDash val="solid"/>
                  <a:miter lim="8000"/>
                  <a:headEnd type="none" w="med" len="med"/>
                  <a:tailEnd type="none" w="med" len="med"/>
                </a:ln>
              </p:spPr>
              <p:txBody>
                <a:bodyPr lIns="93254" tIns="46610" rIns="93254" bIns="46610" anchor="t" anchorCtr="0">
                  <a:noAutofit/>
                </a:bodyPr>
                <a:lstStyle/>
                <a:p>
                  <a:pPr defTabSz="1243493"/>
                  <a:endParaRPr sz="1496" kern="0">
                    <a:solidFill>
                      <a:srgbClr val="000000"/>
                    </a:solidFill>
                    <a:latin typeface="Arial"/>
                    <a:ea typeface="Arial"/>
                    <a:cs typeface="Arial"/>
                    <a:sym typeface="Arial"/>
                  </a:endParaRPr>
                </a:p>
              </p:txBody>
            </p:sp>
          </p:grpSp>
        </p:grpSp>
      </p:grpSp>
      <p:grpSp>
        <p:nvGrpSpPr>
          <p:cNvPr id="1431" name="Shape 1431"/>
          <p:cNvGrpSpPr/>
          <p:nvPr/>
        </p:nvGrpSpPr>
        <p:grpSpPr>
          <a:xfrm>
            <a:off x="477178" y="2186753"/>
            <a:ext cx="2827211" cy="831021"/>
            <a:chOff x="339740" y="1967283"/>
            <a:chExt cx="2079020" cy="611100"/>
          </a:xfrm>
        </p:grpSpPr>
        <p:sp>
          <p:nvSpPr>
            <p:cNvPr id="1432" name="Shape 1432"/>
            <p:cNvSpPr/>
            <p:nvPr/>
          </p:nvSpPr>
          <p:spPr>
            <a:xfrm>
              <a:off x="351461" y="1967283"/>
              <a:ext cx="2067300" cy="611100"/>
            </a:xfrm>
            <a:prstGeom prst="rect">
              <a:avLst/>
            </a:prstGeom>
            <a:solidFill>
              <a:srgbClr val="FFFFFF"/>
            </a:solidFill>
            <a:ln w="12700" cap="flat" cmpd="sng">
              <a:solidFill>
                <a:srgbClr val="A5A5A5"/>
              </a:solidFill>
              <a:prstDash val="solid"/>
              <a:round/>
              <a:headEnd type="none" w="med" len="med"/>
              <a:tailEnd type="none" w="med" len="med"/>
            </a:ln>
          </p:spPr>
          <p:txBody>
            <a:bodyPr lIns="69932" tIns="34949" rIns="69932" bIns="34949" anchor="ctr" anchorCtr="0">
              <a:noAutofit/>
            </a:bodyPr>
            <a:lstStyle/>
            <a:p>
              <a:pPr algn="ctr" defTabSz="1243493"/>
              <a:endParaRPr sz="1088" kern="0">
                <a:solidFill>
                  <a:srgbClr val="000000"/>
                </a:solidFill>
                <a:latin typeface="Comfortaa"/>
                <a:ea typeface="Comfortaa"/>
                <a:cs typeface="Comfortaa"/>
                <a:sym typeface="Comfortaa"/>
              </a:endParaRPr>
            </a:p>
          </p:txBody>
        </p:sp>
        <p:sp>
          <p:nvSpPr>
            <p:cNvPr id="1433" name="Shape 1433"/>
            <p:cNvSpPr/>
            <p:nvPr/>
          </p:nvSpPr>
          <p:spPr>
            <a:xfrm>
              <a:off x="339740" y="2157429"/>
              <a:ext cx="1046700" cy="230700"/>
            </a:xfrm>
            <a:prstGeom prst="rect">
              <a:avLst/>
            </a:prstGeom>
            <a:noFill/>
            <a:ln>
              <a:noFill/>
            </a:ln>
          </p:spPr>
          <p:txBody>
            <a:bodyPr lIns="124327" tIns="62146" rIns="124327" bIns="62146" anchor="t" anchorCtr="0">
              <a:noAutofit/>
            </a:bodyPr>
            <a:lstStyle/>
            <a:p>
              <a:pPr defTabSz="1243493">
                <a:buSzPct val="25000"/>
              </a:pPr>
              <a:r>
                <a:rPr lang="en-US" sz="1224" b="1" kern="0">
                  <a:solidFill>
                    <a:srgbClr val="44546A"/>
                  </a:solidFill>
                  <a:latin typeface="Comfortaa"/>
                  <a:ea typeface="Comfortaa"/>
                  <a:cs typeface="Comfortaa"/>
                  <a:sym typeface="Comfortaa"/>
                </a:rPr>
                <a:t>Microservices</a:t>
              </a:r>
            </a:p>
          </p:txBody>
        </p:sp>
        <p:grpSp>
          <p:nvGrpSpPr>
            <p:cNvPr id="1434" name="Shape 1434"/>
            <p:cNvGrpSpPr/>
            <p:nvPr/>
          </p:nvGrpSpPr>
          <p:grpSpPr>
            <a:xfrm>
              <a:off x="1832890" y="2071118"/>
              <a:ext cx="422859" cy="403418"/>
              <a:chOff x="1832890" y="2054721"/>
              <a:chExt cx="422859" cy="403418"/>
            </a:xfrm>
          </p:grpSpPr>
          <p:sp>
            <p:nvSpPr>
              <p:cNvPr id="1435" name="Shape 1435"/>
              <p:cNvSpPr/>
              <p:nvPr/>
            </p:nvSpPr>
            <p:spPr>
              <a:xfrm>
                <a:off x="1891091" y="2118000"/>
                <a:ext cx="307200" cy="309000"/>
              </a:xfrm>
              <a:prstGeom prst="ellipse">
                <a:avLst/>
              </a:prstGeom>
              <a:noFill/>
              <a:ln w="9525" cap="flat" cmpd="sng">
                <a:solidFill>
                  <a:srgbClr val="A5A5A5"/>
                </a:solidFill>
                <a:prstDash val="solid"/>
                <a:round/>
                <a:headEnd type="none" w="med" len="med"/>
                <a:tailEnd type="none" w="med" len="med"/>
              </a:ln>
            </p:spPr>
            <p:txBody>
              <a:bodyPr lIns="93220" tIns="46610" rIns="93220" bIns="46610" anchor="ctr" anchorCtr="0">
                <a:noAutofit/>
              </a:bodyPr>
              <a:lstStyle/>
              <a:p>
                <a:pPr algn="ctr" defTabSz="1243493"/>
                <a:endParaRPr sz="1496" kern="0">
                  <a:solidFill>
                    <a:srgbClr val="FFFFFF"/>
                  </a:solidFill>
                  <a:latin typeface="Comfortaa"/>
                  <a:ea typeface="Comfortaa"/>
                  <a:cs typeface="Comfortaa"/>
                  <a:sym typeface="Comfortaa"/>
                </a:endParaRPr>
              </a:p>
            </p:txBody>
          </p:sp>
          <p:grpSp>
            <p:nvGrpSpPr>
              <p:cNvPr id="1436" name="Shape 1436"/>
              <p:cNvGrpSpPr/>
              <p:nvPr/>
            </p:nvGrpSpPr>
            <p:grpSpPr>
              <a:xfrm>
                <a:off x="1832890" y="2290673"/>
                <a:ext cx="167466" cy="167466"/>
                <a:chOff x="-4901926" y="-20638"/>
                <a:chExt cx="442800" cy="442800"/>
              </a:xfrm>
            </p:grpSpPr>
            <p:sp>
              <p:nvSpPr>
                <p:cNvPr id="1437" name="Shape 1437"/>
                <p:cNvSpPr/>
                <p:nvPr/>
              </p:nvSpPr>
              <p:spPr>
                <a:xfrm>
                  <a:off x="-4901926" y="-20638"/>
                  <a:ext cx="442800" cy="442800"/>
                </a:xfrm>
                <a:custGeom>
                  <a:avLst/>
                  <a:gdLst/>
                  <a:ahLst/>
                  <a:cxnLst/>
                  <a:rect l="0" t="0" r="0" b="0"/>
                  <a:pathLst>
                    <a:path w="120000" h="120000" extrusionOk="0">
                      <a:moveTo>
                        <a:pt x="12413" y="0"/>
                      </a:moveTo>
                      <a:cubicBezTo>
                        <a:pt x="109655" y="0"/>
                        <a:pt x="109655" y="0"/>
                        <a:pt x="109655" y="0"/>
                      </a:cubicBezTo>
                      <a:cubicBezTo>
                        <a:pt x="115862" y="0"/>
                        <a:pt x="120000" y="4137"/>
                        <a:pt x="120000" y="10344"/>
                      </a:cubicBezTo>
                      <a:cubicBezTo>
                        <a:pt x="120000" y="109655"/>
                        <a:pt x="120000" y="109655"/>
                        <a:pt x="120000" y="109655"/>
                      </a:cubicBezTo>
                      <a:cubicBezTo>
                        <a:pt x="120000" y="115862"/>
                        <a:pt x="115862" y="120000"/>
                        <a:pt x="109655" y="120000"/>
                      </a:cubicBezTo>
                      <a:cubicBezTo>
                        <a:pt x="12413" y="120000"/>
                        <a:pt x="12413" y="120000"/>
                        <a:pt x="12413" y="120000"/>
                      </a:cubicBezTo>
                      <a:cubicBezTo>
                        <a:pt x="6206" y="120000"/>
                        <a:pt x="0" y="115862"/>
                        <a:pt x="0" y="109655"/>
                      </a:cubicBezTo>
                      <a:cubicBezTo>
                        <a:pt x="0" y="10344"/>
                        <a:pt x="0" y="10344"/>
                        <a:pt x="0" y="10344"/>
                      </a:cubicBezTo>
                      <a:cubicBezTo>
                        <a:pt x="0" y="4137"/>
                        <a:pt x="6206" y="0"/>
                        <a:pt x="12413" y="0"/>
                      </a:cubicBezTo>
                      <a:close/>
                    </a:path>
                  </a:pathLst>
                </a:custGeom>
                <a:solidFill>
                  <a:srgbClr val="FFFFFF"/>
                </a:solidFill>
                <a:ln w="9525" cap="flat" cmpd="sng">
                  <a:solidFill>
                    <a:srgbClr val="A5A5A5"/>
                  </a:solidFill>
                  <a:prstDash val="solid"/>
                  <a:miter lim="8000"/>
                  <a:headEnd type="none" w="med" len="med"/>
                  <a:tailEnd type="none" w="med" len="med"/>
                </a:ln>
              </p:spPr>
              <p:txBody>
                <a:bodyPr lIns="93254" tIns="46610" rIns="93254" bIns="46610" anchor="t" anchorCtr="0">
                  <a:noAutofit/>
                </a:bodyPr>
                <a:lstStyle/>
                <a:p>
                  <a:pPr defTabSz="1243493"/>
                  <a:endParaRPr sz="1496" kern="0">
                    <a:solidFill>
                      <a:srgbClr val="000000"/>
                    </a:solidFill>
                    <a:latin typeface="Arial"/>
                    <a:ea typeface="Arial"/>
                    <a:cs typeface="Arial"/>
                    <a:sym typeface="Arial"/>
                  </a:endParaRPr>
                </a:p>
              </p:txBody>
            </p:sp>
            <p:cxnSp>
              <p:nvCxnSpPr>
                <p:cNvPr id="1438" name="Shape 1438"/>
                <p:cNvCxnSpPr/>
                <p:nvPr/>
              </p:nvCxnSpPr>
              <p:spPr>
                <a:xfrm rot="10800000">
                  <a:off x="-4779687" y="77737"/>
                  <a:ext cx="0" cy="222300"/>
                </a:xfrm>
                <a:prstGeom prst="straightConnector1">
                  <a:avLst/>
                </a:prstGeom>
                <a:noFill/>
                <a:ln w="9525" cap="rnd" cmpd="sng">
                  <a:solidFill>
                    <a:srgbClr val="A5A5A5"/>
                  </a:solidFill>
                  <a:prstDash val="solid"/>
                  <a:round/>
                  <a:headEnd type="none" w="med" len="med"/>
                  <a:tailEnd type="none" w="med" len="med"/>
                </a:ln>
              </p:spPr>
            </p:cxnSp>
            <p:cxnSp>
              <p:nvCxnSpPr>
                <p:cNvPr id="1439" name="Shape 1439"/>
                <p:cNvCxnSpPr/>
                <p:nvPr/>
              </p:nvCxnSpPr>
              <p:spPr>
                <a:xfrm rot="10800000">
                  <a:off x="-4711426" y="77737"/>
                  <a:ext cx="0" cy="222300"/>
                </a:xfrm>
                <a:prstGeom prst="straightConnector1">
                  <a:avLst/>
                </a:prstGeom>
                <a:noFill/>
                <a:ln w="9525" cap="rnd" cmpd="sng">
                  <a:solidFill>
                    <a:srgbClr val="A5A5A5"/>
                  </a:solidFill>
                  <a:prstDash val="solid"/>
                  <a:round/>
                  <a:headEnd type="none" w="med" len="med"/>
                  <a:tailEnd type="none" w="med" len="med"/>
                </a:ln>
              </p:spPr>
            </p:cxnSp>
            <p:cxnSp>
              <p:nvCxnSpPr>
                <p:cNvPr id="1440" name="Shape 1440"/>
                <p:cNvCxnSpPr/>
                <p:nvPr/>
              </p:nvCxnSpPr>
              <p:spPr>
                <a:xfrm rot="10800000">
                  <a:off x="-4649512" y="77737"/>
                  <a:ext cx="0" cy="222300"/>
                </a:xfrm>
                <a:prstGeom prst="straightConnector1">
                  <a:avLst/>
                </a:prstGeom>
                <a:noFill/>
                <a:ln w="9525" cap="rnd" cmpd="sng">
                  <a:solidFill>
                    <a:srgbClr val="A5A5A5"/>
                  </a:solidFill>
                  <a:prstDash val="solid"/>
                  <a:round/>
                  <a:headEnd type="none" w="med" len="med"/>
                  <a:tailEnd type="none" w="med" len="med"/>
                </a:ln>
              </p:spPr>
            </p:cxnSp>
            <p:cxnSp>
              <p:nvCxnSpPr>
                <p:cNvPr id="1441" name="Shape 1441"/>
                <p:cNvCxnSpPr/>
                <p:nvPr/>
              </p:nvCxnSpPr>
              <p:spPr>
                <a:xfrm rot="10800000">
                  <a:off x="-4581251" y="77737"/>
                  <a:ext cx="0" cy="222300"/>
                </a:xfrm>
                <a:prstGeom prst="straightConnector1">
                  <a:avLst/>
                </a:prstGeom>
                <a:noFill/>
                <a:ln w="9525" cap="rnd" cmpd="sng">
                  <a:solidFill>
                    <a:srgbClr val="A5A5A5"/>
                  </a:solidFill>
                  <a:prstDash val="solid"/>
                  <a:round/>
                  <a:headEnd type="none" w="med" len="med"/>
                  <a:tailEnd type="none" w="med" len="med"/>
                </a:ln>
              </p:spPr>
            </p:cxnSp>
          </p:grpSp>
          <p:grpSp>
            <p:nvGrpSpPr>
              <p:cNvPr id="1442" name="Shape 1442"/>
              <p:cNvGrpSpPr/>
              <p:nvPr/>
            </p:nvGrpSpPr>
            <p:grpSpPr>
              <a:xfrm>
                <a:off x="2088283" y="2284032"/>
                <a:ext cx="167466" cy="167466"/>
                <a:chOff x="-4901926" y="-20638"/>
                <a:chExt cx="442800" cy="442800"/>
              </a:xfrm>
            </p:grpSpPr>
            <p:sp>
              <p:nvSpPr>
                <p:cNvPr id="1443" name="Shape 1443"/>
                <p:cNvSpPr/>
                <p:nvPr/>
              </p:nvSpPr>
              <p:spPr>
                <a:xfrm>
                  <a:off x="-4901926" y="-20638"/>
                  <a:ext cx="442800" cy="442800"/>
                </a:xfrm>
                <a:custGeom>
                  <a:avLst/>
                  <a:gdLst/>
                  <a:ahLst/>
                  <a:cxnLst/>
                  <a:rect l="0" t="0" r="0" b="0"/>
                  <a:pathLst>
                    <a:path w="120000" h="120000" extrusionOk="0">
                      <a:moveTo>
                        <a:pt x="12413" y="0"/>
                      </a:moveTo>
                      <a:cubicBezTo>
                        <a:pt x="109655" y="0"/>
                        <a:pt x="109655" y="0"/>
                        <a:pt x="109655" y="0"/>
                      </a:cubicBezTo>
                      <a:cubicBezTo>
                        <a:pt x="115862" y="0"/>
                        <a:pt x="120000" y="4137"/>
                        <a:pt x="120000" y="10344"/>
                      </a:cubicBezTo>
                      <a:cubicBezTo>
                        <a:pt x="120000" y="109655"/>
                        <a:pt x="120000" y="109655"/>
                        <a:pt x="120000" y="109655"/>
                      </a:cubicBezTo>
                      <a:cubicBezTo>
                        <a:pt x="120000" y="115862"/>
                        <a:pt x="115862" y="120000"/>
                        <a:pt x="109655" y="120000"/>
                      </a:cubicBezTo>
                      <a:cubicBezTo>
                        <a:pt x="12413" y="120000"/>
                        <a:pt x="12413" y="120000"/>
                        <a:pt x="12413" y="120000"/>
                      </a:cubicBezTo>
                      <a:cubicBezTo>
                        <a:pt x="6206" y="120000"/>
                        <a:pt x="0" y="115862"/>
                        <a:pt x="0" y="109655"/>
                      </a:cubicBezTo>
                      <a:cubicBezTo>
                        <a:pt x="0" y="10344"/>
                        <a:pt x="0" y="10344"/>
                        <a:pt x="0" y="10344"/>
                      </a:cubicBezTo>
                      <a:cubicBezTo>
                        <a:pt x="0" y="4137"/>
                        <a:pt x="6206" y="0"/>
                        <a:pt x="12413" y="0"/>
                      </a:cubicBezTo>
                      <a:close/>
                    </a:path>
                  </a:pathLst>
                </a:custGeom>
                <a:solidFill>
                  <a:srgbClr val="FFFFFF"/>
                </a:solidFill>
                <a:ln w="9525" cap="flat" cmpd="sng">
                  <a:solidFill>
                    <a:srgbClr val="A5A5A5"/>
                  </a:solidFill>
                  <a:prstDash val="solid"/>
                  <a:miter lim="8000"/>
                  <a:headEnd type="none" w="med" len="med"/>
                  <a:tailEnd type="none" w="med" len="med"/>
                </a:ln>
              </p:spPr>
              <p:txBody>
                <a:bodyPr lIns="93254" tIns="46610" rIns="93254" bIns="46610" anchor="t" anchorCtr="0">
                  <a:noAutofit/>
                </a:bodyPr>
                <a:lstStyle/>
                <a:p>
                  <a:pPr defTabSz="1243493"/>
                  <a:endParaRPr sz="1496" kern="0">
                    <a:solidFill>
                      <a:srgbClr val="000000"/>
                    </a:solidFill>
                    <a:latin typeface="Arial"/>
                    <a:ea typeface="Arial"/>
                    <a:cs typeface="Arial"/>
                    <a:sym typeface="Arial"/>
                  </a:endParaRPr>
                </a:p>
              </p:txBody>
            </p:sp>
            <p:cxnSp>
              <p:nvCxnSpPr>
                <p:cNvPr id="1444" name="Shape 1444"/>
                <p:cNvCxnSpPr/>
                <p:nvPr/>
              </p:nvCxnSpPr>
              <p:spPr>
                <a:xfrm rot="10800000">
                  <a:off x="-4779687" y="77737"/>
                  <a:ext cx="0" cy="222300"/>
                </a:xfrm>
                <a:prstGeom prst="straightConnector1">
                  <a:avLst/>
                </a:prstGeom>
                <a:noFill/>
                <a:ln w="9525" cap="rnd" cmpd="sng">
                  <a:solidFill>
                    <a:srgbClr val="A5A5A5"/>
                  </a:solidFill>
                  <a:prstDash val="solid"/>
                  <a:round/>
                  <a:headEnd type="none" w="med" len="med"/>
                  <a:tailEnd type="none" w="med" len="med"/>
                </a:ln>
              </p:spPr>
            </p:cxnSp>
            <p:cxnSp>
              <p:nvCxnSpPr>
                <p:cNvPr id="1445" name="Shape 1445"/>
                <p:cNvCxnSpPr/>
                <p:nvPr/>
              </p:nvCxnSpPr>
              <p:spPr>
                <a:xfrm rot="10800000">
                  <a:off x="-4711426" y="77737"/>
                  <a:ext cx="0" cy="222300"/>
                </a:xfrm>
                <a:prstGeom prst="straightConnector1">
                  <a:avLst/>
                </a:prstGeom>
                <a:noFill/>
                <a:ln w="9525" cap="rnd" cmpd="sng">
                  <a:solidFill>
                    <a:srgbClr val="A5A5A5"/>
                  </a:solidFill>
                  <a:prstDash val="solid"/>
                  <a:round/>
                  <a:headEnd type="none" w="med" len="med"/>
                  <a:tailEnd type="none" w="med" len="med"/>
                </a:ln>
              </p:spPr>
            </p:cxnSp>
            <p:cxnSp>
              <p:nvCxnSpPr>
                <p:cNvPr id="1446" name="Shape 1446"/>
                <p:cNvCxnSpPr/>
                <p:nvPr/>
              </p:nvCxnSpPr>
              <p:spPr>
                <a:xfrm rot="10800000">
                  <a:off x="-4649512" y="77737"/>
                  <a:ext cx="0" cy="222300"/>
                </a:xfrm>
                <a:prstGeom prst="straightConnector1">
                  <a:avLst/>
                </a:prstGeom>
                <a:noFill/>
                <a:ln w="9525" cap="rnd" cmpd="sng">
                  <a:solidFill>
                    <a:srgbClr val="A5A5A5"/>
                  </a:solidFill>
                  <a:prstDash val="solid"/>
                  <a:round/>
                  <a:headEnd type="none" w="med" len="med"/>
                  <a:tailEnd type="none" w="med" len="med"/>
                </a:ln>
              </p:spPr>
            </p:cxnSp>
            <p:cxnSp>
              <p:nvCxnSpPr>
                <p:cNvPr id="1447" name="Shape 1447"/>
                <p:cNvCxnSpPr/>
                <p:nvPr/>
              </p:nvCxnSpPr>
              <p:spPr>
                <a:xfrm rot="10800000">
                  <a:off x="-4581251" y="77737"/>
                  <a:ext cx="0" cy="222300"/>
                </a:xfrm>
                <a:prstGeom prst="straightConnector1">
                  <a:avLst/>
                </a:prstGeom>
                <a:noFill/>
                <a:ln w="9525" cap="rnd" cmpd="sng">
                  <a:solidFill>
                    <a:srgbClr val="A5A5A5"/>
                  </a:solidFill>
                  <a:prstDash val="solid"/>
                  <a:round/>
                  <a:headEnd type="none" w="med" len="med"/>
                  <a:tailEnd type="none" w="med" len="med"/>
                </a:ln>
              </p:spPr>
            </p:cxnSp>
          </p:grpSp>
          <p:grpSp>
            <p:nvGrpSpPr>
              <p:cNvPr id="1448" name="Shape 1448"/>
              <p:cNvGrpSpPr/>
              <p:nvPr/>
            </p:nvGrpSpPr>
            <p:grpSpPr>
              <a:xfrm>
                <a:off x="1967122" y="2054721"/>
                <a:ext cx="167466" cy="167466"/>
                <a:chOff x="-4901926" y="-20638"/>
                <a:chExt cx="442800" cy="442800"/>
              </a:xfrm>
            </p:grpSpPr>
            <p:sp>
              <p:nvSpPr>
                <p:cNvPr id="1449" name="Shape 1449"/>
                <p:cNvSpPr/>
                <p:nvPr/>
              </p:nvSpPr>
              <p:spPr>
                <a:xfrm>
                  <a:off x="-4901926" y="-20638"/>
                  <a:ext cx="442800" cy="442800"/>
                </a:xfrm>
                <a:custGeom>
                  <a:avLst/>
                  <a:gdLst/>
                  <a:ahLst/>
                  <a:cxnLst/>
                  <a:rect l="0" t="0" r="0" b="0"/>
                  <a:pathLst>
                    <a:path w="120000" h="120000" extrusionOk="0">
                      <a:moveTo>
                        <a:pt x="12413" y="0"/>
                      </a:moveTo>
                      <a:cubicBezTo>
                        <a:pt x="109655" y="0"/>
                        <a:pt x="109655" y="0"/>
                        <a:pt x="109655" y="0"/>
                      </a:cubicBezTo>
                      <a:cubicBezTo>
                        <a:pt x="115862" y="0"/>
                        <a:pt x="120000" y="4137"/>
                        <a:pt x="120000" y="10344"/>
                      </a:cubicBezTo>
                      <a:cubicBezTo>
                        <a:pt x="120000" y="109655"/>
                        <a:pt x="120000" y="109655"/>
                        <a:pt x="120000" y="109655"/>
                      </a:cubicBezTo>
                      <a:cubicBezTo>
                        <a:pt x="120000" y="115862"/>
                        <a:pt x="115862" y="120000"/>
                        <a:pt x="109655" y="120000"/>
                      </a:cubicBezTo>
                      <a:cubicBezTo>
                        <a:pt x="12413" y="120000"/>
                        <a:pt x="12413" y="120000"/>
                        <a:pt x="12413" y="120000"/>
                      </a:cubicBezTo>
                      <a:cubicBezTo>
                        <a:pt x="6206" y="120000"/>
                        <a:pt x="0" y="115862"/>
                        <a:pt x="0" y="109655"/>
                      </a:cubicBezTo>
                      <a:cubicBezTo>
                        <a:pt x="0" y="10344"/>
                        <a:pt x="0" y="10344"/>
                        <a:pt x="0" y="10344"/>
                      </a:cubicBezTo>
                      <a:cubicBezTo>
                        <a:pt x="0" y="4137"/>
                        <a:pt x="6206" y="0"/>
                        <a:pt x="12413" y="0"/>
                      </a:cubicBezTo>
                      <a:close/>
                    </a:path>
                  </a:pathLst>
                </a:custGeom>
                <a:solidFill>
                  <a:srgbClr val="FFFFFF"/>
                </a:solidFill>
                <a:ln w="9525" cap="flat" cmpd="sng">
                  <a:solidFill>
                    <a:srgbClr val="A5A5A5"/>
                  </a:solidFill>
                  <a:prstDash val="solid"/>
                  <a:miter lim="8000"/>
                  <a:headEnd type="none" w="med" len="med"/>
                  <a:tailEnd type="none" w="med" len="med"/>
                </a:ln>
              </p:spPr>
              <p:txBody>
                <a:bodyPr lIns="93254" tIns="46610" rIns="93254" bIns="46610" anchor="t" anchorCtr="0">
                  <a:noAutofit/>
                </a:bodyPr>
                <a:lstStyle/>
                <a:p>
                  <a:pPr defTabSz="1243493"/>
                  <a:endParaRPr sz="1496" kern="0">
                    <a:solidFill>
                      <a:srgbClr val="000000"/>
                    </a:solidFill>
                    <a:latin typeface="Arial"/>
                    <a:ea typeface="Arial"/>
                    <a:cs typeface="Arial"/>
                    <a:sym typeface="Arial"/>
                  </a:endParaRPr>
                </a:p>
              </p:txBody>
            </p:sp>
            <p:cxnSp>
              <p:nvCxnSpPr>
                <p:cNvPr id="1450" name="Shape 1450"/>
                <p:cNvCxnSpPr/>
                <p:nvPr/>
              </p:nvCxnSpPr>
              <p:spPr>
                <a:xfrm rot="10800000">
                  <a:off x="-4779687" y="77737"/>
                  <a:ext cx="0" cy="222300"/>
                </a:xfrm>
                <a:prstGeom prst="straightConnector1">
                  <a:avLst/>
                </a:prstGeom>
                <a:noFill/>
                <a:ln w="9525" cap="rnd" cmpd="sng">
                  <a:solidFill>
                    <a:srgbClr val="A5A5A5"/>
                  </a:solidFill>
                  <a:prstDash val="solid"/>
                  <a:round/>
                  <a:headEnd type="none" w="med" len="med"/>
                  <a:tailEnd type="none" w="med" len="med"/>
                </a:ln>
              </p:spPr>
            </p:cxnSp>
            <p:cxnSp>
              <p:nvCxnSpPr>
                <p:cNvPr id="1451" name="Shape 1451"/>
                <p:cNvCxnSpPr/>
                <p:nvPr/>
              </p:nvCxnSpPr>
              <p:spPr>
                <a:xfrm rot="10800000">
                  <a:off x="-4711426" y="77737"/>
                  <a:ext cx="0" cy="222300"/>
                </a:xfrm>
                <a:prstGeom prst="straightConnector1">
                  <a:avLst/>
                </a:prstGeom>
                <a:noFill/>
                <a:ln w="9525" cap="rnd" cmpd="sng">
                  <a:solidFill>
                    <a:srgbClr val="A5A5A5"/>
                  </a:solidFill>
                  <a:prstDash val="solid"/>
                  <a:round/>
                  <a:headEnd type="none" w="med" len="med"/>
                  <a:tailEnd type="none" w="med" len="med"/>
                </a:ln>
              </p:spPr>
            </p:cxnSp>
            <p:cxnSp>
              <p:nvCxnSpPr>
                <p:cNvPr id="1452" name="Shape 1452"/>
                <p:cNvCxnSpPr/>
                <p:nvPr/>
              </p:nvCxnSpPr>
              <p:spPr>
                <a:xfrm rot="10800000">
                  <a:off x="-4649512" y="77737"/>
                  <a:ext cx="0" cy="222300"/>
                </a:xfrm>
                <a:prstGeom prst="straightConnector1">
                  <a:avLst/>
                </a:prstGeom>
                <a:noFill/>
                <a:ln w="9525" cap="rnd" cmpd="sng">
                  <a:solidFill>
                    <a:srgbClr val="A5A5A5"/>
                  </a:solidFill>
                  <a:prstDash val="solid"/>
                  <a:round/>
                  <a:headEnd type="none" w="med" len="med"/>
                  <a:tailEnd type="none" w="med" len="med"/>
                </a:ln>
              </p:spPr>
            </p:cxnSp>
            <p:cxnSp>
              <p:nvCxnSpPr>
                <p:cNvPr id="1453" name="Shape 1453"/>
                <p:cNvCxnSpPr/>
                <p:nvPr/>
              </p:nvCxnSpPr>
              <p:spPr>
                <a:xfrm rot="10800000">
                  <a:off x="-4581251" y="77737"/>
                  <a:ext cx="0" cy="222300"/>
                </a:xfrm>
                <a:prstGeom prst="straightConnector1">
                  <a:avLst/>
                </a:prstGeom>
                <a:noFill/>
                <a:ln w="9525" cap="rnd" cmpd="sng">
                  <a:solidFill>
                    <a:srgbClr val="A5A5A5"/>
                  </a:solidFill>
                  <a:prstDash val="solid"/>
                  <a:round/>
                  <a:headEnd type="none" w="med" len="med"/>
                  <a:tailEnd type="none" w="med" len="med"/>
                </a:ln>
              </p:spPr>
            </p:cxnSp>
          </p:grpSp>
        </p:grpSp>
        <p:grpSp>
          <p:nvGrpSpPr>
            <p:cNvPr id="1454" name="Shape 1454"/>
            <p:cNvGrpSpPr/>
            <p:nvPr/>
          </p:nvGrpSpPr>
          <p:grpSpPr>
            <a:xfrm>
              <a:off x="1311339" y="2158267"/>
              <a:ext cx="403122" cy="229249"/>
              <a:chOff x="1430717" y="3130951"/>
              <a:chExt cx="537496" cy="305665"/>
            </a:xfrm>
          </p:grpSpPr>
          <p:sp>
            <p:nvSpPr>
              <p:cNvPr id="1455" name="Shape 1455"/>
              <p:cNvSpPr/>
              <p:nvPr/>
            </p:nvSpPr>
            <p:spPr>
              <a:xfrm>
                <a:off x="1591512" y="3197800"/>
                <a:ext cx="255000" cy="168600"/>
              </a:xfrm>
              <a:custGeom>
                <a:avLst/>
                <a:gdLst/>
                <a:ahLst/>
                <a:cxnLst/>
                <a:rect l="0" t="0" r="0" b="0"/>
                <a:pathLst>
                  <a:path w="120000" h="120000" extrusionOk="0">
                    <a:moveTo>
                      <a:pt x="67972" y="54545"/>
                    </a:moveTo>
                    <a:cubicBezTo>
                      <a:pt x="80559" y="54545"/>
                      <a:pt x="80559" y="54545"/>
                      <a:pt x="80559" y="54545"/>
                    </a:cubicBezTo>
                    <a:cubicBezTo>
                      <a:pt x="80559" y="38787"/>
                      <a:pt x="80559" y="38787"/>
                      <a:pt x="80559" y="38787"/>
                    </a:cubicBezTo>
                    <a:cubicBezTo>
                      <a:pt x="67972" y="38787"/>
                      <a:pt x="67972" y="38787"/>
                      <a:pt x="67972" y="38787"/>
                    </a:cubicBezTo>
                    <a:lnTo>
                      <a:pt x="67972" y="54545"/>
                    </a:lnTo>
                    <a:close/>
                    <a:moveTo>
                      <a:pt x="53706" y="54545"/>
                    </a:moveTo>
                    <a:cubicBezTo>
                      <a:pt x="66293" y="54545"/>
                      <a:pt x="66293" y="54545"/>
                      <a:pt x="66293" y="54545"/>
                    </a:cubicBezTo>
                    <a:cubicBezTo>
                      <a:pt x="66293" y="38787"/>
                      <a:pt x="66293" y="38787"/>
                      <a:pt x="66293" y="38787"/>
                    </a:cubicBezTo>
                    <a:cubicBezTo>
                      <a:pt x="53706" y="38787"/>
                      <a:pt x="53706" y="38787"/>
                      <a:pt x="53706" y="38787"/>
                    </a:cubicBezTo>
                    <a:lnTo>
                      <a:pt x="53706" y="54545"/>
                    </a:lnTo>
                    <a:close/>
                    <a:moveTo>
                      <a:pt x="39440" y="54545"/>
                    </a:moveTo>
                    <a:cubicBezTo>
                      <a:pt x="51188" y="54545"/>
                      <a:pt x="51188" y="54545"/>
                      <a:pt x="51188" y="54545"/>
                    </a:cubicBezTo>
                    <a:cubicBezTo>
                      <a:pt x="51188" y="38787"/>
                      <a:pt x="51188" y="38787"/>
                      <a:pt x="51188" y="38787"/>
                    </a:cubicBezTo>
                    <a:cubicBezTo>
                      <a:pt x="39440" y="38787"/>
                      <a:pt x="39440" y="38787"/>
                      <a:pt x="39440" y="38787"/>
                    </a:cubicBezTo>
                    <a:lnTo>
                      <a:pt x="39440" y="54545"/>
                    </a:lnTo>
                    <a:close/>
                    <a:moveTo>
                      <a:pt x="24335" y="54545"/>
                    </a:moveTo>
                    <a:cubicBezTo>
                      <a:pt x="36923" y="54545"/>
                      <a:pt x="36923" y="54545"/>
                      <a:pt x="36923" y="54545"/>
                    </a:cubicBezTo>
                    <a:cubicBezTo>
                      <a:pt x="36923" y="38787"/>
                      <a:pt x="36923" y="38787"/>
                      <a:pt x="36923" y="38787"/>
                    </a:cubicBezTo>
                    <a:cubicBezTo>
                      <a:pt x="24335" y="38787"/>
                      <a:pt x="24335" y="38787"/>
                      <a:pt x="24335" y="38787"/>
                    </a:cubicBezTo>
                    <a:lnTo>
                      <a:pt x="24335" y="54545"/>
                    </a:lnTo>
                    <a:close/>
                    <a:moveTo>
                      <a:pt x="10069" y="54545"/>
                    </a:moveTo>
                    <a:cubicBezTo>
                      <a:pt x="22657" y="54545"/>
                      <a:pt x="22657" y="54545"/>
                      <a:pt x="22657" y="54545"/>
                    </a:cubicBezTo>
                    <a:cubicBezTo>
                      <a:pt x="22657" y="38787"/>
                      <a:pt x="22657" y="38787"/>
                      <a:pt x="22657" y="38787"/>
                    </a:cubicBezTo>
                    <a:cubicBezTo>
                      <a:pt x="10069" y="38787"/>
                      <a:pt x="10069" y="38787"/>
                      <a:pt x="10069" y="38787"/>
                    </a:cubicBezTo>
                    <a:lnTo>
                      <a:pt x="10069" y="54545"/>
                    </a:lnTo>
                    <a:close/>
                    <a:moveTo>
                      <a:pt x="24335" y="35151"/>
                    </a:moveTo>
                    <a:cubicBezTo>
                      <a:pt x="36923" y="35151"/>
                      <a:pt x="36923" y="35151"/>
                      <a:pt x="36923" y="35151"/>
                    </a:cubicBezTo>
                    <a:cubicBezTo>
                      <a:pt x="36923" y="19393"/>
                      <a:pt x="36923" y="19393"/>
                      <a:pt x="36923" y="19393"/>
                    </a:cubicBezTo>
                    <a:cubicBezTo>
                      <a:pt x="24335" y="19393"/>
                      <a:pt x="24335" y="19393"/>
                      <a:pt x="24335" y="19393"/>
                    </a:cubicBezTo>
                    <a:lnTo>
                      <a:pt x="24335" y="35151"/>
                    </a:lnTo>
                    <a:close/>
                    <a:moveTo>
                      <a:pt x="39440" y="35151"/>
                    </a:moveTo>
                    <a:cubicBezTo>
                      <a:pt x="51188" y="35151"/>
                      <a:pt x="51188" y="35151"/>
                      <a:pt x="51188" y="35151"/>
                    </a:cubicBezTo>
                    <a:cubicBezTo>
                      <a:pt x="51188" y="19393"/>
                      <a:pt x="51188" y="19393"/>
                      <a:pt x="51188" y="19393"/>
                    </a:cubicBezTo>
                    <a:cubicBezTo>
                      <a:pt x="39440" y="19393"/>
                      <a:pt x="39440" y="19393"/>
                      <a:pt x="39440" y="19393"/>
                    </a:cubicBezTo>
                    <a:lnTo>
                      <a:pt x="39440" y="35151"/>
                    </a:lnTo>
                    <a:close/>
                    <a:moveTo>
                      <a:pt x="53706" y="35151"/>
                    </a:moveTo>
                    <a:cubicBezTo>
                      <a:pt x="66293" y="35151"/>
                      <a:pt x="66293" y="35151"/>
                      <a:pt x="66293" y="35151"/>
                    </a:cubicBezTo>
                    <a:cubicBezTo>
                      <a:pt x="66293" y="19393"/>
                      <a:pt x="66293" y="19393"/>
                      <a:pt x="66293" y="19393"/>
                    </a:cubicBezTo>
                    <a:cubicBezTo>
                      <a:pt x="53706" y="19393"/>
                      <a:pt x="53706" y="19393"/>
                      <a:pt x="53706" y="19393"/>
                    </a:cubicBezTo>
                    <a:lnTo>
                      <a:pt x="53706" y="35151"/>
                    </a:lnTo>
                    <a:close/>
                    <a:moveTo>
                      <a:pt x="53706" y="15757"/>
                    </a:moveTo>
                    <a:cubicBezTo>
                      <a:pt x="66293" y="15757"/>
                      <a:pt x="66293" y="15757"/>
                      <a:pt x="66293" y="15757"/>
                    </a:cubicBezTo>
                    <a:cubicBezTo>
                      <a:pt x="66293" y="0"/>
                      <a:pt x="66293" y="0"/>
                      <a:pt x="66293" y="0"/>
                    </a:cubicBezTo>
                    <a:cubicBezTo>
                      <a:pt x="53706" y="0"/>
                      <a:pt x="53706" y="0"/>
                      <a:pt x="53706" y="0"/>
                    </a:cubicBezTo>
                    <a:lnTo>
                      <a:pt x="53706" y="15757"/>
                    </a:lnTo>
                    <a:close/>
                    <a:moveTo>
                      <a:pt x="117482" y="46060"/>
                    </a:moveTo>
                    <a:cubicBezTo>
                      <a:pt x="114965" y="42424"/>
                      <a:pt x="109090" y="42424"/>
                      <a:pt x="104055" y="43636"/>
                    </a:cubicBezTo>
                    <a:cubicBezTo>
                      <a:pt x="103216" y="36363"/>
                      <a:pt x="100699" y="31515"/>
                      <a:pt x="96503" y="26666"/>
                    </a:cubicBezTo>
                    <a:cubicBezTo>
                      <a:pt x="93986" y="23030"/>
                      <a:pt x="93986" y="23030"/>
                      <a:pt x="93986" y="23030"/>
                    </a:cubicBezTo>
                    <a:cubicBezTo>
                      <a:pt x="92307" y="27878"/>
                      <a:pt x="92307" y="27878"/>
                      <a:pt x="92307" y="27878"/>
                    </a:cubicBezTo>
                    <a:cubicBezTo>
                      <a:pt x="89790" y="32727"/>
                      <a:pt x="88951" y="38787"/>
                      <a:pt x="88951" y="44848"/>
                    </a:cubicBezTo>
                    <a:cubicBezTo>
                      <a:pt x="88951" y="47272"/>
                      <a:pt x="89790" y="52121"/>
                      <a:pt x="91468" y="55757"/>
                    </a:cubicBezTo>
                    <a:cubicBezTo>
                      <a:pt x="89790" y="56969"/>
                      <a:pt x="86433" y="58181"/>
                      <a:pt x="82237" y="58181"/>
                    </a:cubicBezTo>
                    <a:cubicBezTo>
                      <a:pt x="1678" y="58181"/>
                      <a:pt x="1678" y="58181"/>
                      <a:pt x="1678" y="58181"/>
                    </a:cubicBezTo>
                    <a:cubicBezTo>
                      <a:pt x="839" y="59393"/>
                      <a:pt x="839" y="59393"/>
                      <a:pt x="839" y="59393"/>
                    </a:cubicBezTo>
                    <a:cubicBezTo>
                      <a:pt x="0" y="65454"/>
                      <a:pt x="0" y="86060"/>
                      <a:pt x="9230" y="101818"/>
                    </a:cubicBezTo>
                    <a:cubicBezTo>
                      <a:pt x="16783" y="113939"/>
                      <a:pt x="26853" y="119999"/>
                      <a:pt x="40279" y="119999"/>
                    </a:cubicBezTo>
                    <a:cubicBezTo>
                      <a:pt x="69650" y="119999"/>
                      <a:pt x="91468" y="100606"/>
                      <a:pt x="101538" y="64242"/>
                    </a:cubicBezTo>
                    <a:cubicBezTo>
                      <a:pt x="105734" y="64242"/>
                      <a:pt x="114125" y="64242"/>
                      <a:pt x="118321" y="52121"/>
                    </a:cubicBezTo>
                    <a:cubicBezTo>
                      <a:pt x="118321" y="52121"/>
                      <a:pt x="119160" y="50909"/>
                      <a:pt x="120000" y="49696"/>
                    </a:cubicBezTo>
                    <a:cubicBezTo>
                      <a:pt x="120000" y="48484"/>
                      <a:pt x="120000" y="48484"/>
                      <a:pt x="120000" y="48484"/>
                    </a:cubicBezTo>
                    <a:lnTo>
                      <a:pt x="117482" y="46060"/>
                    </a:lnTo>
                    <a:close/>
                  </a:path>
                </a:pathLst>
              </a:custGeom>
              <a:solidFill>
                <a:srgbClr val="70AD47"/>
              </a:solidFill>
              <a:ln>
                <a:noFill/>
              </a:ln>
            </p:spPr>
            <p:txBody>
              <a:bodyPr lIns="124327" tIns="62146" rIns="124327" bIns="62146" anchor="t" anchorCtr="0">
                <a:noAutofit/>
              </a:bodyPr>
              <a:lstStyle/>
              <a:p>
                <a:pPr defTabSz="1243493"/>
                <a:endParaRPr sz="2448" kern="0">
                  <a:solidFill>
                    <a:srgbClr val="000000"/>
                  </a:solidFill>
                  <a:latin typeface="Arial"/>
                  <a:ea typeface="Arial"/>
                  <a:cs typeface="Arial"/>
                  <a:sym typeface="Arial"/>
                </a:endParaRPr>
              </a:p>
            </p:txBody>
          </p:sp>
          <p:grpSp>
            <p:nvGrpSpPr>
              <p:cNvPr id="1456" name="Shape 1456"/>
              <p:cNvGrpSpPr/>
              <p:nvPr/>
            </p:nvGrpSpPr>
            <p:grpSpPr>
              <a:xfrm>
                <a:off x="1430717" y="3130951"/>
                <a:ext cx="537496" cy="305665"/>
                <a:chOff x="1522412" y="2301875"/>
                <a:chExt cx="843000" cy="479400"/>
              </a:xfrm>
            </p:grpSpPr>
            <p:sp>
              <p:nvSpPr>
                <p:cNvPr id="1457" name="Shape 1457"/>
                <p:cNvSpPr/>
                <p:nvPr/>
              </p:nvSpPr>
              <p:spPr>
                <a:xfrm>
                  <a:off x="1654175" y="2344738"/>
                  <a:ext cx="579300" cy="376200"/>
                </a:xfrm>
                <a:custGeom>
                  <a:avLst/>
                  <a:gdLst/>
                  <a:ahLst/>
                  <a:cxnLst/>
                  <a:rect l="0" t="0" r="0" b="0"/>
                  <a:pathLst>
                    <a:path w="120000" h="120000" extrusionOk="0">
                      <a:moveTo>
                        <a:pt x="657" y="120000"/>
                      </a:moveTo>
                      <a:lnTo>
                        <a:pt x="0" y="120000"/>
                      </a:lnTo>
                      <a:lnTo>
                        <a:pt x="0" y="0"/>
                      </a:lnTo>
                      <a:lnTo>
                        <a:pt x="119999" y="0"/>
                      </a:lnTo>
                      <a:lnTo>
                        <a:pt x="119999" y="120000"/>
                      </a:lnTo>
                      <a:lnTo>
                        <a:pt x="657" y="120000"/>
                      </a:lnTo>
                      <a:lnTo>
                        <a:pt x="657" y="120000"/>
                      </a:lnTo>
                      <a:close/>
                      <a:moveTo>
                        <a:pt x="118356" y="117974"/>
                      </a:moveTo>
                      <a:lnTo>
                        <a:pt x="118356" y="1518"/>
                      </a:lnTo>
                      <a:lnTo>
                        <a:pt x="1643" y="1518"/>
                      </a:lnTo>
                      <a:lnTo>
                        <a:pt x="1643" y="117974"/>
                      </a:lnTo>
                      <a:lnTo>
                        <a:pt x="118356" y="117974"/>
                      </a:lnTo>
                      <a:lnTo>
                        <a:pt x="118356" y="117974"/>
                      </a:lnTo>
                      <a:close/>
                    </a:path>
                  </a:pathLst>
                </a:custGeom>
                <a:solidFill>
                  <a:srgbClr val="000000"/>
                </a:solidFill>
                <a:ln w="9525" cap="flat" cmpd="sng">
                  <a:solidFill>
                    <a:srgbClr val="000000"/>
                  </a:solidFill>
                  <a:prstDash val="solid"/>
                  <a:miter lim="8000"/>
                  <a:headEnd type="none" w="med" len="med"/>
                  <a:tailEnd type="none" w="med" len="med"/>
                </a:ln>
              </p:spPr>
              <p:txBody>
                <a:bodyPr lIns="93254" tIns="46610" rIns="93254" bIns="46610" anchor="t" anchorCtr="0">
                  <a:noAutofit/>
                </a:bodyPr>
                <a:lstStyle/>
                <a:p>
                  <a:pPr defTabSz="1243493"/>
                  <a:endParaRPr sz="1496" kern="0">
                    <a:solidFill>
                      <a:srgbClr val="000000"/>
                    </a:solidFill>
                    <a:latin typeface="Arial"/>
                    <a:ea typeface="Arial"/>
                    <a:cs typeface="Arial"/>
                    <a:sym typeface="Arial"/>
                  </a:endParaRPr>
                </a:p>
              </p:txBody>
            </p:sp>
            <p:sp>
              <p:nvSpPr>
                <p:cNvPr id="1458" name="Shape 1458"/>
                <p:cNvSpPr/>
                <p:nvPr/>
              </p:nvSpPr>
              <p:spPr>
                <a:xfrm>
                  <a:off x="1933575" y="2316163"/>
                  <a:ext cx="22200" cy="22200"/>
                </a:xfrm>
                <a:custGeom>
                  <a:avLst/>
                  <a:gdLst/>
                  <a:ahLst/>
                  <a:cxnLst/>
                  <a:rect l="0" t="0" r="0" b="0"/>
                  <a:pathLst>
                    <a:path w="120000" h="120000" extrusionOk="0">
                      <a:moveTo>
                        <a:pt x="0" y="60000"/>
                      </a:moveTo>
                      <a:cubicBezTo>
                        <a:pt x="0" y="30000"/>
                        <a:pt x="20000" y="0"/>
                        <a:pt x="60000" y="0"/>
                      </a:cubicBezTo>
                      <a:cubicBezTo>
                        <a:pt x="60000" y="0"/>
                        <a:pt x="60000" y="0"/>
                        <a:pt x="60000" y="0"/>
                      </a:cubicBezTo>
                      <a:cubicBezTo>
                        <a:pt x="90000" y="0"/>
                        <a:pt x="120000" y="30000"/>
                        <a:pt x="120000" y="60000"/>
                      </a:cubicBezTo>
                      <a:cubicBezTo>
                        <a:pt x="120000" y="60000"/>
                        <a:pt x="120000" y="60000"/>
                        <a:pt x="120000" y="60000"/>
                      </a:cubicBezTo>
                      <a:cubicBezTo>
                        <a:pt x="120000" y="100000"/>
                        <a:pt x="90000" y="120000"/>
                        <a:pt x="60000" y="120000"/>
                      </a:cubicBezTo>
                      <a:cubicBezTo>
                        <a:pt x="60000" y="120000"/>
                        <a:pt x="60000" y="120000"/>
                        <a:pt x="60000" y="120000"/>
                      </a:cubicBezTo>
                      <a:cubicBezTo>
                        <a:pt x="20000" y="120000"/>
                        <a:pt x="0" y="100000"/>
                        <a:pt x="0" y="60000"/>
                      </a:cubicBezTo>
                      <a:close/>
                      <a:moveTo>
                        <a:pt x="20000" y="60000"/>
                      </a:moveTo>
                      <a:cubicBezTo>
                        <a:pt x="20000" y="80000"/>
                        <a:pt x="40000" y="100000"/>
                        <a:pt x="60000" y="100000"/>
                      </a:cubicBezTo>
                      <a:cubicBezTo>
                        <a:pt x="60000" y="100000"/>
                        <a:pt x="60000" y="100000"/>
                        <a:pt x="60000" y="100000"/>
                      </a:cubicBezTo>
                      <a:cubicBezTo>
                        <a:pt x="80000" y="100000"/>
                        <a:pt x="90000" y="80000"/>
                        <a:pt x="90000" y="60000"/>
                      </a:cubicBezTo>
                      <a:cubicBezTo>
                        <a:pt x="90000" y="60000"/>
                        <a:pt x="90000" y="60000"/>
                        <a:pt x="90000" y="60000"/>
                      </a:cubicBezTo>
                      <a:cubicBezTo>
                        <a:pt x="90000" y="40000"/>
                        <a:pt x="80000" y="30000"/>
                        <a:pt x="60000" y="30000"/>
                      </a:cubicBezTo>
                      <a:cubicBezTo>
                        <a:pt x="60000" y="30000"/>
                        <a:pt x="60000" y="30000"/>
                        <a:pt x="60000" y="30000"/>
                      </a:cubicBezTo>
                      <a:cubicBezTo>
                        <a:pt x="40000" y="30000"/>
                        <a:pt x="20000" y="40000"/>
                        <a:pt x="20000" y="60000"/>
                      </a:cubicBezTo>
                      <a:close/>
                    </a:path>
                  </a:pathLst>
                </a:custGeom>
                <a:solidFill>
                  <a:srgbClr val="000000"/>
                </a:solidFill>
                <a:ln w="9525" cap="flat" cmpd="sng">
                  <a:solidFill>
                    <a:srgbClr val="000000"/>
                  </a:solidFill>
                  <a:prstDash val="solid"/>
                  <a:miter lim="8000"/>
                  <a:headEnd type="none" w="med" len="med"/>
                  <a:tailEnd type="none" w="med" len="med"/>
                </a:ln>
              </p:spPr>
              <p:txBody>
                <a:bodyPr lIns="93254" tIns="46610" rIns="93254" bIns="46610" anchor="t" anchorCtr="0">
                  <a:noAutofit/>
                </a:bodyPr>
                <a:lstStyle/>
                <a:p>
                  <a:pPr defTabSz="1243493"/>
                  <a:endParaRPr sz="1496" kern="0">
                    <a:solidFill>
                      <a:srgbClr val="000000"/>
                    </a:solidFill>
                    <a:latin typeface="Arial"/>
                    <a:ea typeface="Arial"/>
                    <a:cs typeface="Arial"/>
                    <a:sym typeface="Arial"/>
                  </a:endParaRPr>
                </a:p>
              </p:txBody>
            </p:sp>
            <p:sp>
              <p:nvSpPr>
                <p:cNvPr id="1459" name="Shape 1459"/>
                <p:cNvSpPr/>
                <p:nvPr/>
              </p:nvSpPr>
              <p:spPr>
                <a:xfrm>
                  <a:off x="1522412" y="2301875"/>
                  <a:ext cx="843000" cy="479400"/>
                </a:xfrm>
                <a:custGeom>
                  <a:avLst/>
                  <a:gdLst/>
                  <a:ahLst/>
                  <a:cxnLst/>
                  <a:rect l="0" t="0" r="0" b="0"/>
                  <a:pathLst>
                    <a:path w="120000" h="120000" extrusionOk="0">
                      <a:moveTo>
                        <a:pt x="107210" y="108960"/>
                      </a:moveTo>
                      <a:cubicBezTo>
                        <a:pt x="107210" y="8640"/>
                        <a:pt x="107210" y="8640"/>
                        <a:pt x="107210" y="8640"/>
                      </a:cubicBezTo>
                      <a:cubicBezTo>
                        <a:pt x="107210" y="3840"/>
                        <a:pt x="104761" y="0"/>
                        <a:pt x="102040" y="0"/>
                      </a:cubicBezTo>
                      <a:cubicBezTo>
                        <a:pt x="17959" y="0"/>
                        <a:pt x="17959" y="0"/>
                        <a:pt x="17959" y="0"/>
                      </a:cubicBezTo>
                      <a:cubicBezTo>
                        <a:pt x="15238" y="0"/>
                        <a:pt x="13061" y="3840"/>
                        <a:pt x="13061" y="8640"/>
                      </a:cubicBezTo>
                      <a:cubicBezTo>
                        <a:pt x="13061" y="108960"/>
                        <a:pt x="13061" y="108960"/>
                        <a:pt x="13061" y="108960"/>
                      </a:cubicBezTo>
                      <a:cubicBezTo>
                        <a:pt x="0" y="108960"/>
                        <a:pt x="0" y="108960"/>
                        <a:pt x="0" y="108960"/>
                      </a:cubicBezTo>
                      <a:cubicBezTo>
                        <a:pt x="0" y="108960"/>
                        <a:pt x="0" y="110880"/>
                        <a:pt x="0" y="111360"/>
                      </a:cubicBezTo>
                      <a:cubicBezTo>
                        <a:pt x="0" y="115200"/>
                        <a:pt x="1088" y="117600"/>
                        <a:pt x="2448" y="118560"/>
                      </a:cubicBezTo>
                      <a:cubicBezTo>
                        <a:pt x="4081" y="120000"/>
                        <a:pt x="5714" y="120000"/>
                        <a:pt x="7619" y="120000"/>
                      </a:cubicBezTo>
                      <a:cubicBezTo>
                        <a:pt x="112380" y="120000"/>
                        <a:pt x="112380" y="120000"/>
                        <a:pt x="112380" y="120000"/>
                      </a:cubicBezTo>
                      <a:cubicBezTo>
                        <a:pt x="114285" y="120000"/>
                        <a:pt x="116190" y="120000"/>
                        <a:pt x="117551" y="118560"/>
                      </a:cubicBezTo>
                      <a:cubicBezTo>
                        <a:pt x="118911" y="117600"/>
                        <a:pt x="119999" y="115200"/>
                        <a:pt x="119999" y="111360"/>
                      </a:cubicBezTo>
                      <a:cubicBezTo>
                        <a:pt x="119999" y="110880"/>
                        <a:pt x="119999" y="108960"/>
                        <a:pt x="119999" y="108960"/>
                      </a:cubicBezTo>
                      <a:lnTo>
                        <a:pt x="107210" y="108960"/>
                      </a:lnTo>
                      <a:close/>
                      <a:moveTo>
                        <a:pt x="14421" y="8640"/>
                      </a:moveTo>
                      <a:cubicBezTo>
                        <a:pt x="14421" y="5280"/>
                        <a:pt x="16054" y="2400"/>
                        <a:pt x="17959" y="1920"/>
                      </a:cubicBezTo>
                      <a:cubicBezTo>
                        <a:pt x="102040" y="1920"/>
                        <a:pt x="102040" y="1920"/>
                        <a:pt x="102040" y="1920"/>
                      </a:cubicBezTo>
                      <a:cubicBezTo>
                        <a:pt x="104217" y="2400"/>
                        <a:pt x="105850" y="5280"/>
                        <a:pt x="105850" y="8640"/>
                      </a:cubicBezTo>
                      <a:cubicBezTo>
                        <a:pt x="105850" y="108960"/>
                        <a:pt x="105850" y="108960"/>
                        <a:pt x="105850" y="108960"/>
                      </a:cubicBezTo>
                      <a:cubicBezTo>
                        <a:pt x="14421" y="108960"/>
                        <a:pt x="14421" y="108960"/>
                        <a:pt x="14421" y="108960"/>
                      </a:cubicBezTo>
                      <a:lnTo>
                        <a:pt x="14421" y="8640"/>
                      </a:lnTo>
                      <a:close/>
                      <a:moveTo>
                        <a:pt x="73741" y="110880"/>
                      </a:moveTo>
                      <a:cubicBezTo>
                        <a:pt x="73469" y="111360"/>
                        <a:pt x="73197" y="111840"/>
                        <a:pt x="72925" y="111840"/>
                      </a:cubicBezTo>
                      <a:cubicBezTo>
                        <a:pt x="47346" y="111840"/>
                        <a:pt x="47346" y="111840"/>
                        <a:pt x="47346" y="111840"/>
                      </a:cubicBezTo>
                      <a:cubicBezTo>
                        <a:pt x="47074" y="111840"/>
                        <a:pt x="46530" y="111360"/>
                        <a:pt x="46530" y="110880"/>
                      </a:cubicBezTo>
                      <a:lnTo>
                        <a:pt x="73741" y="110880"/>
                      </a:lnTo>
                      <a:close/>
                      <a:moveTo>
                        <a:pt x="118639" y="111360"/>
                      </a:moveTo>
                      <a:cubicBezTo>
                        <a:pt x="118639" y="114240"/>
                        <a:pt x="118095" y="115680"/>
                        <a:pt x="117006" y="116640"/>
                      </a:cubicBezTo>
                      <a:cubicBezTo>
                        <a:pt x="115918" y="117600"/>
                        <a:pt x="114285" y="118080"/>
                        <a:pt x="112380" y="118080"/>
                      </a:cubicBezTo>
                      <a:cubicBezTo>
                        <a:pt x="7619" y="118080"/>
                        <a:pt x="7619" y="118080"/>
                        <a:pt x="7619" y="118080"/>
                      </a:cubicBezTo>
                      <a:cubicBezTo>
                        <a:pt x="5986" y="118080"/>
                        <a:pt x="4353" y="117600"/>
                        <a:pt x="3265" y="116640"/>
                      </a:cubicBezTo>
                      <a:cubicBezTo>
                        <a:pt x="2176" y="115680"/>
                        <a:pt x="1360" y="114240"/>
                        <a:pt x="1360" y="111360"/>
                      </a:cubicBezTo>
                      <a:cubicBezTo>
                        <a:pt x="1360" y="111360"/>
                        <a:pt x="1360" y="111360"/>
                        <a:pt x="1360" y="110880"/>
                      </a:cubicBezTo>
                      <a:cubicBezTo>
                        <a:pt x="44897" y="110880"/>
                        <a:pt x="44897" y="110880"/>
                        <a:pt x="44897" y="110880"/>
                      </a:cubicBezTo>
                      <a:cubicBezTo>
                        <a:pt x="45442" y="112800"/>
                        <a:pt x="46258" y="114240"/>
                        <a:pt x="47346" y="114240"/>
                      </a:cubicBezTo>
                      <a:cubicBezTo>
                        <a:pt x="72925" y="114240"/>
                        <a:pt x="72925" y="114240"/>
                        <a:pt x="72925" y="114240"/>
                      </a:cubicBezTo>
                      <a:cubicBezTo>
                        <a:pt x="74013" y="114240"/>
                        <a:pt x="74829" y="112800"/>
                        <a:pt x="75102" y="110880"/>
                      </a:cubicBezTo>
                      <a:cubicBezTo>
                        <a:pt x="118639" y="110880"/>
                        <a:pt x="118639" y="110880"/>
                        <a:pt x="118639" y="110880"/>
                      </a:cubicBezTo>
                      <a:lnTo>
                        <a:pt x="118639" y="111360"/>
                      </a:lnTo>
                      <a:close/>
                    </a:path>
                  </a:pathLst>
                </a:custGeom>
                <a:solidFill>
                  <a:srgbClr val="000000"/>
                </a:solidFill>
                <a:ln w="9525" cap="flat" cmpd="sng">
                  <a:solidFill>
                    <a:srgbClr val="000000"/>
                  </a:solidFill>
                  <a:prstDash val="solid"/>
                  <a:miter lim="8000"/>
                  <a:headEnd type="none" w="med" len="med"/>
                  <a:tailEnd type="none" w="med" len="med"/>
                </a:ln>
              </p:spPr>
              <p:txBody>
                <a:bodyPr lIns="93254" tIns="46610" rIns="93254" bIns="46610" anchor="t" anchorCtr="0">
                  <a:noAutofit/>
                </a:bodyPr>
                <a:lstStyle/>
                <a:p>
                  <a:pPr defTabSz="1243493"/>
                  <a:endParaRPr sz="1496" kern="0">
                    <a:solidFill>
                      <a:srgbClr val="000000"/>
                    </a:solidFill>
                    <a:latin typeface="Arial"/>
                    <a:ea typeface="Arial"/>
                    <a:cs typeface="Arial"/>
                    <a:sym typeface="Arial"/>
                  </a:endParaRPr>
                </a:p>
              </p:txBody>
            </p:sp>
          </p:grpSp>
        </p:grpSp>
      </p:grpSp>
      <p:grpSp>
        <p:nvGrpSpPr>
          <p:cNvPr id="1460" name="Shape 1460"/>
          <p:cNvGrpSpPr/>
          <p:nvPr/>
        </p:nvGrpSpPr>
        <p:grpSpPr>
          <a:xfrm>
            <a:off x="9945148" y="2374577"/>
            <a:ext cx="611129" cy="426321"/>
            <a:chOff x="7312625" y="2105400"/>
            <a:chExt cx="449400" cy="313500"/>
          </a:xfrm>
        </p:grpSpPr>
        <p:sp>
          <p:nvSpPr>
            <p:cNvPr id="1461" name="Shape 1461"/>
            <p:cNvSpPr/>
            <p:nvPr/>
          </p:nvSpPr>
          <p:spPr>
            <a:xfrm>
              <a:off x="7312625" y="2105400"/>
              <a:ext cx="449400" cy="313500"/>
            </a:xfrm>
            <a:prstGeom prst="rect">
              <a:avLst/>
            </a:prstGeom>
            <a:noFill/>
            <a:ln w="19050" cap="flat" cmpd="sng">
              <a:solidFill>
                <a:srgbClr val="44546A"/>
              </a:solidFill>
              <a:prstDash val="solid"/>
              <a:miter lim="8000"/>
              <a:headEnd type="none" w="med" len="med"/>
              <a:tailEnd type="none" w="med" len="med"/>
            </a:ln>
          </p:spPr>
          <p:txBody>
            <a:bodyPr lIns="124327" tIns="62146" rIns="124327" bIns="62146" anchor="t" anchorCtr="0">
              <a:noAutofit/>
            </a:bodyPr>
            <a:lstStyle/>
            <a:p>
              <a:pPr defTabSz="1243493"/>
              <a:endParaRPr sz="2448" kern="0">
                <a:solidFill>
                  <a:srgbClr val="FFFFFF"/>
                </a:solidFill>
                <a:latin typeface="Comfortaa"/>
                <a:ea typeface="Comfortaa"/>
                <a:cs typeface="Comfortaa"/>
                <a:sym typeface="Comfortaa"/>
              </a:endParaRPr>
            </a:p>
          </p:txBody>
        </p:sp>
        <p:sp>
          <p:nvSpPr>
            <p:cNvPr id="1462" name="Shape 1462"/>
            <p:cNvSpPr/>
            <p:nvPr/>
          </p:nvSpPr>
          <p:spPr>
            <a:xfrm>
              <a:off x="7578003" y="2155240"/>
              <a:ext cx="5100" cy="231900"/>
            </a:xfrm>
            <a:prstGeom prst="rect">
              <a:avLst/>
            </a:prstGeom>
            <a:solidFill>
              <a:srgbClr val="44546A"/>
            </a:solidFill>
            <a:ln>
              <a:noFill/>
            </a:ln>
          </p:spPr>
          <p:txBody>
            <a:bodyPr lIns="124327" tIns="62146" rIns="124327" bIns="62146" anchor="t" anchorCtr="0">
              <a:noAutofit/>
            </a:bodyPr>
            <a:lstStyle/>
            <a:p>
              <a:pPr defTabSz="1243493"/>
              <a:endParaRPr sz="2448" kern="0">
                <a:solidFill>
                  <a:srgbClr val="FFFFFF"/>
                </a:solidFill>
                <a:latin typeface="Comfortaa"/>
                <a:ea typeface="Comfortaa"/>
                <a:cs typeface="Comfortaa"/>
                <a:sym typeface="Comfortaa"/>
              </a:endParaRPr>
            </a:p>
          </p:txBody>
        </p:sp>
        <p:sp>
          <p:nvSpPr>
            <p:cNvPr id="1463" name="Shape 1463"/>
            <p:cNvSpPr/>
            <p:nvPr/>
          </p:nvSpPr>
          <p:spPr>
            <a:xfrm>
              <a:off x="7613281" y="2155240"/>
              <a:ext cx="5100" cy="231900"/>
            </a:xfrm>
            <a:prstGeom prst="rect">
              <a:avLst/>
            </a:prstGeom>
            <a:solidFill>
              <a:srgbClr val="44546A"/>
            </a:solidFill>
            <a:ln>
              <a:noFill/>
            </a:ln>
          </p:spPr>
          <p:txBody>
            <a:bodyPr lIns="124327" tIns="62146" rIns="124327" bIns="62146" anchor="t" anchorCtr="0">
              <a:noAutofit/>
            </a:bodyPr>
            <a:lstStyle/>
            <a:p>
              <a:pPr defTabSz="1243493"/>
              <a:endParaRPr sz="2448" kern="0">
                <a:solidFill>
                  <a:srgbClr val="FFFFFF"/>
                </a:solidFill>
                <a:latin typeface="Comfortaa"/>
                <a:ea typeface="Comfortaa"/>
                <a:cs typeface="Comfortaa"/>
                <a:sym typeface="Comfortaa"/>
              </a:endParaRPr>
            </a:p>
          </p:txBody>
        </p:sp>
        <p:sp>
          <p:nvSpPr>
            <p:cNvPr id="1464" name="Shape 1464"/>
            <p:cNvSpPr/>
            <p:nvPr/>
          </p:nvSpPr>
          <p:spPr>
            <a:xfrm>
              <a:off x="7646096" y="2155240"/>
              <a:ext cx="5100" cy="231900"/>
            </a:xfrm>
            <a:prstGeom prst="rect">
              <a:avLst/>
            </a:prstGeom>
            <a:solidFill>
              <a:srgbClr val="44546A"/>
            </a:solidFill>
            <a:ln>
              <a:noFill/>
            </a:ln>
          </p:spPr>
          <p:txBody>
            <a:bodyPr lIns="124327" tIns="62146" rIns="124327" bIns="62146" anchor="t" anchorCtr="0">
              <a:noAutofit/>
            </a:bodyPr>
            <a:lstStyle/>
            <a:p>
              <a:pPr defTabSz="1243493"/>
              <a:endParaRPr sz="2448" kern="0">
                <a:solidFill>
                  <a:srgbClr val="FFFFFF"/>
                </a:solidFill>
                <a:latin typeface="Comfortaa"/>
                <a:ea typeface="Comfortaa"/>
                <a:cs typeface="Comfortaa"/>
                <a:sym typeface="Comfortaa"/>
              </a:endParaRPr>
            </a:p>
          </p:txBody>
        </p:sp>
        <p:sp>
          <p:nvSpPr>
            <p:cNvPr id="1465" name="Shape 1465"/>
            <p:cNvSpPr/>
            <p:nvPr/>
          </p:nvSpPr>
          <p:spPr>
            <a:xfrm>
              <a:off x="7678907" y="2155240"/>
              <a:ext cx="5100" cy="231900"/>
            </a:xfrm>
            <a:prstGeom prst="rect">
              <a:avLst/>
            </a:prstGeom>
            <a:solidFill>
              <a:srgbClr val="44546A"/>
            </a:solidFill>
            <a:ln>
              <a:noFill/>
            </a:ln>
          </p:spPr>
          <p:txBody>
            <a:bodyPr lIns="124327" tIns="62146" rIns="124327" bIns="62146" anchor="t" anchorCtr="0">
              <a:noAutofit/>
            </a:bodyPr>
            <a:lstStyle/>
            <a:p>
              <a:pPr defTabSz="1243493"/>
              <a:endParaRPr sz="2448" kern="0">
                <a:solidFill>
                  <a:srgbClr val="FFFFFF"/>
                </a:solidFill>
                <a:latin typeface="Comfortaa"/>
                <a:ea typeface="Comfortaa"/>
                <a:cs typeface="Comfortaa"/>
                <a:sym typeface="Comfortaa"/>
              </a:endParaRPr>
            </a:p>
          </p:txBody>
        </p:sp>
        <p:sp>
          <p:nvSpPr>
            <p:cNvPr id="1466" name="Shape 1466"/>
            <p:cNvSpPr/>
            <p:nvPr/>
          </p:nvSpPr>
          <p:spPr>
            <a:xfrm>
              <a:off x="7711721" y="2155240"/>
              <a:ext cx="5100" cy="231900"/>
            </a:xfrm>
            <a:prstGeom prst="rect">
              <a:avLst/>
            </a:prstGeom>
            <a:solidFill>
              <a:srgbClr val="44546A"/>
            </a:solidFill>
            <a:ln>
              <a:noFill/>
            </a:ln>
          </p:spPr>
          <p:txBody>
            <a:bodyPr lIns="124327" tIns="62146" rIns="124327" bIns="62146" anchor="t" anchorCtr="0">
              <a:noAutofit/>
            </a:bodyPr>
            <a:lstStyle/>
            <a:p>
              <a:pPr defTabSz="1243493"/>
              <a:endParaRPr sz="2448" kern="0">
                <a:solidFill>
                  <a:srgbClr val="FFFFFF"/>
                </a:solidFill>
                <a:latin typeface="Comfortaa"/>
                <a:ea typeface="Comfortaa"/>
                <a:cs typeface="Comfortaa"/>
                <a:sym typeface="Comfortaa"/>
              </a:endParaRPr>
            </a:p>
          </p:txBody>
        </p:sp>
        <p:sp>
          <p:nvSpPr>
            <p:cNvPr id="1467" name="Shape 1467"/>
            <p:cNvSpPr/>
            <p:nvPr/>
          </p:nvSpPr>
          <p:spPr>
            <a:xfrm>
              <a:off x="7570210" y="2283500"/>
              <a:ext cx="22500" cy="20100"/>
            </a:xfrm>
            <a:prstGeom prst="ellipse">
              <a:avLst/>
            </a:prstGeom>
            <a:solidFill>
              <a:srgbClr val="44546A"/>
            </a:solidFill>
            <a:ln>
              <a:noFill/>
            </a:ln>
          </p:spPr>
          <p:txBody>
            <a:bodyPr lIns="124327" tIns="62146" rIns="124327" bIns="62146" anchor="t" anchorCtr="0">
              <a:noAutofit/>
            </a:bodyPr>
            <a:lstStyle/>
            <a:p>
              <a:pPr defTabSz="1243493"/>
              <a:endParaRPr sz="2448" kern="0">
                <a:solidFill>
                  <a:srgbClr val="FFFFFF"/>
                </a:solidFill>
                <a:latin typeface="Comfortaa"/>
                <a:ea typeface="Comfortaa"/>
                <a:cs typeface="Comfortaa"/>
                <a:sym typeface="Comfortaa"/>
              </a:endParaRPr>
            </a:p>
          </p:txBody>
        </p:sp>
        <p:sp>
          <p:nvSpPr>
            <p:cNvPr id="1468" name="Shape 1468"/>
            <p:cNvSpPr/>
            <p:nvPr/>
          </p:nvSpPr>
          <p:spPr>
            <a:xfrm>
              <a:off x="7575135" y="2287897"/>
              <a:ext cx="12600" cy="11400"/>
            </a:xfrm>
            <a:prstGeom prst="ellipse">
              <a:avLst/>
            </a:prstGeom>
            <a:solidFill>
              <a:srgbClr val="44546A"/>
            </a:solidFill>
            <a:ln>
              <a:noFill/>
            </a:ln>
          </p:spPr>
          <p:txBody>
            <a:bodyPr lIns="124327" tIns="62146" rIns="124327" bIns="62146" anchor="t" anchorCtr="0">
              <a:noAutofit/>
            </a:bodyPr>
            <a:lstStyle/>
            <a:p>
              <a:pPr defTabSz="1243493"/>
              <a:endParaRPr sz="2448" kern="0">
                <a:solidFill>
                  <a:srgbClr val="FFFFFF"/>
                </a:solidFill>
                <a:latin typeface="Comfortaa"/>
                <a:ea typeface="Comfortaa"/>
                <a:cs typeface="Comfortaa"/>
                <a:sym typeface="Comfortaa"/>
              </a:endParaRPr>
            </a:p>
          </p:txBody>
        </p:sp>
        <p:sp>
          <p:nvSpPr>
            <p:cNvPr id="1469" name="Shape 1469"/>
            <p:cNvSpPr/>
            <p:nvPr/>
          </p:nvSpPr>
          <p:spPr>
            <a:xfrm>
              <a:off x="7603027" y="2272140"/>
              <a:ext cx="22500" cy="20700"/>
            </a:xfrm>
            <a:prstGeom prst="ellipse">
              <a:avLst/>
            </a:prstGeom>
            <a:solidFill>
              <a:srgbClr val="44546A"/>
            </a:solidFill>
            <a:ln>
              <a:noFill/>
            </a:ln>
          </p:spPr>
          <p:txBody>
            <a:bodyPr lIns="124327" tIns="62146" rIns="124327" bIns="62146" anchor="t" anchorCtr="0">
              <a:noAutofit/>
            </a:bodyPr>
            <a:lstStyle/>
            <a:p>
              <a:pPr defTabSz="1243493"/>
              <a:endParaRPr sz="2448" kern="0">
                <a:solidFill>
                  <a:srgbClr val="FFFFFF"/>
                </a:solidFill>
                <a:latin typeface="Comfortaa"/>
                <a:ea typeface="Comfortaa"/>
                <a:cs typeface="Comfortaa"/>
                <a:sym typeface="Comfortaa"/>
              </a:endParaRPr>
            </a:p>
          </p:txBody>
        </p:sp>
        <p:sp>
          <p:nvSpPr>
            <p:cNvPr id="1470" name="Shape 1470"/>
            <p:cNvSpPr/>
            <p:nvPr/>
          </p:nvSpPr>
          <p:spPr>
            <a:xfrm>
              <a:off x="7607949" y="2276902"/>
              <a:ext cx="12600" cy="10800"/>
            </a:xfrm>
            <a:prstGeom prst="ellipse">
              <a:avLst/>
            </a:prstGeom>
            <a:solidFill>
              <a:srgbClr val="44546A"/>
            </a:solidFill>
            <a:ln>
              <a:noFill/>
            </a:ln>
          </p:spPr>
          <p:txBody>
            <a:bodyPr lIns="124327" tIns="62146" rIns="124327" bIns="62146" anchor="t" anchorCtr="0">
              <a:noAutofit/>
            </a:bodyPr>
            <a:lstStyle/>
            <a:p>
              <a:pPr defTabSz="1243493"/>
              <a:endParaRPr sz="2448" kern="0">
                <a:solidFill>
                  <a:srgbClr val="FFFFFF"/>
                </a:solidFill>
                <a:latin typeface="Comfortaa"/>
                <a:ea typeface="Comfortaa"/>
                <a:cs typeface="Comfortaa"/>
                <a:sym typeface="Comfortaa"/>
              </a:endParaRPr>
            </a:p>
          </p:txBody>
        </p:sp>
        <p:sp>
          <p:nvSpPr>
            <p:cNvPr id="1471" name="Shape 1471"/>
            <p:cNvSpPr/>
            <p:nvPr/>
          </p:nvSpPr>
          <p:spPr>
            <a:xfrm>
              <a:off x="7635839" y="2261146"/>
              <a:ext cx="22500" cy="20100"/>
            </a:xfrm>
            <a:prstGeom prst="ellipse">
              <a:avLst/>
            </a:prstGeom>
            <a:solidFill>
              <a:srgbClr val="44546A"/>
            </a:solidFill>
            <a:ln>
              <a:noFill/>
            </a:ln>
          </p:spPr>
          <p:txBody>
            <a:bodyPr lIns="124327" tIns="62146" rIns="124327" bIns="62146" anchor="t" anchorCtr="0">
              <a:noAutofit/>
            </a:bodyPr>
            <a:lstStyle/>
            <a:p>
              <a:pPr defTabSz="1243493"/>
              <a:endParaRPr sz="2448" kern="0">
                <a:solidFill>
                  <a:srgbClr val="FFFFFF"/>
                </a:solidFill>
                <a:latin typeface="Comfortaa"/>
                <a:ea typeface="Comfortaa"/>
                <a:cs typeface="Comfortaa"/>
                <a:sym typeface="Comfortaa"/>
              </a:endParaRPr>
            </a:p>
          </p:txBody>
        </p:sp>
        <p:sp>
          <p:nvSpPr>
            <p:cNvPr id="1472" name="Shape 1472"/>
            <p:cNvSpPr/>
            <p:nvPr/>
          </p:nvSpPr>
          <p:spPr>
            <a:xfrm>
              <a:off x="7643224" y="2265542"/>
              <a:ext cx="10200" cy="11400"/>
            </a:xfrm>
            <a:prstGeom prst="ellipse">
              <a:avLst/>
            </a:prstGeom>
            <a:solidFill>
              <a:srgbClr val="44546A"/>
            </a:solidFill>
            <a:ln>
              <a:noFill/>
            </a:ln>
          </p:spPr>
          <p:txBody>
            <a:bodyPr lIns="124327" tIns="62146" rIns="124327" bIns="62146" anchor="t" anchorCtr="0">
              <a:noAutofit/>
            </a:bodyPr>
            <a:lstStyle/>
            <a:p>
              <a:pPr defTabSz="1243493"/>
              <a:endParaRPr sz="2448" kern="0">
                <a:solidFill>
                  <a:srgbClr val="FFFFFF"/>
                </a:solidFill>
                <a:latin typeface="Comfortaa"/>
                <a:ea typeface="Comfortaa"/>
                <a:cs typeface="Comfortaa"/>
                <a:sym typeface="Comfortaa"/>
              </a:endParaRPr>
            </a:p>
          </p:txBody>
        </p:sp>
        <p:sp>
          <p:nvSpPr>
            <p:cNvPr id="1473" name="Shape 1473"/>
            <p:cNvSpPr/>
            <p:nvPr/>
          </p:nvSpPr>
          <p:spPr>
            <a:xfrm>
              <a:off x="7671114" y="2249784"/>
              <a:ext cx="23100" cy="20100"/>
            </a:xfrm>
            <a:prstGeom prst="ellipse">
              <a:avLst/>
            </a:prstGeom>
            <a:solidFill>
              <a:srgbClr val="44546A"/>
            </a:solidFill>
            <a:ln>
              <a:noFill/>
            </a:ln>
          </p:spPr>
          <p:txBody>
            <a:bodyPr lIns="124327" tIns="62146" rIns="124327" bIns="62146" anchor="t" anchorCtr="0">
              <a:noAutofit/>
            </a:bodyPr>
            <a:lstStyle/>
            <a:p>
              <a:pPr defTabSz="1243493"/>
              <a:endParaRPr sz="2448" kern="0">
                <a:solidFill>
                  <a:srgbClr val="FFFFFF"/>
                </a:solidFill>
                <a:latin typeface="Comfortaa"/>
                <a:ea typeface="Comfortaa"/>
                <a:cs typeface="Comfortaa"/>
                <a:sym typeface="Comfortaa"/>
              </a:endParaRPr>
            </a:p>
          </p:txBody>
        </p:sp>
        <p:sp>
          <p:nvSpPr>
            <p:cNvPr id="1474" name="Shape 1474"/>
            <p:cNvSpPr/>
            <p:nvPr/>
          </p:nvSpPr>
          <p:spPr>
            <a:xfrm>
              <a:off x="7676038" y="2254183"/>
              <a:ext cx="10200" cy="11400"/>
            </a:xfrm>
            <a:prstGeom prst="ellipse">
              <a:avLst/>
            </a:prstGeom>
            <a:solidFill>
              <a:srgbClr val="44546A"/>
            </a:solidFill>
            <a:ln>
              <a:noFill/>
            </a:ln>
          </p:spPr>
          <p:txBody>
            <a:bodyPr lIns="124327" tIns="62146" rIns="124327" bIns="62146" anchor="t" anchorCtr="0">
              <a:noAutofit/>
            </a:bodyPr>
            <a:lstStyle/>
            <a:p>
              <a:pPr defTabSz="1243493"/>
              <a:endParaRPr sz="2448" kern="0">
                <a:solidFill>
                  <a:srgbClr val="FFFFFF"/>
                </a:solidFill>
                <a:latin typeface="Comfortaa"/>
                <a:ea typeface="Comfortaa"/>
                <a:cs typeface="Comfortaa"/>
                <a:sym typeface="Comfortaa"/>
              </a:endParaRPr>
            </a:p>
          </p:txBody>
        </p:sp>
        <p:sp>
          <p:nvSpPr>
            <p:cNvPr id="1475" name="Shape 1475"/>
            <p:cNvSpPr/>
            <p:nvPr/>
          </p:nvSpPr>
          <p:spPr>
            <a:xfrm>
              <a:off x="7703928" y="2238425"/>
              <a:ext cx="23100" cy="20100"/>
            </a:xfrm>
            <a:prstGeom prst="ellipse">
              <a:avLst/>
            </a:prstGeom>
            <a:solidFill>
              <a:srgbClr val="44546A"/>
            </a:solidFill>
            <a:ln>
              <a:noFill/>
            </a:ln>
          </p:spPr>
          <p:txBody>
            <a:bodyPr lIns="124327" tIns="62146" rIns="124327" bIns="62146" anchor="t" anchorCtr="0">
              <a:noAutofit/>
            </a:bodyPr>
            <a:lstStyle/>
            <a:p>
              <a:pPr defTabSz="1243493"/>
              <a:endParaRPr sz="2448" kern="0">
                <a:solidFill>
                  <a:srgbClr val="FFFFFF"/>
                </a:solidFill>
                <a:latin typeface="Comfortaa"/>
                <a:ea typeface="Comfortaa"/>
                <a:cs typeface="Comfortaa"/>
                <a:sym typeface="Comfortaa"/>
              </a:endParaRPr>
            </a:p>
          </p:txBody>
        </p:sp>
        <p:sp>
          <p:nvSpPr>
            <p:cNvPr id="1476" name="Shape 1476"/>
            <p:cNvSpPr/>
            <p:nvPr/>
          </p:nvSpPr>
          <p:spPr>
            <a:xfrm>
              <a:off x="7708850" y="2242823"/>
              <a:ext cx="12600" cy="11400"/>
            </a:xfrm>
            <a:prstGeom prst="ellipse">
              <a:avLst/>
            </a:prstGeom>
            <a:solidFill>
              <a:srgbClr val="44546A"/>
            </a:solidFill>
            <a:ln>
              <a:noFill/>
            </a:ln>
          </p:spPr>
          <p:txBody>
            <a:bodyPr lIns="124327" tIns="62146" rIns="124327" bIns="62146" anchor="t" anchorCtr="0">
              <a:noAutofit/>
            </a:bodyPr>
            <a:lstStyle/>
            <a:p>
              <a:pPr defTabSz="1243493"/>
              <a:endParaRPr sz="2448" kern="0">
                <a:solidFill>
                  <a:srgbClr val="FFFFFF"/>
                </a:solidFill>
                <a:latin typeface="Comfortaa"/>
                <a:ea typeface="Comfortaa"/>
                <a:cs typeface="Comfortaa"/>
                <a:sym typeface="Comfortaa"/>
              </a:endParaRPr>
            </a:p>
          </p:txBody>
        </p:sp>
        <p:sp>
          <p:nvSpPr>
            <p:cNvPr id="1477" name="Shape 1477"/>
            <p:cNvSpPr/>
            <p:nvPr/>
          </p:nvSpPr>
          <p:spPr>
            <a:xfrm>
              <a:off x="7365946" y="2136916"/>
              <a:ext cx="5100" cy="94800"/>
            </a:xfrm>
            <a:custGeom>
              <a:avLst/>
              <a:gdLst/>
              <a:ahLst/>
              <a:cxnLst/>
              <a:rect l="0" t="0" r="0" b="0"/>
              <a:pathLst>
                <a:path w="120000" h="120000" extrusionOk="0">
                  <a:moveTo>
                    <a:pt x="60000" y="120000"/>
                  </a:moveTo>
                  <a:cubicBezTo>
                    <a:pt x="60000" y="120000"/>
                    <a:pt x="0" y="120000"/>
                    <a:pt x="0" y="117142"/>
                  </a:cubicBezTo>
                  <a:cubicBezTo>
                    <a:pt x="0" y="2857"/>
                    <a:pt x="0" y="2857"/>
                    <a:pt x="0" y="2857"/>
                  </a:cubicBezTo>
                  <a:cubicBezTo>
                    <a:pt x="0" y="2857"/>
                    <a:pt x="60000" y="0"/>
                    <a:pt x="60000" y="0"/>
                  </a:cubicBezTo>
                  <a:cubicBezTo>
                    <a:pt x="120000" y="0"/>
                    <a:pt x="120000" y="2857"/>
                    <a:pt x="120000" y="2857"/>
                  </a:cubicBezTo>
                  <a:cubicBezTo>
                    <a:pt x="120000" y="117142"/>
                    <a:pt x="120000" y="117142"/>
                    <a:pt x="120000" y="117142"/>
                  </a:cubicBezTo>
                  <a:cubicBezTo>
                    <a:pt x="120000" y="120000"/>
                    <a:pt x="120000" y="120000"/>
                    <a:pt x="60000" y="120000"/>
                  </a:cubicBezTo>
                  <a:close/>
                </a:path>
              </a:pathLst>
            </a:custGeom>
            <a:solidFill>
              <a:srgbClr val="44546A"/>
            </a:solidFill>
            <a:ln>
              <a:noFill/>
            </a:ln>
          </p:spPr>
          <p:txBody>
            <a:bodyPr lIns="124327" tIns="62146" rIns="124327" bIns="62146" anchor="t" anchorCtr="0">
              <a:noAutofit/>
            </a:bodyPr>
            <a:lstStyle/>
            <a:p>
              <a:pPr defTabSz="1243493"/>
              <a:endParaRPr sz="2448" kern="0">
                <a:solidFill>
                  <a:srgbClr val="FFFFFF"/>
                </a:solidFill>
                <a:latin typeface="Comfortaa"/>
                <a:ea typeface="Comfortaa"/>
                <a:cs typeface="Comfortaa"/>
                <a:sym typeface="Comfortaa"/>
              </a:endParaRPr>
            </a:p>
          </p:txBody>
        </p:sp>
        <p:sp>
          <p:nvSpPr>
            <p:cNvPr id="1478" name="Shape 1478"/>
            <p:cNvSpPr/>
            <p:nvPr/>
          </p:nvSpPr>
          <p:spPr>
            <a:xfrm>
              <a:off x="7365946" y="2150475"/>
              <a:ext cx="131400" cy="40500"/>
            </a:xfrm>
            <a:custGeom>
              <a:avLst/>
              <a:gdLst/>
              <a:ahLst/>
              <a:cxnLst/>
              <a:rect l="0" t="0" r="0" b="0"/>
              <a:pathLst>
                <a:path w="120000" h="120000" extrusionOk="0">
                  <a:moveTo>
                    <a:pt x="30000" y="120000"/>
                  </a:moveTo>
                  <a:cubicBezTo>
                    <a:pt x="30000" y="120000"/>
                    <a:pt x="27692" y="120000"/>
                    <a:pt x="27692" y="120000"/>
                  </a:cubicBezTo>
                  <a:cubicBezTo>
                    <a:pt x="13846" y="93333"/>
                    <a:pt x="13846" y="93333"/>
                    <a:pt x="13846" y="93333"/>
                  </a:cubicBezTo>
                  <a:cubicBezTo>
                    <a:pt x="4615" y="113333"/>
                    <a:pt x="4615" y="113333"/>
                    <a:pt x="4615" y="113333"/>
                  </a:cubicBezTo>
                  <a:cubicBezTo>
                    <a:pt x="4615" y="120000"/>
                    <a:pt x="2307" y="113333"/>
                    <a:pt x="2307" y="113333"/>
                  </a:cubicBezTo>
                  <a:cubicBezTo>
                    <a:pt x="0" y="113333"/>
                    <a:pt x="0" y="106666"/>
                    <a:pt x="2307" y="106666"/>
                  </a:cubicBezTo>
                  <a:cubicBezTo>
                    <a:pt x="13846" y="80000"/>
                    <a:pt x="13846" y="80000"/>
                    <a:pt x="13846" y="80000"/>
                  </a:cubicBezTo>
                  <a:cubicBezTo>
                    <a:pt x="13846" y="73333"/>
                    <a:pt x="16153" y="73333"/>
                    <a:pt x="16153" y="80000"/>
                  </a:cubicBezTo>
                  <a:cubicBezTo>
                    <a:pt x="30000" y="100000"/>
                    <a:pt x="30000" y="100000"/>
                    <a:pt x="30000" y="100000"/>
                  </a:cubicBezTo>
                  <a:cubicBezTo>
                    <a:pt x="64615" y="6666"/>
                    <a:pt x="64615" y="6666"/>
                    <a:pt x="64615" y="6666"/>
                  </a:cubicBezTo>
                  <a:cubicBezTo>
                    <a:pt x="64615" y="6666"/>
                    <a:pt x="64615" y="0"/>
                    <a:pt x="66923" y="0"/>
                  </a:cubicBezTo>
                  <a:cubicBezTo>
                    <a:pt x="66923" y="0"/>
                    <a:pt x="66923" y="6666"/>
                    <a:pt x="66923" y="6666"/>
                  </a:cubicBezTo>
                  <a:cubicBezTo>
                    <a:pt x="92307" y="80000"/>
                    <a:pt x="92307" y="80000"/>
                    <a:pt x="92307" y="80000"/>
                  </a:cubicBezTo>
                  <a:cubicBezTo>
                    <a:pt x="101538" y="73333"/>
                    <a:pt x="101538" y="73333"/>
                    <a:pt x="101538" y="73333"/>
                  </a:cubicBezTo>
                  <a:cubicBezTo>
                    <a:pt x="101538" y="66666"/>
                    <a:pt x="103846" y="66666"/>
                    <a:pt x="103846" y="73333"/>
                  </a:cubicBezTo>
                  <a:cubicBezTo>
                    <a:pt x="117692" y="93333"/>
                    <a:pt x="117692" y="93333"/>
                    <a:pt x="117692" y="93333"/>
                  </a:cubicBezTo>
                  <a:cubicBezTo>
                    <a:pt x="120000" y="93333"/>
                    <a:pt x="120000" y="100000"/>
                    <a:pt x="120000" y="100000"/>
                  </a:cubicBezTo>
                  <a:cubicBezTo>
                    <a:pt x="117692" y="106666"/>
                    <a:pt x="117692" y="106666"/>
                    <a:pt x="115384" y="106666"/>
                  </a:cubicBezTo>
                  <a:cubicBezTo>
                    <a:pt x="103846" y="86666"/>
                    <a:pt x="103846" y="86666"/>
                    <a:pt x="103846" y="86666"/>
                  </a:cubicBezTo>
                  <a:cubicBezTo>
                    <a:pt x="92307" y="100000"/>
                    <a:pt x="92307" y="100000"/>
                    <a:pt x="92307" y="100000"/>
                  </a:cubicBezTo>
                  <a:cubicBezTo>
                    <a:pt x="92307" y="100000"/>
                    <a:pt x="90000" y="100000"/>
                    <a:pt x="90000" y="100000"/>
                  </a:cubicBezTo>
                  <a:cubicBezTo>
                    <a:pt x="66923" y="20000"/>
                    <a:pt x="66923" y="20000"/>
                    <a:pt x="66923" y="20000"/>
                  </a:cubicBezTo>
                  <a:cubicBezTo>
                    <a:pt x="32307" y="120000"/>
                    <a:pt x="32307" y="120000"/>
                    <a:pt x="32307" y="120000"/>
                  </a:cubicBezTo>
                  <a:cubicBezTo>
                    <a:pt x="30000" y="120000"/>
                    <a:pt x="30000" y="120000"/>
                    <a:pt x="30000" y="120000"/>
                  </a:cubicBezTo>
                  <a:close/>
                </a:path>
              </a:pathLst>
            </a:custGeom>
            <a:solidFill>
              <a:srgbClr val="44546A"/>
            </a:solidFill>
            <a:ln>
              <a:noFill/>
            </a:ln>
          </p:spPr>
          <p:txBody>
            <a:bodyPr lIns="124327" tIns="62146" rIns="124327" bIns="62146" anchor="t" anchorCtr="0">
              <a:noAutofit/>
            </a:bodyPr>
            <a:lstStyle/>
            <a:p>
              <a:pPr defTabSz="1243493"/>
              <a:endParaRPr sz="2448" kern="0">
                <a:solidFill>
                  <a:srgbClr val="FFFFFF"/>
                </a:solidFill>
                <a:latin typeface="Comfortaa"/>
                <a:ea typeface="Comfortaa"/>
                <a:cs typeface="Comfortaa"/>
                <a:sym typeface="Comfortaa"/>
              </a:endParaRPr>
            </a:p>
          </p:txBody>
        </p:sp>
        <p:sp>
          <p:nvSpPr>
            <p:cNvPr id="1479" name="Shape 1479"/>
            <p:cNvSpPr/>
            <p:nvPr/>
          </p:nvSpPr>
          <p:spPr>
            <a:xfrm>
              <a:off x="7368407" y="2227065"/>
              <a:ext cx="153600" cy="4800"/>
            </a:xfrm>
            <a:custGeom>
              <a:avLst/>
              <a:gdLst/>
              <a:ahLst/>
              <a:cxnLst/>
              <a:rect l="0" t="0" r="0" b="0"/>
              <a:pathLst>
                <a:path w="120000" h="120000" extrusionOk="0">
                  <a:moveTo>
                    <a:pt x="118032" y="120000"/>
                  </a:moveTo>
                  <a:cubicBezTo>
                    <a:pt x="1967" y="120000"/>
                    <a:pt x="1967" y="120000"/>
                    <a:pt x="1967" y="120000"/>
                  </a:cubicBezTo>
                  <a:cubicBezTo>
                    <a:pt x="0" y="120000"/>
                    <a:pt x="0" y="120000"/>
                    <a:pt x="0" y="60000"/>
                  </a:cubicBezTo>
                  <a:cubicBezTo>
                    <a:pt x="0" y="0"/>
                    <a:pt x="0" y="0"/>
                    <a:pt x="1967" y="0"/>
                  </a:cubicBezTo>
                  <a:cubicBezTo>
                    <a:pt x="118032" y="0"/>
                    <a:pt x="118032" y="0"/>
                    <a:pt x="118032" y="0"/>
                  </a:cubicBezTo>
                  <a:cubicBezTo>
                    <a:pt x="120000" y="0"/>
                    <a:pt x="120000" y="0"/>
                    <a:pt x="120000" y="60000"/>
                  </a:cubicBezTo>
                  <a:cubicBezTo>
                    <a:pt x="120000" y="120000"/>
                    <a:pt x="120000" y="120000"/>
                    <a:pt x="118032" y="120000"/>
                  </a:cubicBezTo>
                  <a:close/>
                </a:path>
              </a:pathLst>
            </a:custGeom>
            <a:solidFill>
              <a:srgbClr val="44546A"/>
            </a:solidFill>
            <a:ln>
              <a:noFill/>
            </a:ln>
          </p:spPr>
          <p:txBody>
            <a:bodyPr lIns="124327" tIns="62146" rIns="124327" bIns="62146" anchor="t" anchorCtr="0">
              <a:noAutofit/>
            </a:bodyPr>
            <a:lstStyle/>
            <a:p>
              <a:pPr defTabSz="1243493"/>
              <a:endParaRPr sz="2448" kern="0">
                <a:solidFill>
                  <a:srgbClr val="FFFFFF"/>
                </a:solidFill>
                <a:latin typeface="Comfortaa"/>
                <a:ea typeface="Comfortaa"/>
                <a:cs typeface="Comfortaa"/>
                <a:sym typeface="Comfortaa"/>
              </a:endParaRPr>
            </a:p>
          </p:txBody>
        </p:sp>
        <p:sp>
          <p:nvSpPr>
            <p:cNvPr id="1480" name="Shape 1480"/>
            <p:cNvSpPr/>
            <p:nvPr/>
          </p:nvSpPr>
          <p:spPr>
            <a:xfrm>
              <a:off x="7479563" y="2204710"/>
              <a:ext cx="30000" cy="27000"/>
            </a:xfrm>
            <a:custGeom>
              <a:avLst/>
              <a:gdLst/>
              <a:ahLst/>
              <a:cxnLst/>
              <a:rect l="0" t="0" r="0" b="0"/>
              <a:pathLst>
                <a:path w="120000" h="120000" extrusionOk="0">
                  <a:moveTo>
                    <a:pt x="20000" y="120000"/>
                  </a:moveTo>
                  <a:cubicBezTo>
                    <a:pt x="10000" y="120000"/>
                    <a:pt x="10000" y="120000"/>
                    <a:pt x="10000" y="120000"/>
                  </a:cubicBezTo>
                  <a:cubicBezTo>
                    <a:pt x="10000" y="110000"/>
                    <a:pt x="0" y="110000"/>
                    <a:pt x="10000" y="100000"/>
                  </a:cubicBezTo>
                  <a:cubicBezTo>
                    <a:pt x="100000" y="0"/>
                    <a:pt x="100000" y="0"/>
                    <a:pt x="100000" y="0"/>
                  </a:cubicBezTo>
                  <a:cubicBezTo>
                    <a:pt x="100000" y="0"/>
                    <a:pt x="110000" y="0"/>
                    <a:pt x="110000" y="0"/>
                  </a:cubicBezTo>
                  <a:cubicBezTo>
                    <a:pt x="120000" y="0"/>
                    <a:pt x="120000" y="10000"/>
                    <a:pt x="110000" y="20000"/>
                  </a:cubicBezTo>
                  <a:cubicBezTo>
                    <a:pt x="20000" y="120000"/>
                    <a:pt x="20000" y="120000"/>
                    <a:pt x="20000" y="120000"/>
                  </a:cubicBezTo>
                  <a:cubicBezTo>
                    <a:pt x="20000" y="120000"/>
                    <a:pt x="20000" y="120000"/>
                    <a:pt x="20000" y="120000"/>
                  </a:cubicBezTo>
                  <a:close/>
                </a:path>
              </a:pathLst>
            </a:custGeom>
            <a:solidFill>
              <a:srgbClr val="44546A"/>
            </a:solidFill>
            <a:ln>
              <a:noFill/>
            </a:ln>
          </p:spPr>
          <p:txBody>
            <a:bodyPr lIns="124327" tIns="62146" rIns="124327" bIns="62146" anchor="t" anchorCtr="0">
              <a:noAutofit/>
            </a:bodyPr>
            <a:lstStyle/>
            <a:p>
              <a:pPr defTabSz="1243493"/>
              <a:endParaRPr sz="2448" kern="0">
                <a:solidFill>
                  <a:srgbClr val="FFFFFF"/>
                </a:solidFill>
                <a:latin typeface="Comfortaa"/>
                <a:ea typeface="Comfortaa"/>
                <a:cs typeface="Comfortaa"/>
                <a:sym typeface="Comfortaa"/>
              </a:endParaRPr>
            </a:p>
          </p:txBody>
        </p:sp>
        <p:sp>
          <p:nvSpPr>
            <p:cNvPr id="1481" name="Shape 1481"/>
            <p:cNvSpPr/>
            <p:nvPr/>
          </p:nvSpPr>
          <p:spPr>
            <a:xfrm>
              <a:off x="7428703" y="2173193"/>
              <a:ext cx="78300" cy="58500"/>
            </a:xfrm>
            <a:custGeom>
              <a:avLst/>
              <a:gdLst/>
              <a:ahLst/>
              <a:cxnLst/>
              <a:rect l="0" t="0" r="0" b="0"/>
              <a:pathLst>
                <a:path w="120000" h="120000" extrusionOk="0">
                  <a:moveTo>
                    <a:pt x="42580" y="120000"/>
                  </a:moveTo>
                  <a:cubicBezTo>
                    <a:pt x="3870" y="120000"/>
                    <a:pt x="3870" y="120000"/>
                    <a:pt x="3870" y="120000"/>
                  </a:cubicBezTo>
                  <a:cubicBezTo>
                    <a:pt x="0" y="120000"/>
                    <a:pt x="0" y="120000"/>
                    <a:pt x="0" y="120000"/>
                  </a:cubicBezTo>
                  <a:cubicBezTo>
                    <a:pt x="0" y="115384"/>
                    <a:pt x="0" y="115384"/>
                    <a:pt x="0" y="110769"/>
                  </a:cubicBezTo>
                  <a:cubicBezTo>
                    <a:pt x="77419" y="9230"/>
                    <a:pt x="77419" y="9230"/>
                    <a:pt x="77419" y="9230"/>
                  </a:cubicBezTo>
                  <a:cubicBezTo>
                    <a:pt x="77419" y="4615"/>
                    <a:pt x="81290" y="4615"/>
                    <a:pt x="81290" y="4615"/>
                  </a:cubicBezTo>
                  <a:cubicBezTo>
                    <a:pt x="96774" y="13846"/>
                    <a:pt x="96774" y="13846"/>
                    <a:pt x="96774" y="13846"/>
                  </a:cubicBezTo>
                  <a:cubicBezTo>
                    <a:pt x="112258" y="0"/>
                    <a:pt x="112258" y="0"/>
                    <a:pt x="112258" y="0"/>
                  </a:cubicBezTo>
                  <a:cubicBezTo>
                    <a:pt x="116129" y="0"/>
                    <a:pt x="120000" y="0"/>
                    <a:pt x="120000" y="0"/>
                  </a:cubicBezTo>
                  <a:cubicBezTo>
                    <a:pt x="120000" y="4615"/>
                    <a:pt x="120000" y="4615"/>
                    <a:pt x="120000" y="9230"/>
                  </a:cubicBezTo>
                  <a:cubicBezTo>
                    <a:pt x="116129" y="9230"/>
                    <a:pt x="116129" y="9230"/>
                    <a:pt x="116129" y="9230"/>
                  </a:cubicBezTo>
                  <a:cubicBezTo>
                    <a:pt x="116129" y="9230"/>
                    <a:pt x="120000" y="9230"/>
                    <a:pt x="120000" y="13846"/>
                  </a:cubicBezTo>
                  <a:cubicBezTo>
                    <a:pt x="120000" y="13846"/>
                    <a:pt x="120000" y="18461"/>
                    <a:pt x="120000" y="18461"/>
                  </a:cubicBezTo>
                  <a:cubicBezTo>
                    <a:pt x="46451" y="120000"/>
                    <a:pt x="46451" y="120000"/>
                    <a:pt x="46451" y="120000"/>
                  </a:cubicBezTo>
                  <a:cubicBezTo>
                    <a:pt x="46451" y="120000"/>
                    <a:pt x="46451" y="120000"/>
                    <a:pt x="42580" y="120000"/>
                  </a:cubicBezTo>
                  <a:close/>
                  <a:moveTo>
                    <a:pt x="11612" y="110769"/>
                  </a:moveTo>
                  <a:cubicBezTo>
                    <a:pt x="42580" y="110769"/>
                    <a:pt x="42580" y="110769"/>
                    <a:pt x="42580" y="110769"/>
                  </a:cubicBezTo>
                  <a:cubicBezTo>
                    <a:pt x="112258" y="18461"/>
                    <a:pt x="112258" y="18461"/>
                    <a:pt x="112258" y="18461"/>
                  </a:cubicBezTo>
                  <a:cubicBezTo>
                    <a:pt x="100645" y="27692"/>
                    <a:pt x="100645" y="27692"/>
                    <a:pt x="100645" y="27692"/>
                  </a:cubicBezTo>
                  <a:cubicBezTo>
                    <a:pt x="100645" y="27692"/>
                    <a:pt x="96774" y="27692"/>
                    <a:pt x="96774" y="27692"/>
                  </a:cubicBezTo>
                  <a:cubicBezTo>
                    <a:pt x="81290" y="18461"/>
                    <a:pt x="81290" y="18461"/>
                    <a:pt x="81290" y="18461"/>
                  </a:cubicBezTo>
                  <a:lnTo>
                    <a:pt x="11612" y="110769"/>
                  </a:lnTo>
                  <a:close/>
                </a:path>
              </a:pathLst>
            </a:custGeom>
            <a:solidFill>
              <a:srgbClr val="44546A"/>
            </a:solidFill>
            <a:ln>
              <a:noFill/>
            </a:ln>
          </p:spPr>
          <p:txBody>
            <a:bodyPr lIns="124327" tIns="62146" rIns="124327" bIns="62146" anchor="t" anchorCtr="0">
              <a:noAutofit/>
            </a:bodyPr>
            <a:lstStyle/>
            <a:p>
              <a:pPr defTabSz="1243493"/>
              <a:endParaRPr sz="2448" kern="0">
                <a:solidFill>
                  <a:srgbClr val="FFFFFF"/>
                </a:solidFill>
                <a:latin typeface="Comfortaa"/>
                <a:ea typeface="Comfortaa"/>
                <a:cs typeface="Comfortaa"/>
                <a:sym typeface="Comfortaa"/>
              </a:endParaRPr>
            </a:p>
          </p:txBody>
        </p:sp>
        <p:sp>
          <p:nvSpPr>
            <p:cNvPr id="1482" name="Shape 1482"/>
            <p:cNvSpPr/>
            <p:nvPr/>
          </p:nvSpPr>
          <p:spPr>
            <a:xfrm>
              <a:off x="7504585" y="2170997"/>
              <a:ext cx="5100" cy="60900"/>
            </a:xfrm>
            <a:custGeom>
              <a:avLst/>
              <a:gdLst/>
              <a:ahLst/>
              <a:cxnLst/>
              <a:rect l="0" t="0" r="0" b="0"/>
              <a:pathLst>
                <a:path w="120000" h="120000" extrusionOk="0">
                  <a:moveTo>
                    <a:pt x="60000" y="120000"/>
                  </a:moveTo>
                  <a:cubicBezTo>
                    <a:pt x="0" y="120000"/>
                    <a:pt x="0" y="115555"/>
                    <a:pt x="0" y="115555"/>
                  </a:cubicBezTo>
                  <a:cubicBezTo>
                    <a:pt x="0" y="4444"/>
                    <a:pt x="0" y="4444"/>
                    <a:pt x="0" y="4444"/>
                  </a:cubicBezTo>
                  <a:cubicBezTo>
                    <a:pt x="0" y="4444"/>
                    <a:pt x="0" y="0"/>
                    <a:pt x="60000" y="0"/>
                  </a:cubicBezTo>
                  <a:cubicBezTo>
                    <a:pt x="60000" y="0"/>
                    <a:pt x="120000" y="4444"/>
                    <a:pt x="120000" y="4444"/>
                  </a:cubicBezTo>
                  <a:cubicBezTo>
                    <a:pt x="120000" y="115555"/>
                    <a:pt x="120000" y="115555"/>
                    <a:pt x="120000" y="115555"/>
                  </a:cubicBezTo>
                  <a:cubicBezTo>
                    <a:pt x="120000" y="115555"/>
                    <a:pt x="60000" y="120000"/>
                    <a:pt x="60000" y="120000"/>
                  </a:cubicBezTo>
                  <a:close/>
                </a:path>
              </a:pathLst>
            </a:custGeom>
            <a:solidFill>
              <a:srgbClr val="44546A"/>
            </a:solidFill>
            <a:ln>
              <a:noFill/>
            </a:ln>
          </p:spPr>
          <p:txBody>
            <a:bodyPr lIns="124327" tIns="62146" rIns="124327" bIns="62146" anchor="t" anchorCtr="0">
              <a:noAutofit/>
            </a:bodyPr>
            <a:lstStyle/>
            <a:p>
              <a:pPr defTabSz="1243493"/>
              <a:endParaRPr sz="2448" kern="0">
                <a:solidFill>
                  <a:srgbClr val="FFFFFF"/>
                </a:solidFill>
                <a:latin typeface="Comfortaa"/>
                <a:ea typeface="Comfortaa"/>
                <a:cs typeface="Comfortaa"/>
                <a:sym typeface="Comfortaa"/>
              </a:endParaRPr>
            </a:p>
          </p:txBody>
        </p:sp>
        <p:sp>
          <p:nvSpPr>
            <p:cNvPr id="1483" name="Shape 1483"/>
            <p:cNvSpPr/>
            <p:nvPr/>
          </p:nvSpPr>
          <p:spPr>
            <a:xfrm>
              <a:off x="7375789" y="2159633"/>
              <a:ext cx="85800" cy="72300"/>
            </a:xfrm>
            <a:custGeom>
              <a:avLst/>
              <a:gdLst/>
              <a:ahLst/>
              <a:cxnLst/>
              <a:rect l="0" t="0" r="0" b="0"/>
              <a:pathLst>
                <a:path w="120000" h="120000" extrusionOk="0">
                  <a:moveTo>
                    <a:pt x="38823" y="120000"/>
                  </a:moveTo>
                  <a:cubicBezTo>
                    <a:pt x="3529" y="120000"/>
                    <a:pt x="3529" y="120000"/>
                    <a:pt x="3529" y="120000"/>
                  </a:cubicBezTo>
                  <a:cubicBezTo>
                    <a:pt x="0" y="120000"/>
                    <a:pt x="0" y="120000"/>
                    <a:pt x="0" y="120000"/>
                  </a:cubicBezTo>
                  <a:cubicBezTo>
                    <a:pt x="0" y="116250"/>
                    <a:pt x="0" y="116250"/>
                    <a:pt x="0" y="112500"/>
                  </a:cubicBezTo>
                  <a:cubicBezTo>
                    <a:pt x="95294" y="0"/>
                    <a:pt x="95294" y="0"/>
                    <a:pt x="95294" y="0"/>
                  </a:cubicBezTo>
                  <a:cubicBezTo>
                    <a:pt x="95294" y="0"/>
                    <a:pt x="95294" y="0"/>
                    <a:pt x="95294" y="0"/>
                  </a:cubicBezTo>
                  <a:cubicBezTo>
                    <a:pt x="95294" y="0"/>
                    <a:pt x="95294" y="0"/>
                    <a:pt x="95294" y="0"/>
                  </a:cubicBezTo>
                  <a:cubicBezTo>
                    <a:pt x="98823" y="0"/>
                    <a:pt x="98823" y="0"/>
                    <a:pt x="98823" y="0"/>
                  </a:cubicBezTo>
                  <a:cubicBezTo>
                    <a:pt x="120000" y="22500"/>
                    <a:pt x="120000" y="22500"/>
                    <a:pt x="120000" y="22500"/>
                  </a:cubicBezTo>
                  <a:cubicBezTo>
                    <a:pt x="120000" y="22500"/>
                    <a:pt x="120000" y="26250"/>
                    <a:pt x="120000" y="26250"/>
                  </a:cubicBezTo>
                  <a:cubicBezTo>
                    <a:pt x="42352" y="120000"/>
                    <a:pt x="42352" y="120000"/>
                    <a:pt x="42352" y="120000"/>
                  </a:cubicBezTo>
                  <a:cubicBezTo>
                    <a:pt x="42352" y="120000"/>
                    <a:pt x="42352" y="120000"/>
                    <a:pt x="38823" y="120000"/>
                  </a:cubicBezTo>
                  <a:close/>
                  <a:moveTo>
                    <a:pt x="10588" y="112500"/>
                  </a:moveTo>
                  <a:cubicBezTo>
                    <a:pt x="38823" y="112500"/>
                    <a:pt x="38823" y="112500"/>
                    <a:pt x="38823" y="112500"/>
                  </a:cubicBezTo>
                  <a:cubicBezTo>
                    <a:pt x="109411" y="26250"/>
                    <a:pt x="109411" y="26250"/>
                    <a:pt x="109411" y="26250"/>
                  </a:cubicBezTo>
                  <a:cubicBezTo>
                    <a:pt x="98823" y="7500"/>
                    <a:pt x="98823" y="7500"/>
                    <a:pt x="98823" y="7500"/>
                  </a:cubicBezTo>
                  <a:lnTo>
                    <a:pt x="10588" y="112500"/>
                  </a:lnTo>
                  <a:close/>
                </a:path>
              </a:pathLst>
            </a:custGeom>
            <a:solidFill>
              <a:srgbClr val="44546A"/>
            </a:solidFill>
            <a:ln>
              <a:noFill/>
            </a:ln>
          </p:spPr>
          <p:txBody>
            <a:bodyPr lIns="124327" tIns="62146" rIns="124327" bIns="62146" anchor="t" anchorCtr="0">
              <a:noAutofit/>
            </a:bodyPr>
            <a:lstStyle/>
            <a:p>
              <a:pPr defTabSz="1243493"/>
              <a:endParaRPr sz="2448" kern="0">
                <a:solidFill>
                  <a:srgbClr val="FFFFFF"/>
                </a:solidFill>
                <a:latin typeface="Comfortaa"/>
                <a:ea typeface="Comfortaa"/>
                <a:cs typeface="Comfortaa"/>
                <a:sym typeface="Comfortaa"/>
              </a:endParaRPr>
            </a:p>
          </p:txBody>
        </p:sp>
        <p:sp>
          <p:nvSpPr>
            <p:cNvPr id="1484" name="Shape 1484"/>
            <p:cNvSpPr/>
            <p:nvPr/>
          </p:nvSpPr>
          <p:spPr>
            <a:xfrm>
              <a:off x="7365946" y="2175392"/>
              <a:ext cx="30000" cy="38100"/>
            </a:xfrm>
            <a:custGeom>
              <a:avLst/>
              <a:gdLst/>
              <a:ahLst/>
              <a:cxnLst/>
              <a:rect l="0" t="0" r="0" b="0"/>
              <a:pathLst>
                <a:path w="120000" h="120000" extrusionOk="0">
                  <a:moveTo>
                    <a:pt x="10000" y="120000"/>
                  </a:moveTo>
                  <a:cubicBezTo>
                    <a:pt x="10000" y="120000"/>
                    <a:pt x="10000" y="120000"/>
                    <a:pt x="10000" y="120000"/>
                  </a:cubicBezTo>
                  <a:cubicBezTo>
                    <a:pt x="0" y="120000"/>
                    <a:pt x="0" y="112941"/>
                    <a:pt x="10000" y="112941"/>
                  </a:cubicBezTo>
                  <a:cubicBezTo>
                    <a:pt x="100000" y="35294"/>
                    <a:pt x="100000" y="35294"/>
                    <a:pt x="100000" y="35294"/>
                  </a:cubicBezTo>
                  <a:cubicBezTo>
                    <a:pt x="60000" y="21176"/>
                    <a:pt x="60000" y="21176"/>
                    <a:pt x="60000" y="21176"/>
                  </a:cubicBezTo>
                  <a:cubicBezTo>
                    <a:pt x="20000" y="42352"/>
                    <a:pt x="20000" y="42352"/>
                    <a:pt x="20000" y="42352"/>
                  </a:cubicBezTo>
                  <a:cubicBezTo>
                    <a:pt x="20000" y="49411"/>
                    <a:pt x="10000" y="42352"/>
                    <a:pt x="10000" y="42352"/>
                  </a:cubicBezTo>
                  <a:cubicBezTo>
                    <a:pt x="0" y="42352"/>
                    <a:pt x="0" y="35294"/>
                    <a:pt x="10000" y="35294"/>
                  </a:cubicBezTo>
                  <a:cubicBezTo>
                    <a:pt x="60000" y="7058"/>
                    <a:pt x="60000" y="7058"/>
                    <a:pt x="60000" y="7058"/>
                  </a:cubicBezTo>
                  <a:cubicBezTo>
                    <a:pt x="60000" y="0"/>
                    <a:pt x="70000" y="0"/>
                    <a:pt x="70000" y="7058"/>
                  </a:cubicBezTo>
                  <a:cubicBezTo>
                    <a:pt x="120000" y="28235"/>
                    <a:pt x="120000" y="28235"/>
                    <a:pt x="120000" y="28235"/>
                  </a:cubicBezTo>
                  <a:cubicBezTo>
                    <a:pt x="120000" y="28235"/>
                    <a:pt x="120000" y="28235"/>
                    <a:pt x="120000" y="35294"/>
                  </a:cubicBezTo>
                  <a:cubicBezTo>
                    <a:pt x="120000" y="35294"/>
                    <a:pt x="120000" y="35294"/>
                    <a:pt x="120000" y="42352"/>
                  </a:cubicBezTo>
                  <a:cubicBezTo>
                    <a:pt x="20000" y="120000"/>
                    <a:pt x="20000" y="120000"/>
                    <a:pt x="20000" y="120000"/>
                  </a:cubicBezTo>
                  <a:cubicBezTo>
                    <a:pt x="20000" y="120000"/>
                    <a:pt x="20000" y="120000"/>
                    <a:pt x="10000" y="120000"/>
                  </a:cubicBezTo>
                  <a:close/>
                </a:path>
              </a:pathLst>
            </a:custGeom>
            <a:solidFill>
              <a:srgbClr val="44546A"/>
            </a:solidFill>
            <a:ln>
              <a:noFill/>
            </a:ln>
          </p:spPr>
          <p:txBody>
            <a:bodyPr lIns="124327" tIns="62146" rIns="124327" bIns="62146" anchor="t" anchorCtr="0">
              <a:noAutofit/>
            </a:bodyPr>
            <a:lstStyle/>
            <a:p>
              <a:pPr defTabSz="1243493"/>
              <a:endParaRPr sz="2448" kern="0">
                <a:solidFill>
                  <a:srgbClr val="FFFFFF"/>
                </a:solidFill>
                <a:latin typeface="Comfortaa"/>
                <a:ea typeface="Comfortaa"/>
                <a:cs typeface="Comfortaa"/>
                <a:sym typeface="Comfortaa"/>
              </a:endParaRPr>
            </a:p>
          </p:txBody>
        </p:sp>
        <p:sp>
          <p:nvSpPr>
            <p:cNvPr id="1485" name="Shape 1485"/>
            <p:cNvSpPr/>
            <p:nvPr/>
          </p:nvSpPr>
          <p:spPr>
            <a:xfrm>
              <a:off x="7355692" y="2261146"/>
              <a:ext cx="126300" cy="112500"/>
            </a:xfrm>
            <a:custGeom>
              <a:avLst/>
              <a:gdLst/>
              <a:ahLst/>
              <a:cxnLst/>
              <a:rect l="0" t="0" r="0" b="0"/>
              <a:pathLst>
                <a:path w="120000" h="120000" extrusionOk="0">
                  <a:moveTo>
                    <a:pt x="96000" y="19200"/>
                  </a:moveTo>
                  <a:cubicBezTo>
                    <a:pt x="96000" y="19200"/>
                    <a:pt x="96000" y="19200"/>
                    <a:pt x="96000" y="19200"/>
                  </a:cubicBezTo>
                  <a:cubicBezTo>
                    <a:pt x="96000" y="19200"/>
                    <a:pt x="96000" y="19200"/>
                    <a:pt x="96000" y="19200"/>
                  </a:cubicBezTo>
                  <a:cubicBezTo>
                    <a:pt x="98400" y="19200"/>
                    <a:pt x="98400" y="21600"/>
                    <a:pt x="98400" y="21600"/>
                  </a:cubicBezTo>
                  <a:cubicBezTo>
                    <a:pt x="100800" y="21600"/>
                    <a:pt x="100800" y="24000"/>
                    <a:pt x="100800" y="24000"/>
                  </a:cubicBezTo>
                  <a:cubicBezTo>
                    <a:pt x="100800" y="24000"/>
                    <a:pt x="100800" y="24000"/>
                    <a:pt x="100800" y="24000"/>
                  </a:cubicBezTo>
                  <a:cubicBezTo>
                    <a:pt x="103200" y="24000"/>
                    <a:pt x="100800" y="26400"/>
                    <a:pt x="100800" y="26400"/>
                  </a:cubicBezTo>
                  <a:cubicBezTo>
                    <a:pt x="100800" y="26400"/>
                    <a:pt x="100800" y="28800"/>
                    <a:pt x="98400" y="28800"/>
                  </a:cubicBezTo>
                  <a:cubicBezTo>
                    <a:pt x="98400" y="31200"/>
                    <a:pt x="98400" y="31200"/>
                    <a:pt x="98400" y="31200"/>
                  </a:cubicBezTo>
                  <a:cubicBezTo>
                    <a:pt x="98400" y="33600"/>
                    <a:pt x="98400" y="33600"/>
                    <a:pt x="98400" y="33600"/>
                  </a:cubicBezTo>
                  <a:cubicBezTo>
                    <a:pt x="98400" y="33600"/>
                    <a:pt x="98400" y="33600"/>
                    <a:pt x="98400" y="33600"/>
                  </a:cubicBezTo>
                  <a:cubicBezTo>
                    <a:pt x="98400" y="33600"/>
                    <a:pt x="98400" y="33600"/>
                    <a:pt x="98400" y="36000"/>
                  </a:cubicBezTo>
                  <a:cubicBezTo>
                    <a:pt x="100800" y="36000"/>
                    <a:pt x="100800" y="38400"/>
                    <a:pt x="100800" y="38400"/>
                  </a:cubicBezTo>
                  <a:cubicBezTo>
                    <a:pt x="100800" y="38400"/>
                    <a:pt x="100800" y="38400"/>
                    <a:pt x="100800" y="38400"/>
                  </a:cubicBezTo>
                  <a:cubicBezTo>
                    <a:pt x="100800" y="38400"/>
                    <a:pt x="100800" y="38400"/>
                    <a:pt x="100800" y="38400"/>
                  </a:cubicBezTo>
                  <a:cubicBezTo>
                    <a:pt x="100800" y="38400"/>
                    <a:pt x="100800" y="38400"/>
                    <a:pt x="100800" y="40800"/>
                  </a:cubicBezTo>
                  <a:cubicBezTo>
                    <a:pt x="103200" y="40800"/>
                    <a:pt x="103200" y="40800"/>
                    <a:pt x="103200" y="40800"/>
                  </a:cubicBezTo>
                  <a:cubicBezTo>
                    <a:pt x="103200" y="40800"/>
                    <a:pt x="103200" y="40800"/>
                    <a:pt x="103200" y="40800"/>
                  </a:cubicBezTo>
                  <a:cubicBezTo>
                    <a:pt x="103200" y="40800"/>
                    <a:pt x="105600" y="40800"/>
                    <a:pt x="105600" y="43200"/>
                  </a:cubicBezTo>
                  <a:cubicBezTo>
                    <a:pt x="108000" y="43200"/>
                    <a:pt x="110400" y="43200"/>
                    <a:pt x="110400" y="43200"/>
                  </a:cubicBezTo>
                  <a:cubicBezTo>
                    <a:pt x="110400" y="43200"/>
                    <a:pt x="110400" y="43200"/>
                    <a:pt x="110400" y="43200"/>
                  </a:cubicBezTo>
                  <a:cubicBezTo>
                    <a:pt x="112800" y="43200"/>
                    <a:pt x="112800" y="43200"/>
                    <a:pt x="112800" y="43200"/>
                  </a:cubicBezTo>
                  <a:cubicBezTo>
                    <a:pt x="112800" y="43200"/>
                    <a:pt x="112800" y="43200"/>
                    <a:pt x="112800" y="43200"/>
                  </a:cubicBezTo>
                  <a:cubicBezTo>
                    <a:pt x="112800" y="45600"/>
                    <a:pt x="112800" y="45600"/>
                    <a:pt x="112800" y="45600"/>
                  </a:cubicBezTo>
                  <a:cubicBezTo>
                    <a:pt x="112800" y="48000"/>
                    <a:pt x="112800" y="48000"/>
                    <a:pt x="112800" y="50400"/>
                  </a:cubicBezTo>
                  <a:cubicBezTo>
                    <a:pt x="112800" y="50400"/>
                    <a:pt x="112800" y="50400"/>
                    <a:pt x="112800" y="50400"/>
                  </a:cubicBezTo>
                  <a:cubicBezTo>
                    <a:pt x="112800" y="50400"/>
                    <a:pt x="112800" y="52800"/>
                    <a:pt x="112800" y="52800"/>
                  </a:cubicBezTo>
                  <a:cubicBezTo>
                    <a:pt x="112800" y="52800"/>
                    <a:pt x="112800" y="52800"/>
                    <a:pt x="110400" y="52800"/>
                  </a:cubicBezTo>
                  <a:cubicBezTo>
                    <a:pt x="110400" y="52800"/>
                    <a:pt x="110400" y="52800"/>
                    <a:pt x="110400" y="55200"/>
                  </a:cubicBezTo>
                  <a:cubicBezTo>
                    <a:pt x="108000" y="55200"/>
                    <a:pt x="105600" y="55200"/>
                    <a:pt x="105600" y="55200"/>
                  </a:cubicBezTo>
                  <a:cubicBezTo>
                    <a:pt x="105600" y="55200"/>
                    <a:pt x="105600" y="55200"/>
                    <a:pt x="105600" y="57600"/>
                  </a:cubicBezTo>
                  <a:cubicBezTo>
                    <a:pt x="105600" y="57600"/>
                    <a:pt x="105600" y="57600"/>
                    <a:pt x="105600" y="57600"/>
                  </a:cubicBezTo>
                  <a:cubicBezTo>
                    <a:pt x="105600" y="60000"/>
                    <a:pt x="105600" y="60000"/>
                    <a:pt x="105600" y="60000"/>
                  </a:cubicBezTo>
                  <a:cubicBezTo>
                    <a:pt x="105600" y="60000"/>
                    <a:pt x="105600" y="62400"/>
                    <a:pt x="105600" y="62400"/>
                  </a:cubicBezTo>
                  <a:cubicBezTo>
                    <a:pt x="105600" y="62400"/>
                    <a:pt x="105600" y="62400"/>
                    <a:pt x="105600" y="62400"/>
                  </a:cubicBezTo>
                  <a:cubicBezTo>
                    <a:pt x="105600" y="62400"/>
                    <a:pt x="105600" y="62400"/>
                    <a:pt x="105600" y="64800"/>
                  </a:cubicBezTo>
                  <a:cubicBezTo>
                    <a:pt x="105600" y="64800"/>
                    <a:pt x="105600" y="64800"/>
                    <a:pt x="105600" y="64800"/>
                  </a:cubicBezTo>
                  <a:cubicBezTo>
                    <a:pt x="105600" y="67200"/>
                    <a:pt x="105600" y="67200"/>
                    <a:pt x="105600" y="67200"/>
                  </a:cubicBezTo>
                  <a:cubicBezTo>
                    <a:pt x="105600" y="67200"/>
                    <a:pt x="105600" y="67200"/>
                    <a:pt x="108000" y="67200"/>
                  </a:cubicBezTo>
                  <a:cubicBezTo>
                    <a:pt x="108000" y="67200"/>
                    <a:pt x="108000" y="67200"/>
                    <a:pt x="108000" y="67200"/>
                  </a:cubicBezTo>
                  <a:cubicBezTo>
                    <a:pt x="108000" y="67200"/>
                    <a:pt x="108000" y="67200"/>
                    <a:pt x="110400" y="67200"/>
                  </a:cubicBezTo>
                  <a:cubicBezTo>
                    <a:pt x="110400" y="69600"/>
                    <a:pt x="112800" y="69600"/>
                    <a:pt x="112800" y="69600"/>
                  </a:cubicBezTo>
                  <a:cubicBezTo>
                    <a:pt x="112800" y="69600"/>
                    <a:pt x="112800" y="69600"/>
                    <a:pt x="112800" y="69600"/>
                  </a:cubicBezTo>
                  <a:cubicBezTo>
                    <a:pt x="112800" y="72000"/>
                    <a:pt x="112800" y="72000"/>
                    <a:pt x="112800" y="72000"/>
                  </a:cubicBezTo>
                  <a:cubicBezTo>
                    <a:pt x="112800" y="72000"/>
                    <a:pt x="112800" y="72000"/>
                    <a:pt x="112800" y="72000"/>
                  </a:cubicBezTo>
                  <a:cubicBezTo>
                    <a:pt x="112800" y="74400"/>
                    <a:pt x="112800" y="74400"/>
                    <a:pt x="112800" y="74400"/>
                  </a:cubicBezTo>
                  <a:cubicBezTo>
                    <a:pt x="112800" y="76800"/>
                    <a:pt x="112800" y="76800"/>
                    <a:pt x="112800" y="79200"/>
                  </a:cubicBezTo>
                  <a:cubicBezTo>
                    <a:pt x="112800" y="79200"/>
                    <a:pt x="110400" y="79200"/>
                    <a:pt x="110400" y="79200"/>
                  </a:cubicBezTo>
                  <a:cubicBezTo>
                    <a:pt x="110400" y="79200"/>
                    <a:pt x="110400" y="79200"/>
                    <a:pt x="110400" y="79200"/>
                  </a:cubicBezTo>
                  <a:cubicBezTo>
                    <a:pt x="110400" y="79200"/>
                    <a:pt x="108000" y="79200"/>
                    <a:pt x="108000" y="79200"/>
                  </a:cubicBezTo>
                  <a:cubicBezTo>
                    <a:pt x="108000" y="79200"/>
                    <a:pt x="108000" y="79200"/>
                    <a:pt x="105600" y="79200"/>
                  </a:cubicBezTo>
                  <a:cubicBezTo>
                    <a:pt x="103200" y="79200"/>
                    <a:pt x="103200" y="79200"/>
                    <a:pt x="103200" y="79200"/>
                  </a:cubicBezTo>
                  <a:cubicBezTo>
                    <a:pt x="103200" y="79200"/>
                    <a:pt x="103200" y="79200"/>
                    <a:pt x="103200" y="81600"/>
                  </a:cubicBezTo>
                  <a:cubicBezTo>
                    <a:pt x="100800" y="81600"/>
                    <a:pt x="100800" y="81600"/>
                    <a:pt x="100800" y="81600"/>
                  </a:cubicBezTo>
                  <a:cubicBezTo>
                    <a:pt x="100800" y="84000"/>
                    <a:pt x="100800" y="84000"/>
                    <a:pt x="100800" y="84000"/>
                  </a:cubicBezTo>
                  <a:cubicBezTo>
                    <a:pt x="100800" y="84000"/>
                    <a:pt x="100800" y="84000"/>
                    <a:pt x="100800" y="84000"/>
                  </a:cubicBezTo>
                  <a:cubicBezTo>
                    <a:pt x="100800" y="84000"/>
                    <a:pt x="98400" y="86400"/>
                    <a:pt x="98400" y="86400"/>
                  </a:cubicBezTo>
                  <a:cubicBezTo>
                    <a:pt x="98400" y="86400"/>
                    <a:pt x="98400" y="88800"/>
                    <a:pt x="98400" y="88800"/>
                  </a:cubicBezTo>
                  <a:cubicBezTo>
                    <a:pt x="98400" y="88800"/>
                    <a:pt x="98400" y="88800"/>
                    <a:pt x="98400" y="88800"/>
                  </a:cubicBezTo>
                  <a:cubicBezTo>
                    <a:pt x="96000" y="88800"/>
                    <a:pt x="96000" y="88800"/>
                    <a:pt x="96000" y="88800"/>
                  </a:cubicBezTo>
                  <a:cubicBezTo>
                    <a:pt x="96000" y="88800"/>
                    <a:pt x="98400" y="91200"/>
                    <a:pt x="98400" y="91200"/>
                  </a:cubicBezTo>
                  <a:cubicBezTo>
                    <a:pt x="98400" y="93600"/>
                    <a:pt x="98400" y="93600"/>
                    <a:pt x="100800" y="93600"/>
                  </a:cubicBezTo>
                  <a:cubicBezTo>
                    <a:pt x="100800" y="96000"/>
                    <a:pt x="100800" y="96000"/>
                    <a:pt x="100800" y="96000"/>
                  </a:cubicBezTo>
                  <a:cubicBezTo>
                    <a:pt x="100800" y="96000"/>
                    <a:pt x="100800" y="96000"/>
                    <a:pt x="100800" y="98400"/>
                  </a:cubicBezTo>
                  <a:cubicBezTo>
                    <a:pt x="100800" y="98400"/>
                    <a:pt x="100800" y="98400"/>
                    <a:pt x="100800" y="98400"/>
                  </a:cubicBezTo>
                  <a:cubicBezTo>
                    <a:pt x="98400" y="98400"/>
                    <a:pt x="98400" y="100800"/>
                    <a:pt x="98400" y="100800"/>
                  </a:cubicBezTo>
                  <a:cubicBezTo>
                    <a:pt x="98400" y="100800"/>
                    <a:pt x="96000" y="100800"/>
                    <a:pt x="96000" y="103200"/>
                  </a:cubicBezTo>
                  <a:cubicBezTo>
                    <a:pt x="96000" y="103200"/>
                    <a:pt x="96000" y="103200"/>
                    <a:pt x="96000" y="103200"/>
                  </a:cubicBezTo>
                  <a:cubicBezTo>
                    <a:pt x="93600" y="103200"/>
                    <a:pt x="93600" y="103200"/>
                    <a:pt x="93600" y="103200"/>
                  </a:cubicBezTo>
                  <a:cubicBezTo>
                    <a:pt x="93600" y="103200"/>
                    <a:pt x="93600" y="103200"/>
                    <a:pt x="93600" y="103200"/>
                  </a:cubicBezTo>
                  <a:cubicBezTo>
                    <a:pt x="93600" y="103200"/>
                    <a:pt x="91200" y="100800"/>
                    <a:pt x="88800" y="100800"/>
                  </a:cubicBezTo>
                  <a:cubicBezTo>
                    <a:pt x="88800" y="100800"/>
                    <a:pt x="88800" y="100800"/>
                    <a:pt x="88800" y="100800"/>
                  </a:cubicBezTo>
                  <a:cubicBezTo>
                    <a:pt x="86400" y="98400"/>
                    <a:pt x="86400" y="98400"/>
                    <a:pt x="86400" y="98400"/>
                  </a:cubicBezTo>
                  <a:cubicBezTo>
                    <a:pt x="86400" y="98400"/>
                    <a:pt x="86400" y="98400"/>
                    <a:pt x="86400" y="98400"/>
                  </a:cubicBezTo>
                  <a:cubicBezTo>
                    <a:pt x="86400" y="100800"/>
                    <a:pt x="86400" y="100800"/>
                    <a:pt x="84000" y="100800"/>
                  </a:cubicBezTo>
                  <a:cubicBezTo>
                    <a:pt x="84000" y="100800"/>
                    <a:pt x="81600" y="103200"/>
                    <a:pt x="81600" y="103200"/>
                  </a:cubicBezTo>
                  <a:cubicBezTo>
                    <a:pt x="81600" y="103200"/>
                    <a:pt x="81600" y="103200"/>
                    <a:pt x="81600" y="103200"/>
                  </a:cubicBezTo>
                  <a:cubicBezTo>
                    <a:pt x="81600" y="103200"/>
                    <a:pt x="81600" y="103200"/>
                    <a:pt x="79200" y="103200"/>
                  </a:cubicBezTo>
                  <a:cubicBezTo>
                    <a:pt x="79200" y="103200"/>
                    <a:pt x="79200" y="103200"/>
                    <a:pt x="79200" y="103200"/>
                  </a:cubicBezTo>
                  <a:cubicBezTo>
                    <a:pt x="79200" y="103200"/>
                    <a:pt x="76800" y="103200"/>
                    <a:pt x="76800" y="103200"/>
                  </a:cubicBezTo>
                  <a:cubicBezTo>
                    <a:pt x="76800" y="103200"/>
                    <a:pt x="76800" y="105600"/>
                    <a:pt x="76800" y="108000"/>
                  </a:cubicBezTo>
                  <a:cubicBezTo>
                    <a:pt x="76800" y="110400"/>
                    <a:pt x="76800" y="110400"/>
                    <a:pt x="76800" y="110400"/>
                  </a:cubicBezTo>
                  <a:cubicBezTo>
                    <a:pt x="76800" y="112800"/>
                    <a:pt x="76800" y="112800"/>
                    <a:pt x="76800" y="112800"/>
                  </a:cubicBezTo>
                  <a:cubicBezTo>
                    <a:pt x="76800" y="112800"/>
                    <a:pt x="76800" y="112800"/>
                    <a:pt x="76800" y="112800"/>
                  </a:cubicBezTo>
                  <a:cubicBezTo>
                    <a:pt x="74400" y="112800"/>
                    <a:pt x="74400" y="115200"/>
                    <a:pt x="72000" y="115200"/>
                  </a:cubicBezTo>
                  <a:cubicBezTo>
                    <a:pt x="72000" y="115200"/>
                    <a:pt x="72000" y="115200"/>
                    <a:pt x="69600" y="115200"/>
                  </a:cubicBezTo>
                  <a:cubicBezTo>
                    <a:pt x="69600" y="115200"/>
                    <a:pt x="69600" y="115200"/>
                    <a:pt x="69600" y="115200"/>
                  </a:cubicBezTo>
                  <a:cubicBezTo>
                    <a:pt x="69600" y="115200"/>
                    <a:pt x="69600" y="115200"/>
                    <a:pt x="69600" y="115200"/>
                  </a:cubicBezTo>
                  <a:cubicBezTo>
                    <a:pt x="67200" y="115200"/>
                    <a:pt x="67200" y="115200"/>
                    <a:pt x="67200" y="112800"/>
                  </a:cubicBezTo>
                  <a:cubicBezTo>
                    <a:pt x="67200" y="112800"/>
                    <a:pt x="67200" y="112800"/>
                    <a:pt x="67200" y="112800"/>
                  </a:cubicBezTo>
                  <a:cubicBezTo>
                    <a:pt x="67200" y="112800"/>
                    <a:pt x="67200" y="110400"/>
                    <a:pt x="64800" y="110400"/>
                  </a:cubicBezTo>
                  <a:cubicBezTo>
                    <a:pt x="64800" y="110400"/>
                    <a:pt x="64800" y="108000"/>
                    <a:pt x="64800" y="108000"/>
                  </a:cubicBezTo>
                  <a:cubicBezTo>
                    <a:pt x="64800" y="108000"/>
                    <a:pt x="62400" y="108000"/>
                    <a:pt x="62400" y="108000"/>
                  </a:cubicBezTo>
                  <a:cubicBezTo>
                    <a:pt x="62400" y="108000"/>
                    <a:pt x="62400" y="108000"/>
                    <a:pt x="60000" y="108000"/>
                  </a:cubicBezTo>
                  <a:cubicBezTo>
                    <a:pt x="60000" y="108000"/>
                    <a:pt x="60000" y="108000"/>
                    <a:pt x="60000" y="108000"/>
                  </a:cubicBezTo>
                  <a:cubicBezTo>
                    <a:pt x="57600" y="108000"/>
                    <a:pt x="57600" y="108000"/>
                    <a:pt x="57600" y="108000"/>
                  </a:cubicBezTo>
                  <a:cubicBezTo>
                    <a:pt x="57600" y="108000"/>
                    <a:pt x="57600" y="108000"/>
                    <a:pt x="57600" y="108000"/>
                  </a:cubicBezTo>
                  <a:cubicBezTo>
                    <a:pt x="57600" y="108000"/>
                    <a:pt x="57600" y="108000"/>
                    <a:pt x="55200" y="108000"/>
                  </a:cubicBezTo>
                  <a:cubicBezTo>
                    <a:pt x="55200" y="108000"/>
                    <a:pt x="55200" y="108000"/>
                    <a:pt x="55200" y="108000"/>
                  </a:cubicBezTo>
                  <a:cubicBezTo>
                    <a:pt x="52800" y="108000"/>
                    <a:pt x="52800" y="108000"/>
                    <a:pt x="52800" y="108000"/>
                  </a:cubicBezTo>
                  <a:cubicBezTo>
                    <a:pt x="52800" y="108000"/>
                    <a:pt x="52800" y="108000"/>
                    <a:pt x="52800" y="108000"/>
                  </a:cubicBezTo>
                  <a:cubicBezTo>
                    <a:pt x="52800" y="110400"/>
                    <a:pt x="52800" y="110400"/>
                    <a:pt x="50400" y="110400"/>
                  </a:cubicBezTo>
                  <a:cubicBezTo>
                    <a:pt x="50400" y="112800"/>
                    <a:pt x="50400" y="112800"/>
                    <a:pt x="50400" y="112800"/>
                  </a:cubicBezTo>
                  <a:cubicBezTo>
                    <a:pt x="48000" y="115200"/>
                    <a:pt x="48000" y="115200"/>
                    <a:pt x="48000" y="115200"/>
                  </a:cubicBezTo>
                  <a:cubicBezTo>
                    <a:pt x="48000" y="115200"/>
                    <a:pt x="48000" y="115200"/>
                    <a:pt x="48000" y="115200"/>
                  </a:cubicBezTo>
                  <a:cubicBezTo>
                    <a:pt x="45600" y="115200"/>
                    <a:pt x="45600" y="115200"/>
                    <a:pt x="43200" y="115200"/>
                  </a:cubicBezTo>
                  <a:cubicBezTo>
                    <a:pt x="43200" y="112800"/>
                    <a:pt x="43200" y="112800"/>
                    <a:pt x="40800" y="112800"/>
                  </a:cubicBezTo>
                  <a:cubicBezTo>
                    <a:pt x="40800" y="112800"/>
                    <a:pt x="40800" y="112800"/>
                    <a:pt x="40800" y="112800"/>
                  </a:cubicBezTo>
                  <a:cubicBezTo>
                    <a:pt x="40800" y="112800"/>
                    <a:pt x="40800" y="112800"/>
                    <a:pt x="40800" y="112800"/>
                  </a:cubicBezTo>
                  <a:cubicBezTo>
                    <a:pt x="40800" y="112800"/>
                    <a:pt x="40800" y="112800"/>
                    <a:pt x="40800" y="110400"/>
                  </a:cubicBezTo>
                  <a:cubicBezTo>
                    <a:pt x="40800" y="110400"/>
                    <a:pt x="40800" y="110400"/>
                    <a:pt x="40800" y="110400"/>
                  </a:cubicBezTo>
                  <a:cubicBezTo>
                    <a:pt x="40800" y="108000"/>
                    <a:pt x="40800" y="108000"/>
                    <a:pt x="40800" y="108000"/>
                  </a:cubicBezTo>
                  <a:cubicBezTo>
                    <a:pt x="40800" y="105600"/>
                    <a:pt x="40800" y="103200"/>
                    <a:pt x="40800" y="103200"/>
                  </a:cubicBezTo>
                  <a:cubicBezTo>
                    <a:pt x="40800" y="103200"/>
                    <a:pt x="38400" y="103200"/>
                    <a:pt x="38400" y="103200"/>
                  </a:cubicBezTo>
                  <a:cubicBezTo>
                    <a:pt x="38400" y="103200"/>
                    <a:pt x="38400" y="103200"/>
                    <a:pt x="36000" y="103200"/>
                  </a:cubicBezTo>
                  <a:cubicBezTo>
                    <a:pt x="36000" y="103200"/>
                    <a:pt x="36000" y="100800"/>
                    <a:pt x="36000" y="100800"/>
                  </a:cubicBezTo>
                  <a:cubicBezTo>
                    <a:pt x="36000" y="100800"/>
                    <a:pt x="33600" y="100800"/>
                    <a:pt x="33600" y="100800"/>
                  </a:cubicBezTo>
                  <a:cubicBezTo>
                    <a:pt x="33600" y="100800"/>
                    <a:pt x="33600" y="100800"/>
                    <a:pt x="33600" y="100800"/>
                  </a:cubicBezTo>
                  <a:cubicBezTo>
                    <a:pt x="31200" y="98400"/>
                    <a:pt x="31200" y="98400"/>
                    <a:pt x="31200" y="98400"/>
                  </a:cubicBezTo>
                  <a:cubicBezTo>
                    <a:pt x="31200" y="98400"/>
                    <a:pt x="31200" y="98400"/>
                    <a:pt x="31200" y="98400"/>
                  </a:cubicBezTo>
                  <a:cubicBezTo>
                    <a:pt x="31200" y="98400"/>
                    <a:pt x="31200" y="98400"/>
                    <a:pt x="31200" y="98400"/>
                  </a:cubicBezTo>
                  <a:cubicBezTo>
                    <a:pt x="31200" y="98400"/>
                    <a:pt x="28800" y="98400"/>
                    <a:pt x="26400" y="100800"/>
                  </a:cubicBezTo>
                  <a:cubicBezTo>
                    <a:pt x="26400" y="100800"/>
                    <a:pt x="26400" y="100800"/>
                    <a:pt x="26400" y="100800"/>
                  </a:cubicBezTo>
                  <a:cubicBezTo>
                    <a:pt x="24000" y="100800"/>
                    <a:pt x="24000" y="100800"/>
                    <a:pt x="24000" y="100800"/>
                  </a:cubicBezTo>
                  <a:cubicBezTo>
                    <a:pt x="24000" y="103200"/>
                    <a:pt x="24000" y="103200"/>
                    <a:pt x="21600" y="103200"/>
                  </a:cubicBezTo>
                  <a:cubicBezTo>
                    <a:pt x="21600" y="103200"/>
                    <a:pt x="21600" y="103200"/>
                    <a:pt x="21600" y="103200"/>
                  </a:cubicBezTo>
                  <a:cubicBezTo>
                    <a:pt x="21600" y="103200"/>
                    <a:pt x="21600" y="100800"/>
                    <a:pt x="21600" y="100800"/>
                  </a:cubicBezTo>
                  <a:cubicBezTo>
                    <a:pt x="21600" y="100800"/>
                    <a:pt x="19200" y="100800"/>
                    <a:pt x="19200" y="98400"/>
                  </a:cubicBezTo>
                  <a:cubicBezTo>
                    <a:pt x="19200" y="98400"/>
                    <a:pt x="16800" y="98400"/>
                    <a:pt x="16800" y="98400"/>
                  </a:cubicBezTo>
                  <a:cubicBezTo>
                    <a:pt x="16800" y="96000"/>
                    <a:pt x="16800" y="96000"/>
                    <a:pt x="16800" y="96000"/>
                  </a:cubicBezTo>
                  <a:cubicBezTo>
                    <a:pt x="16800" y="96000"/>
                    <a:pt x="16800" y="96000"/>
                    <a:pt x="16800" y="93600"/>
                  </a:cubicBezTo>
                  <a:cubicBezTo>
                    <a:pt x="16800" y="93600"/>
                    <a:pt x="16800" y="93600"/>
                    <a:pt x="19200" y="91200"/>
                  </a:cubicBezTo>
                  <a:cubicBezTo>
                    <a:pt x="19200" y="91200"/>
                    <a:pt x="19200" y="88800"/>
                    <a:pt x="19200" y="88800"/>
                  </a:cubicBezTo>
                  <a:cubicBezTo>
                    <a:pt x="19200" y="88800"/>
                    <a:pt x="21600" y="88800"/>
                    <a:pt x="21600" y="88800"/>
                  </a:cubicBezTo>
                  <a:cubicBezTo>
                    <a:pt x="21600" y="88800"/>
                    <a:pt x="21600" y="88800"/>
                    <a:pt x="19200" y="88800"/>
                  </a:cubicBezTo>
                  <a:cubicBezTo>
                    <a:pt x="19200" y="86400"/>
                    <a:pt x="19200" y="86400"/>
                    <a:pt x="19200" y="86400"/>
                  </a:cubicBezTo>
                  <a:cubicBezTo>
                    <a:pt x="19200" y="84000"/>
                    <a:pt x="16800" y="84000"/>
                    <a:pt x="16800" y="84000"/>
                  </a:cubicBezTo>
                  <a:cubicBezTo>
                    <a:pt x="16800" y="84000"/>
                    <a:pt x="16800" y="84000"/>
                    <a:pt x="16800" y="84000"/>
                  </a:cubicBezTo>
                  <a:cubicBezTo>
                    <a:pt x="16800" y="81600"/>
                    <a:pt x="16800" y="81600"/>
                    <a:pt x="16800" y="81600"/>
                  </a:cubicBezTo>
                  <a:cubicBezTo>
                    <a:pt x="16800" y="81600"/>
                    <a:pt x="16800" y="79200"/>
                    <a:pt x="16800" y="79200"/>
                  </a:cubicBezTo>
                  <a:cubicBezTo>
                    <a:pt x="14400" y="79200"/>
                    <a:pt x="14400" y="79200"/>
                    <a:pt x="14400" y="79200"/>
                  </a:cubicBezTo>
                  <a:cubicBezTo>
                    <a:pt x="14400" y="79200"/>
                    <a:pt x="14400" y="79200"/>
                    <a:pt x="14400" y="79200"/>
                  </a:cubicBezTo>
                  <a:cubicBezTo>
                    <a:pt x="14400" y="79200"/>
                    <a:pt x="14400" y="79200"/>
                    <a:pt x="12000" y="79200"/>
                  </a:cubicBezTo>
                  <a:cubicBezTo>
                    <a:pt x="9600" y="79200"/>
                    <a:pt x="7200" y="79200"/>
                    <a:pt x="7200" y="79200"/>
                  </a:cubicBezTo>
                  <a:cubicBezTo>
                    <a:pt x="7200" y="79200"/>
                    <a:pt x="7200" y="79200"/>
                    <a:pt x="7200" y="79200"/>
                  </a:cubicBezTo>
                  <a:cubicBezTo>
                    <a:pt x="7200" y="79200"/>
                    <a:pt x="7200" y="79200"/>
                    <a:pt x="7200" y="79200"/>
                  </a:cubicBezTo>
                  <a:cubicBezTo>
                    <a:pt x="7200" y="79200"/>
                    <a:pt x="7200" y="76800"/>
                    <a:pt x="7200" y="76800"/>
                  </a:cubicBezTo>
                  <a:cubicBezTo>
                    <a:pt x="4800" y="76800"/>
                    <a:pt x="4800" y="74400"/>
                    <a:pt x="4800" y="74400"/>
                  </a:cubicBezTo>
                  <a:cubicBezTo>
                    <a:pt x="4800" y="74400"/>
                    <a:pt x="4800" y="72000"/>
                    <a:pt x="4800" y="72000"/>
                  </a:cubicBezTo>
                  <a:cubicBezTo>
                    <a:pt x="4800" y="72000"/>
                    <a:pt x="4800" y="69600"/>
                    <a:pt x="4800" y="69600"/>
                  </a:cubicBezTo>
                  <a:cubicBezTo>
                    <a:pt x="4800" y="69600"/>
                    <a:pt x="4800" y="69600"/>
                    <a:pt x="4800" y="69600"/>
                  </a:cubicBezTo>
                  <a:cubicBezTo>
                    <a:pt x="4800" y="69600"/>
                    <a:pt x="7200" y="69600"/>
                    <a:pt x="7200" y="67200"/>
                  </a:cubicBezTo>
                  <a:cubicBezTo>
                    <a:pt x="7200" y="67200"/>
                    <a:pt x="7200" y="67200"/>
                    <a:pt x="9600" y="67200"/>
                  </a:cubicBezTo>
                  <a:cubicBezTo>
                    <a:pt x="9600" y="67200"/>
                    <a:pt x="12000" y="64800"/>
                    <a:pt x="12000" y="64800"/>
                  </a:cubicBezTo>
                  <a:cubicBezTo>
                    <a:pt x="12000" y="64800"/>
                    <a:pt x="12000" y="64800"/>
                    <a:pt x="12000" y="64800"/>
                  </a:cubicBezTo>
                  <a:cubicBezTo>
                    <a:pt x="12000" y="64800"/>
                    <a:pt x="12000" y="62400"/>
                    <a:pt x="12000" y="62400"/>
                  </a:cubicBezTo>
                  <a:cubicBezTo>
                    <a:pt x="12000" y="62400"/>
                    <a:pt x="12000" y="60000"/>
                    <a:pt x="12000" y="60000"/>
                  </a:cubicBezTo>
                  <a:cubicBezTo>
                    <a:pt x="12000" y="60000"/>
                    <a:pt x="12000" y="60000"/>
                    <a:pt x="12000" y="60000"/>
                  </a:cubicBezTo>
                  <a:cubicBezTo>
                    <a:pt x="12000" y="60000"/>
                    <a:pt x="12000" y="60000"/>
                    <a:pt x="12000" y="60000"/>
                  </a:cubicBezTo>
                  <a:cubicBezTo>
                    <a:pt x="12000" y="57600"/>
                    <a:pt x="12000" y="57600"/>
                    <a:pt x="12000" y="57600"/>
                  </a:cubicBezTo>
                  <a:cubicBezTo>
                    <a:pt x="12000" y="57600"/>
                    <a:pt x="12000" y="55200"/>
                    <a:pt x="12000" y="55200"/>
                  </a:cubicBezTo>
                  <a:cubicBezTo>
                    <a:pt x="12000" y="55200"/>
                    <a:pt x="12000" y="55200"/>
                    <a:pt x="12000" y="55200"/>
                  </a:cubicBezTo>
                  <a:cubicBezTo>
                    <a:pt x="12000" y="55200"/>
                    <a:pt x="12000" y="55200"/>
                    <a:pt x="12000" y="55200"/>
                  </a:cubicBezTo>
                  <a:cubicBezTo>
                    <a:pt x="12000" y="55200"/>
                    <a:pt x="9600" y="55200"/>
                    <a:pt x="9600" y="52800"/>
                  </a:cubicBezTo>
                  <a:cubicBezTo>
                    <a:pt x="9600" y="52800"/>
                    <a:pt x="9600" y="52800"/>
                    <a:pt x="9600" y="52800"/>
                  </a:cubicBezTo>
                  <a:cubicBezTo>
                    <a:pt x="7200" y="52800"/>
                    <a:pt x="7200" y="50400"/>
                    <a:pt x="7200" y="50400"/>
                  </a:cubicBezTo>
                  <a:cubicBezTo>
                    <a:pt x="4800" y="50400"/>
                    <a:pt x="4800" y="50400"/>
                    <a:pt x="4800" y="50400"/>
                  </a:cubicBezTo>
                  <a:cubicBezTo>
                    <a:pt x="4800" y="50400"/>
                    <a:pt x="4800" y="50400"/>
                    <a:pt x="4800" y="50400"/>
                  </a:cubicBezTo>
                  <a:cubicBezTo>
                    <a:pt x="4800" y="50400"/>
                    <a:pt x="4800" y="48000"/>
                    <a:pt x="4800" y="48000"/>
                  </a:cubicBezTo>
                  <a:cubicBezTo>
                    <a:pt x="4800" y="48000"/>
                    <a:pt x="4800" y="45600"/>
                    <a:pt x="4800" y="45600"/>
                  </a:cubicBezTo>
                  <a:cubicBezTo>
                    <a:pt x="4800" y="45600"/>
                    <a:pt x="7200" y="43200"/>
                    <a:pt x="7200" y="43200"/>
                  </a:cubicBezTo>
                  <a:cubicBezTo>
                    <a:pt x="7200" y="43200"/>
                    <a:pt x="7200" y="40800"/>
                    <a:pt x="7200" y="40800"/>
                  </a:cubicBezTo>
                  <a:cubicBezTo>
                    <a:pt x="7200" y="40800"/>
                    <a:pt x="7200" y="40800"/>
                    <a:pt x="9600" y="40800"/>
                  </a:cubicBezTo>
                  <a:cubicBezTo>
                    <a:pt x="9600" y="40800"/>
                    <a:pt x="9600" y="40800"/>
                    <a:pt x="9600" y="40800"/>
                  </a:cubicBezTo>
                  <a:cubicBezTo>
                    <a:pt x="9600" y="40800"/>
                    <a:pt x="12000" y="40800"/>
                    <a:pt x="12000" y="40800"/>
                  </a:cubicBezTo>
                  <a:cubicBezTo>
                    <a:pt x="14400" y="40800"/>
                    <a:pt x="16800" y="40800"/>
                    <a:pt x="16800" y="40800"/>
                  </a:cubicBezTo>
                  <a:cubicBezTo>
                    <a:pt x="16800" y="40800"/>
                    <a:pt x="16800" y="40800"/>
                    <a:pt x="16800" y="40800"/>
                  </a:cubicBezTo>
                  <a:cubicBezTo>
                    <a:pt x="16800" y="40800"/>
                    <a:pt x="16800" y="38400"/>
                    <a:pt x="16800" y="38400"/>
                  </a:cubicBezTo>
                  <a:cubicBezTo>
                    <a:pt x="16800" y="38400"/>
                    <a:pt x="16800" y="38400"/>
                    <a:pt x="16800" y="36000"/>
                  </a:cubicBezTo>
                  <a:cubicBezTo>
                    <a:pt x="19200" y="36000"/>
                    <a:pt x="19200" y="36000"/>
                    <a:pt x="19200" y="36000"/>
                  </a:cubicBezTo>
                  <a:cubicBezTo>
                    <a:pt x="19200" y="36000"/>
                    <a:pt x="19200" y="36000"/>
                    <a:pt x="19200" y="33600"/>
                  </a:cubicBezTo>
                  <a:cubicBezTo>
                    <a:pt x="19200" y="33600"/>
                    <a:pt x="21600" y="33600"/>
                    <a:pt x="21600" y="33600"/>
                  </a:cubicBezTo>
                  <a:cubicBezTo>
                    <a:pt x="21600" y="33600"/>
                    <a:pt x="21600" y="31200"/>
                    <a:pt x="21600" y="31200"/>
                  </a:cubicBezTo>
                  <a:cubicBezTo>
                    <a:pt x="21600" y="31200"/>
                    <a:pt x="21600" y="31200"/>
                    <a:pt x="21600" y="31200"/>
                  </a:cubicBezTo>
                  <a:cubicBezTo>
                    <a:pt x="21600" y="31200"/>
                    <a:pt x="19200" y="31200"/>
                    <a:pt x="19200" y="28800"/>
                  </a:cubicBezTo>
                  <a:cubicBezTo>
                    <a:pt x="19200" y="28800"/>
                    <a:pt x="19200" y="26400"/>
                    <a:pt x="19200" y="26400"/>
                  </a:cubicBezTo>
                  <a:cubicBezTo>
                    <a:pt x="19200" y="26400"/>
                    <a:pt x="16800" y="26400"/>
                    <a:pt x="16800" y="26400"/>
                  </a:cubicBezTo>
                  <a:cubicBezTo>
                    <a:pt x="16800" y="24000"/>
                    <a:pt x="16800" y="24000"/>
                    <a:pt x="16800" y="24000"/>
                  </a:cubicBezTo>
                  <a:cubicBezTo>
                    <a:pt x="16800" y="24000"/>
                    <a:pt x="16800" y="24000"/>
                    <a:pt x="19200" y="24000"/>
                  </a:cubicBezTo>
                  <a:cubicBezTo>
                    <a:pt x="19200" y="21600"/>
                    <a:pt x="19200" y="21600"/>
                    <a:pt x="19200" y="21600"/>
                  </a:cubicBezTo>
                  <a:cubicBezTo>
                    <a:pt x="21600" y="19200"/>
                    <a:pt x="21600" y="19200"/>
                    <a:pt x="21600" y="19200"/>
                  </a:cubicBezTo>
                  <a:cubicBezTo>
                    <a:pt x="24000" y="19200"/>
                    <a:pt x="24000" y="19200"/>
                    <a:pt x="24000" y="19200"/>
                  </a:cubicBezTo>
                  <a:cubicBezTo>
                    <a:pt x="24000" y="16800"/>
                    <a:pt x="24000" y="16800"/>
                    <a:pt x="24000" y="19200"/>
                  </a:cubicBezTo>
                  <a:cubicBezTo>
                    <a:pt x="24000" y="19200"/>
                    <a:pt x="24000" y="19200"/>
                    <a:pt x="24000" y="19200"/>
                  </a:cubicBezTo>
                  <a:cubicBezTo>
                    <a:pt x="24000" y="19200"/>
                    <a:pt x="26400" y="19200"/>
                    <a:pt x="28800" y="19200"/>
                  </a:cubicBezTo>
                  <a:cubicBezTo>
                    <a:pt x="28800" y="21600"/>
                    <a:pt x="28800" y="21600"/>
                    <a:pt x="31200" y="21600"/>
                  </a:cubicBezTo>
                  <a:cubicBezTo>
                    <a:pt x="31200" y="21600"/>
                    <a:pt x="31200" y="21600"/>
                    <a:pt x="31200" y="21600"/>
                  </a:cubicBezTo>
                  <a:cubicBezTo>
                    <a:pt x="31200" y="21600"/>
                    <a:pt x="31200" y="21600"/>
                    <a:pt x="31200" y="21600"/>
                  </a:cubicBezTo>
                  <a:cubicBezTo>
                    <a:pt x="33600" y="21600"/>
                    <a:pt x="33600" y="21600"/>
                    <a:pt x="33600" y="21600"/>
                  </a:cubicBezTo>
                  <a:cubicBezTo>
                    <a:pt x="36000" y="19200"/>
                    <a:pt x="36000" y="19200"/>
                    <a:pt x="36000" y="19200"/>
                  </a:cubicBezTo>
                  <a:cubicBezTo>
                    <a:pt x="36000" y="19200"/>
                    <a:pt x="36000" y="19200"/>
                    <a:pt x="36000" y="19200"/>
                  </a:cubicBezTo>
                  <a:cubicBezTo>
                    <a:pt x="36000" y="19200"/>
                    <a:pt x="38400" y="19200"/>
                    <a:pt x="38400" y="16800"/>
                  </a:cubicBezTo>
                  <a:cubicBezTo>
                    <a:pt x="38400" y="16800"/>
                    <a:pt x="38400" y="16800"/>
                    <a:pt x="40800" y="16800"/>
                  </a:cubicBezTo>
                  <a:cubicBezTo>
                    <a:pt x="40800" y="16800"/>
                    <a:pt x="40800" y="16800"/>
                    <a:pt x="40800" y="16800"/>
                  </a:cubicBezTo>
                  <a:cubicBezTo>
                    <a:pt x="40800" y="16800"/>
                    <a:pt x="40800" y="14400"/>
                    <a:pt x="40800" y="14400"/>
                  </a:cubicBezTo>
                  <a:cubicBezTo>
                    <a:pt x="40800" y="12000"/>
                    <a:pt x="40800" y="9600"/>
                    <a:pt x="40800" y="9600"/>
                  </a:cubicBezTo>
                  <a:cubicBezTo>
                    <a:pt x="40800" y="9600"/>
                    <a:pt x="40800" y="7200"/>
                    <a:pt x="40800" y="7200"/>
                  </a:cubicBezTo>
                  <a:cubicBezTo>
                    <a:pt x="40800" y="7200"/>
                    <a:pt x="40800" y="7200"/>
                    <a:pt x="43200" y="7200"/>
                  </a:cubicBezTo>
                  <a:cubicBezTo>
                    <a:pt x="43200" y="7200"/>
                    <a:pt x="43200" y="7200"/>
                    <a:pt x="45600" y="7200"/>
                  </a:cubicBezTo>
                  <a:cubicBezTo>
                    <a:pt x="45600" y="7200"/>
                    <a:pt x="48000" y="7200"/>
                    <a:pt x="48000" y="7200"/>
                  </a:cubicBezTo>
                  <a:cubicBezTo>
                    <a:pt x="48000" y="4800"/>
                    <a:pt x="50400" y="4800"/>
                    <a:pt x="50400" y="4800"/>
                  </a:cubicBezTo>
                  <a:cubicBezTo>
                    <a:pt x="50400" y="4800"/>
                    <a:pt x="50400" y="4800"/>
                    <a:pt x="50400" y="4800"/>
                  </a:cubicBezTo>
                  <a:cubicBezTo>
                    <a:pt x="50400" y="7200"/>
                    <a:pt x="50400" y="7200"/>
                    <a:pt x="50400" y="7200"/>
                  </a:cubicBezTo>
                  <a:cubicBezTo>
                    <a:pt x="50400" y="7200"/>
                    <a:pt x="50400" y="7200"/>
                    <a:pt x="50400" y="7200"/>
                  </a:cubicBezTo>
                  <a:cubicBezTo>
                    <a:pt x="52800" y="9600"/>
                    <a:pt x="52800" y="9600"/>
                    <a:pt x="52800" y="9600"/>
                  </a:cubicBezTo>
                  <a:cubicBezTo>
                    <a:pt x="52800" y="12000"/>
                    <a:pt x="55200" y="14400"/>
                    <a:pt x="55200" y="14400"/>
                  </a:cubicBezTo>
                  <a:cubicBezTo>
                    <a:pt x="55200" y="14400"/>
                    <a:pt x="55200" y="14400"/>
                    <a:pt x="55200" y="14400"/>
                  </a:cubicBezTo>
                  <a:cubicBezTo>
                    <a:pt x="55200" y="14400"/>
                    <a:pt x="57600" y="12000"/>
                    <a:pt x="57600" y="12000"/>
                  </a:cubicBezTo>
                  <a:cubicBezTo>
                    <a:pt x="57600" y="12000"/>
                    <a:pt x="57600" y="12000"/>
                    <a:pt x="60000" y="12000"/>
                  </a:cubicBezTo>
                  <a:cubicBezTo>
                    <a:pt x="60000" y="12000"/>
                    <a:pt x="60000" y="12000"/>
                    <a:pt x="60000" y="12000"/>
                  </a:cubicBezTo>
                  <a:cubicBezTo>
                    <a:pt x="60000" y="12000"/>
                    <a:pt x="60000" y="12000"/>
                    <a:pt x="60000" y="12000"/>
                  </a:cubicBezTo>
                  <a:cubicBezTo>
                    <a:pt x="60000" y="12000"/>
                    <a:pt x="62400" y="12000"/>
                    <a:pt x="62400" y="12000"/>
                  </a:cubicBezTo>
                  <a:cubicBezTo>
                    <a:pt x="62400" y="14400"/>
                    <a:pt x="64800" y="14400"/>
                    <a:pt x="64800" y="14400"/>
                  </a:cubicBezTo>
                  <a:cubicBezTo>
                    <a:pt x="64800" y="14400"/>
                    <a:pt x="64800" y="14400"/>
                    <a:pt x="64800" y="14400"/>
                  </a:cubicBezTo>
                  <a:cubicBezTo>
                    <a:pt x="64800" y="14400"/>
                    <a:pt x="64800" y="12000"/>
                    <a:pt x="64800" y="12000"/>
                  </a:cubicBezTo>
                  <a:cubicBezTo>
                    <a:pt x="64800" y="12000"/>
                    <a:pt x="67200" y="12000"/>
                    <a:pt x="67200" y="9600"/>
                  </a:cubicBezTo>
                  <a:cubicBezTo>
                    <a:pt x="67200" y="9600"/>
                    <a:pt x="69600" y="7200"/>
                    <a:pt x="69600" y="7200"/>
                  </a:cubicBezTo>
                  <a:cubicBezTo>
                    <a:pt x="69600" y="7200"/>
                    <a:pt x="69600" y="4800"/>
                    <a:pt x="69600" y="7200"/>
                  </a:cubicBezTo>
                  <a:cubicBezTo>
                    <a:pt x="69600" y="7200"/>
                    <a:pt x="69600" y="7200"/>
                    <a:pt x="72000" y="7200"/>
                  </a:cubicBezTo>
                  <a:cubicBezTo>
                    <a:pt x="72000" y="7200"/>
                    <a:pt x="72000" y="7200"/>
                    <a:pt x="74400" y="7200"/>
                  </a:cubicBezTo>
                  <a:cubicBezTo>
                    <a:pt x="74400" y="7200"/>
                    <a:pt x="76800" y="7200"/>
                    <a:pt x="76800" y="7200"/>
                  </a:cubicBezTo>
                  <a:cubicBezTo>
                    <a:pt x="76800" y="7200"/>
                    <a:pt x="79200" y="7200"/>
                    <a:pt x="79200" y="7200"/>
                  </a:cubicBezTo>
                  <a:cubicBezTo>
                    <a:pt x="79200" y="7200"/>
                    <a:pt x="79200" y="7200"/>
                    <a:pt x="79200" y="7200"/>
                  </a:cubicBezTo>
                  <a:cubicBezTo>
                    <a:pt x="79200" y="9600"/>
                    <a:pt x="79200" y="9600"/>
                    <a:pt x="79200" y="9600"/>
                  </a:cubicBezTo>
                  <a:cubicBezTo>
                    <a:pt x="79200" y="9600"/>
                    <a:pt x="79200" y="9600"/>
                    <a:pt x="79200" y="12000"/>
                  </a:cubicBezTo>
                  <a:cubicBezTo>
                    <a:pt x="79200" y="12000"/>
                    <a:pt x="79200" y="12000"/>
                    <a:pt x="79200" y="14400"/>
                  </a:cubicBezTo>
                  <a:cubicBezTo>
                    <a:pt x="79200" y="14400"/>
                    <a:pt x="79200" y="16800"/>
                    <a:pt x="79200" y="16800"/>
                  </a:cubicBezTo>
                  <a:cubicBezTo>
                    <a:pt x="79200" y="16800"/>
                    <a:pt x="79200" y="16800"/>
                    <a:pt x="79200" y="16800"/>
                  </a:cubicBezTo>
                  <a:cubicBezTo>
                    <a:pt x="79200" y="16800"/>
                    <a:pt x="81600" y="19200"/>
                    <a:pt x="81600" y="19200"/>
                  </a:cubicBezTo>
                  <a:cubicBezTo>
                    <a:pt x="81600" y="19200"/>
                    <a:pt x="81600" y="19200"/>
                    <a:pt x="81600" y="19200"/>
                  </a:cubicBezTo>
                  <a:cubicBezTo>
                    <a:pt x="84000" y="19200"/>
                    <a:pt x="84000" y="19200"/>
                    <a:pt x="84000" y="19200"/>
                  </a:cubicBezTo>
                  <a:cubicBezTo>
                    <a:pt x="84000" y="19200"/>
                    <a:pt x="84000" y="21600"/>
                    <a:pt x="86400" y="21600"/>
                  </a:cubicBezTo>
                  <a:cubicBezTo>
                    <a:pt x="86400" y="21600"/>
                    <a:pt x="86400" y="21600"/>
                    <a:pt x="86400" y="21600"/>
                  </a:cubicBezTo>
                  <a:cubicBezTo>
                    <a:pt x="86400" y="21600"/>
                    <a:pt x="86400" y="21600"/>
                    <a:pt x="86400" y="21600"/>
                  </a:cubicBezTo>
                  <a:cubicBezTo>
                    <a:pt x="88800" y="21600"/>
                    <a:pt x="88800" y="21600"/>
                    <a:pt x="88800" y="21600"/>
                  </a:cubicBezTo>
                  <a:cubicBezTo>
                    <a:pt x="88800" y="21600"/>
                    <a:pt x="88800" y="21600"/>
                    <a:pt x="91200" y="21600"/>
                  </a:cubicBezTo>
                  <a:cubicBezTo>
                    <a:pt x="91200" y="21600"/>
                    <a:pt x="91200" y="19200"/>
                    <a:pt x="93600" y="19200"/>
                  </a:cubicBezTo>
                  <a:cubicBezTo>
                    <a:pt x="93600" y="19200"/>
                    <a:pt x="93600" y="19200"/>
                    <a:pt x="93600" y="19200"/>
                  </a:cubicBezTo>
                  <a:cubicBezTo>
                    <a:pt x="96000" y="19200"/>
                    <a:pt x="96000" y="19200"/>
                    <a:pt x="96000" y="19200"/>
                  </a:cubicBezTo>
                  <a:moveTo>
                    <a:pt x="38400" y="93600"/>
                  </a:moveTo>
                  <a:cubicBezTo>
                    <a:pt x="38400" y="93600"/>
                    <a:pt x="38400" y="93600"/>
                    <a:pt x="40800" y="93600"/>
                  </a:cubicBezTo>
                  <a:cubicBezTo>
                    <a:pt x="40800" y="96000"/>
                    <a:pt x="40800" y="96000"/>
                    <a:pt x="40800" y="96000"/>
                  </a:cubicBezTo>
                  <a:cubicBezTo>
                    <a:pt x="40800" y="96000"/>
                    <a:pt x="40800" y="96000"/>
                    <a:pt x="40800" y="96000"/>
                  </a:cubicBezTo>
                  <a:cubicBezTo>
                    <a:pt x="43200" y="96000"/>
                    <a:pt x="45600" y="98400"/>
                    <a:pt x="48000" y="98400"/>
                  </a:cubicBezTo>
                  <a:cubicBezTo>
                    <a:pt x="50400" y="98400"/>
                    <a:pt x="52800" y="98400"/>
                    <a:pt x="55200" y="100800"/>
                  </a:cubicBezTo>
                  <a:cubicBezTo>
                    <a:pt x="55200" y="100800"/>
                    <a:pt x="57600" y="100800"/>
                    <a:pt x="57600" y="100800"/>
                  </a:cubicBezTo>
                  <a:cubicBezTo>
                    <a:pt x="57600" y="100800"/>
                    <a:pt x="57600" y="100800"/>
                    <a:pt x="57600" y="100800"/>
                  </a:cubicBezTo>
                  <a:cubicBezTo>
                    <a:pt x="57600" y="100800"/>
                    <a:pt x="60000" y="100800"/>
                    <a:pt x="60000" y="100800"/>
                  </a:cubicBezTo>
                  <a:cubicBezTo>
                    <a:pt x="60000" y="100800"/>
                    <a:pt x="60000" y="100800"/>
                    <a:pt x="62400" y="100800"/>
                  </a:cubicBezTo>
                  <a:cubicBezTo>
                    <a:pt x="64800" y="100800"/>
                    <a:pt x="67200" y="98400"/>
                    <a:pt x="69600" y="98400"/>
                  </a:cubicBezTo>
                  <a:cubicBezTo>
                    <a:pt x="72000" y="98400"/>
                    <a:pt x="74400" y="98400"/>
                    <a:pt x="74400" y="96000"/>
                  </a:cubicBezTo>
                  <a:cubicBezTo>
                    <a:pt x="76800" y="96000"/>
                    <a:pt x="76800" y="96000"/>
                    <a:pt x="76800" y="96000"/>
                  </a:cubicBezTo>
                  <a:cubicBezTo>
                    <a:pt x="79200" y="96000"/>
                    <a:pt x="79200" y="96000"/>
                    <a:pt x="79200" y="96000"/>
                  </a:cubicBezTo>
                  <a:cubicBezTo>
                    <a:pt x="79200" y="96000"/>
                    <a:pt x="79200" y="93600"/>
                    <a:pt x="79200" y="93600"/>
                  </a:cubicBezTo>
                  <a:cubicBezTo>
                    <a:pt x="79200" y="93600"/>
                    <a:pt x="79200" y="93600"/>
                    <a:pt x="81600" y="93600"/>
                  </a:cubicBezTo>
                  <a:cubicBezTo>
                    <a:pt x="81600" y="91200"/>
                    <a:pt x="84000" y="91200"/>
                    <a:pt x="86400" y="88800"/>
                  </a:cubicBezTo>
                  <a:cubicBezTo>
                    <a:pt x="88800" y="86400"/>
                    <a:pt x="91200" y="84000"/>
                    <a:pt x="91200" y="84000"/>
                  </a:cubicBezTo>
                  <a:cubicBezTo>
                    <a:pt x="91200" y="84000"/>
                    <a:pt x="91200" y="81600"/>
                    <a:pt x="91200" y="81600"/>
                  </a:cubicBezTo>
                  <a:cubicBezTo>
                    <a:pt x="91200" y="81600"/>
                    <a:pt x="91200" y="81600"/>
                    <a:pt x="93600" y="81600"/>
                  </a:cubicBezTo>
                  <a:cubicBezTo>
                    <a:pt x="93600" y="81600"/>
                    <a:pt x="93600" y="81600"/>
                    <a:pt x="93600" y="81600"/>
                  </a:cubicBezTo>
                  <a:cubicBezTo>
                    <a:pt x="93600" y="81600"/>
                    <a:pt x="93600" y="81600"/>
                    <a:pt x="93600" y="79200"/>
                  </a:cubicBezTo>
                  <a:cubicBezTo>
                    <a:pt x="93600" y="79200"/>
                    <a:pt x="93600" y="79200"/>
                    <a:pt x="93600" y="79200"/>
                  </a:cubicBezTo>
                  <a:cubicBezTo>
                    <a:pt x="93600" y="79200"/>
                    <a:pt x="93600" y="79200"/>
                    <a:pt x="93600" y="76800"/>
                  </a:cubicBezTo>
                  <a:cubicBezTo>
                    <a:pt x="96000" y="76800"/>
                    <a:pt x="96000" y="74400"/>
                    <a:pt x="96000" y="72000"/>
                  </a:cubicBezTo>
                  <a:cubicBezTo>
                    <a:pt x="98400" y="69600"/>
                    <a:pt x="98400" y="67200"/>
                    <a:pt x="98400" y="64800"/>
                  </a:cubicBezTo>
                  <a:cubicBezTo>
                    <a:pt x="98400" y="62400"/>
                    <a:pt x="98400" y="62400"/>
                    <a:pt x="98400" y="62400"/>
                  </a:cubicBezTo>
                  <a:cubicBezTo>
                    <a:pt x="98400" y="62400"/>
                    <a:pt x="98400" y="60000"/>
                    <a:pt x="98400" y="60000"/>
                  </a:cubicBezTo>
                  <a:cubicBezTo>
                    <a:pt x="98400" y="60000"/>
                    <a:pt x="98400" y="60000"/>
                    <a:pt x="98400" y="60000"/>
                  </a:cubicBezTo>
                  <a:cubicBezTo>
                    <a:pt x="98400" y="60000"/>
                    <a:pt x="98400" y="60000"/>
                    <a:pt x="98400" y="57600"/>
                  </a:cubicBezTo>
                  <a:cubicBezTo>
                    <a:pt x="98400" y="55200"/>
                    <a:pt x="98400" y="52800"/>
                    <a:pt x="98400" y="50400"/>
                  </a:cubicBezTo>
                  <a:cubicBezTo>
                    <a:pt x="96000" y="48000"/>
                    <a:pt x="96000" y="45600"/>
                    <a:pt x="96000" y="43200"/>
                  </a:cubicBezTo>
                  <a:cubicBezTo>
                    <a:pt x="93600" y="43200"/>
                    <a:pt x="93600" y="43200"/>
                    <a:pt x="93600" y="43200"/>
                  </a:cubicBezTo>
                  <a:cubicBezTo>
                    <a:pt x="93600" y="40800"/>
                    <a:pt x="93600" y="40800"/>
                    <a:pt x="93600" y="40800"/>
                  </a:cubicBezTo>
                  <a:cubicBezTo>
                    <a:pt x="93600" y="40800"/>
                    <a:pt x="93600" y="40800"/>
                    <a:pt x="93600" y="40800"/>
                  </a:cubicBezTo>
                  <a:cubicBezTo>
                    <a:pt x="93600" y="40800"/>
                    <a:pt x="91200" y="38400"/>
                    <a:pt x="91200" y="38400"/>
                  </a:cubicBezTo>
                  <a:cubicBezTo>
                    <a:pt x="91200" y="36000"/>
                    <a:pt x="88800" y="36000"/>
                    <a:pt x="86400" y="33600"/>
                  </a:cubicBezTo>
                  <a:cubicBezTo>
                    <a:pt x="86400" y="31200"/>
                    <a:pt x="84000" y="28800"/>
                    <a:pt x="81600" y="28800"/>
                  </a:cubicBezTo>
                  <a:cubicBezTo>
                    <a:pt x="81600" y="28800"/>
                    <a:pt x="81600" y="28800"/>
                    <a:pt x="81600" y="28800"/>
                  </a:cubicBezTo>
                  <a:cubicBezTo>
                    <a:pt x="81600" y="28800"/>
                    <a:pt x="79200" y="26400"/>
                    <a:pt x="79200" y="26400"/>
                  </a:cubicBezTo>
                  <a:cubicBezTo>
                    <a:pt x="79200" y="26400"/>
                    <a:pt x="79200" y="26400"/>
                    <a:pt x="79200" y="26400"/>
                  </a:cubicBezTo>
                  <a:cubicBezTo>
                    <a:pt x="79200" y="26400"/>
                    <a:pt x="79200" y="26400"/>
                    <a:pt x="79200" y="26400"/>
                  </a:cubicBezTo>
                  <a:cubicBezTo>
                    <a:pt x="79200" y="26400"/>
                    <a:pt x="79200" y="26400"/>
                    <a:pt x="76800" y="26400"/>
                  </a:cubicBezTo>
                  <a:cubicBezTo>
                    <a:pt x="76800" y="26400"/>
                    <a:pt x="76800" y="26400"/>
                    <a:pt x="76800" y="26400"/>
                  </a:cubicBezTo>
                  <a:cubicBezTo>
                    <a:pt x="74400" y="24000"/>
                    <a:pt x="72000" y="24000"/>
                    <a:pt x="69600" y="21600"/>
                  </a:cubicBezTo>
                  <a:cubicBezTo>
                    <a:pt x="67200" y="21600"/>
                    <a:pt x="64800" y="21600"/>
                    <a:pt x="62400" y="21600"/>
                  </a:cubicBezTo>
                  <a:cubicBezTo>
                    <a:pt x="62400" y="21600"/>
                    <a:pt x="62400" y="21600"/>
                    <a:pt x="60000" y="21600"/>
                  </a:cubicBezTo>
                  <a:cubicBezTo>
                    <a:pt x="60000" y="21600"/>
                    <a:pt x="60000" y="21600"/>
                    <a:pt x="60000" y="21600"/>
                  </a:cubicBezTo>
                  <a:cubicBezTo>
                    <a:pt x="60000" y="21600"/>
                    <a:pt x="60000" y="21600"/>
                    <a:pt x="60000" y="21600"/>
                  </a:cubicBezTo>
                  <a:cubicBezTo>
                    <a:pt x="57600" y="21600"/>
                    <a:pt x="57600" y="21600"/>
                    <a:pt x="57600" y="21600"/>
                  </a:cubicBezTo>
                  <a:cubicBezTo>
                    <a:pt x="55200" y="21600"/>
                    <a:pt x="52800" y="21600"/>
                    <a:pt x="50400" y="21600"/>
                  </a:cubicBezTo>
                  <a:cubicBezTo>
                    <a:pt x="48000" y="24000"/>
                    <a:pt x="45600" y="24000"/>
                    <a:pt x="43200" y="24000"/>
                  </a:cubicBezTo>
                  <a:cubicBezTo>
                    <a:pt x="40800" y="24000"/>
                    <a:pt x="40800" y="26400"/>
                    <a:pt x="40800" y="26400"/>
                  </a:cubicBezTo>
                  <a:cubicBezTo>
                    <a:pt x="40800" y="26400"/>
                    <a:pt x="40800" y="26400"/>
                    <a:pt x="40800" y="26400"/>
                  </a:cubicBezTo>
                  <a:cubicBezTo>
                    <a:pt x="40800" y="26400"/>
                    <a:pt x="40800" y="26400"/>
                    <a:pt x="38400" y="26400"/>
                  </a:cubicBezTo>
                  <a:cubicBezTo>
                    <a:pt x="38400" y="26400"/>
                    <a:pt x="38400" y="26400"/>
                    <a:pt x="38400" y="28800"/>
                  </a:cubicBezTo>
                  <a:cubicBezTo>
                    <a:pt x="36000" y="28800"/>
                    <a:pt x="33600" y="31200"/>
                    <a:pt x="31200" y="31200"/>
                  </a:cubicBezTo>
                  <a:cubicBezTo>
                    <a:pt x="28800" y="33600"/>
                    <a:pt x="28800" y="36000"/>
                    <a:pt x="26400" y="38400"/>
                  </a:cubicBezTo>
                  <a:cubicBezTo>
                    <a:pt x="26400" y="38400"/>
                    <a:pt x="26400" y="38400"/>
                    <a:pt x="26400" y="38400"/>
                  </a:cubicBezTo>
                  <a:cubicBezTo>
                    <a:pt x="26400" y="38400"/>
                    <a:pt x="26400" y="38400"/>
                    <a:pt x="26400" y="38400"/>
                  </a:cubicBezTo>
                  <a:cubicBezTo>
                    <a:pt x="26400" y="40800"/>
                    <a:pt x="26400" y="40800"/>
                    <a:pt x="26400" y="40800"/>
                  </a:cubicBezTo>
                  <a:cubicBezTo>
                    <a:pt x="26400" y="40800"/>
                    <a:pt x="26400" y="40800"/>
                    <a:pt x="24000" y="40800"/>
                  </a:cubicBezTo>
                  <a:cubicBezTo>
                    <a:pt x="24000" y="40800"/>
                    <a:pt x="24000" y="40800"/>
                    <a:pt x="24000" y="43200"/>
                  </a:cubicBezTo>
                  <a:cubicBezTo>
                    <a:pt x="24000" y="43200"/>
                    <a:pt x="24000" y="43200"/>
                    <a:pt x="24000" y="43200"/>
                  </a:cubicBezTo>
                  <a:cubicBezTo>
                    <a:pt x="24000" y="45600"/>
                    <a:pt x="21600" y="48000"/>
                    <a:pt x="21600" y="50400"/>
                  </a:cubicBezTo>
                  <a:cubicBezTo>
                    <a:pt x="21600" y="52800"/>
                    <a:pt x="19200" y="55200"/>
                    <a:pt x="19200" y="57600"/>
                  </a:cubicBezTo>
                  <a:cubicBezTo>
                    <a:pt x="19200" y="57600"/>
                    <a:pt x="19200" y="57600"/>
                    <a:pt x="19200" y="60000"/>
                  </a:cubicBezTo>
                  <a:cubicBezTo>
                    <a:pt x="19200" y="60000"/>
                    <a:pt x="19200" y="60000"/>
                    <a:pt x="19200" y="60000"/>
                  </a:cubicBezTo>
                  <a:cubicBezTo>
                    <a:pt x="19200" y="60000"/>
                    <a:pt x="19200" y="60000"/>
                    <a:pt x="19200" y="60000"/>
                  </a:cubicBezTo>
                  <a:cubicBezTo>
                    <a:pt x="19200" y="62400"/>
                    <a:pt x="19200" y="62400"/>
                    <a:pt x="19200" y="62400"/>
                  </a:cubicBezTo>
                  <a:cubicBezTo>
                    <a:pt x="19200" y="64800"/>
                    <a:pt x="19200" y="67200"/>
                    <a:pt x="21600" y="69600"/>
                  </a:cubicBezTo>
                  <a:cubicBezTo>
                    <a:pt x="21600" y="72000"/>
                    <a:pt x="21600" y="74400"/>
                    <a:pt x="24000" y="76800"/>
                  </a:cubicBezTo>
                  <a:cubicBezTo>
                    <a:pt x="24000" y="76800"/>
                    <a:pt x="24000" y="79200"/>
                    <a:pt x="24000" y="79200"/>
                  </a:cubicBezTo>
                  <a:cubicBezTo>
                    <a:pt x="24000" y="79200"/>
                    <a:pt x="24000" y="79200"/>
                    <a:pt x="24000" y="79200"/>
                  </a:cubicBezTo>
                  <a:cubicBezTo>
                    <a:pt x="24000" y="79200"/>
                    <a:pt x="24000" y="79200"/>
                    <a:pt x="24000" y="81600"/>
                  </a:cubicBezTo>
                  <a:cubicBezTo>
                    <a:pt x="26400" y="81600"/>
                    <a:pt x="26400" y="81600"/>
                    <a:pt x="26400" y="81600"/>
                  </a:cubicBezTo>
                  <a:cubicBezTo>
                    <a:pt x="26400" y="84000"/>
                    <a:pt x="28800" y="86400"/>
                    <a:pt x="31200" y="88800"/>
                  </a:cubicBezTo>
                  <a:cubicBezTo>
                    <a:pt x="33600" y="88800"/>
                    <a:pt x="33600" y="91200"/>
                    <a:pt x="36000" y="93600"/>
                  </a:cubicBezTo>
                  <a:cubicBezTo>
                    <a:pt x="36000" y="93600"/>
                    <a:pt x="36000" y="93600"/>
                    <a:pt x="38400" y="93600"/>
                  </a:cubicBezTo>
                  <a:cubicBezTo>
                    <a:pt x="38400" y="93600"/>
                    <a:pt x="38400" y="93600"/>
                    <a:pt x="38400" y="93600"/>
                  </a:cubicBezTo>
                  <a:cubicBezTo>
                    <a:pt x="38400" y="93600"/>
                    <a:pt x="38400" y="93600"/>
                    <a:pt x="38400" y="93600"/>
                  </a:cubicBezTo>
                  <a:moveTo>
                    <a:pt x="98400" y="14400"/>
                  </a:moveTo>
                  <a:cubicBezTo>
                    <a:pt x="98400" y="14400"/>
                    <a:pt x="98400" y="14400"/>
                    <a:pt x="98400" y="14400"/>
                  </a:cubicBezTo>
                  <a:cubicBezTo>
                    <a:pt x="96000" y="12000"/>
                    <a:pt x="93600" y="14400"/>
                    <a:pt x="91200" y="14400"/>
                  </a:cubicBezTo>
                  <a:cubicBezTo>
                    <a:pt x="91200" y="14400"/>
                    <a:pt x="91200" y="14400"/>
                    <a:pt x="91200" y="14400"/>
                  </a:cubicBezTo>
                  <a:cubicBezTo>
                    <a:pt x="91200" y="14400"/>
                    <a:pt x="91200" y="14400"/>
                    <a:pt x="91200" y="14400"/>
                  </a:cubicBezTo>
                  <a:cubicBezTo>
                    <a:pt x="91200" y="14400"/>
                    <a:pt x="91200" y="14400"/>
                    <a:pt x="91200" y="14400"/>
                  </a:cubicBezTo>
                  <a:cubicBezTo>
                    <a:pt x="91200" y="14400"/>
                    <a:pt x="88800" y="16800"/>
                    <a:pt x="88800" y="16800"/>
                  </a:cubicBezTo>
                  <a:cubicBezTo>
                    <a:pt x="88800" y="16800"/>
                    <a:pt x="88800" y="16800"/>
                    <a:pt x="88800" y="16800"/>
                  </a:cubicBezTo>
                  <a:cubicBezTo>
                    <a:pt x="86400" y="14400"/>
                    <a:pt x="86400" y="14400"/>
                    <a:pt x="86400" y="14400"/>
                  </a:cubicBezTo>
                  <a:cubicBezTo>
                    <a:pt x="86400" y="14400"/>
                    <a:pt x="86400" y="14400"/>
                    <a:pt x="86400" y="14400"/>
                  </a:cubicBezTo>
                  <a:cubicBezTo>
                    <a:pt x="86400" y="14400"/>
                    <a:pt x="86400" y="14400"/>
                    <a:pt x="86400" y="14400"/>
                  </a:cubicBezTo>
                  <a:cubicBezTo>
                    <a:pt x="86400" y="14400"/>
                    <a:pt x="86400" y="14400"/>
                    <a:pt x="86400" y="14400"/>
                  </a:cubicBezTo>
                  <a:cubicBezTo>
                    <a:pt x="86400" y="14400"/>
                    <a:pt x="86400" y="14400"/>
                    <a:pt x="86400" y="14400"/>
                  </a:cubicBezTo>
                  <a:cubicBezTo>
                    <a:pt x="86400" y="14400"/>
                    <a:pt x="86400" y="14400"/>
                    <a:pt x="86400" y="14400"/>
                  </a:cubicBezTo>
                  <a:cubicBezTo>
                    <a:pt x="84000" y="14400"/>
                    <a:pt x="84000" y="14400"/>
                    <a:pt x="84000" y="14400"/>
                  </a:cubicBezTo>
                  <a:cubicBezTo>
                    <a:pt x="84000" y="14400"/>
                    <a:pt x="84000" y="14400"/>
                    <a:pt x="84000" y="14400"/>
                  </a:cubicBezTo>
                  <a:cubicBezTo>
                    <a:pt x="84000" y="14400"/>
                    <a:pt x="84000" y="14400"/>
                    <a:pt x="84000" y="14400"/>
                  </a:cubicBezTo>
                  <a:cubicBezTo>
                    <a:pt x="84000" y="12000"/>
                    <a:pt x="84000" y="12000"/>
                    <a:pt x="84000" y="12000"/>
                  </a:cubicBezTo>
                  <a:cubicBezTo>
                    <a:pt x="84000" y="12000"/>
                    <a:pt x="84000" y="12000"/>
                    <a:pt x="84000" y="12000"/>
                  </a:cubicBezTo>
                  <a:cubicBezTo>
                    <a:pt x="84000" y="12000"/>
                    <a:pt x="84000" y="12000"/>
                    <a:pt x="84000" y="12000"/>
                  </a:cubicBezTo>
                  <a:cubicBezTo>
                    <a:pt x="84000" y="9600"/>
                    <a:pt x="84000" y="9600"/>
                    <a:pt x="84000" y="9600"/>
                  </a:cubicBezTo>
                  <a:cubicBezTo>
                    <a:pt x="84000" y="9600"/>
                    <a:pt x="84000" y="4800"/>
                    <a:pt x="81600" y="4800"/>
                  </a:cubicBezTo>
                  <a:cubicBezTo>
                    <a:pt x="81600" y="4800"/>
                    <a:pt x="79200" y="4800"/>
                    <a:pt x="79200" y="2400"/>
                  </a:cubicBezTo>
                  <a:cubicBezTo>
                    <a:pt x="79200" y="2400"/>
                    <a:pt x="79200" y="2400"/>
                    <a:pt x="79200" y="2400"/>
                  </a:cubicBezTo>
                  <a:cubicBezTo>
                    <a:pt x="76800" y="2400"/>
                    <a:pt x="76800" y="2400"/>
                    <a:pt x="76800" y="2400"/>
                  </a:cubicBezTo>
                  <a:cubicBezTo>
                    <a:pt x="76800" y="2400"/>
                    <a:pt x="76800" y="2400"/>
                    <a:pt x="76800" y="2400"/>
                  </a:cubicBezTo>
                  <a:cubicBezTo>
                    <a:pt x="76800" y="2400"/>
                    <a:pt x="74400" y="2400"/>
                    <a:pt x="74400" y="2400"/>
                  </a:cubicBezTo>
                  <a:cubicBezTo>
                    <a:pt x="74400" y="2400"/>
                    <a:pt x="74400" y="2400"/>
                    <a:pt x="74400" y="2400"/>
                  </a:cubicBezTo>
                  <a:cubicBezTo>
                    <a:pt x="74400" y="2400"/>
                    <a:pt x="74400" y="2400"/>
                    <a:pt x="72000" y="2400"/>
                  </a:cubicBezTo>
                  <a:cubicBezTo>
                    <a:pt x="72000" y="0"/>
                    <a:pt x="72000" y="0"/>
                    <a:pt x="72000" y="0"/>
                  </a:cubicBezTo>
                  <a:cubicBezTo>
                    <a:pt x="69600" y="0"/>
                    <a:pt x="67200" y="2400"/>
                    <a:pt x="64800" y="2400"/>
                  </a:cubicBezTo>
                  <a:cubicBezTo>
                    <a:pt x="64800" y="2400"/>
                    <a:pt x="64800" y="4800"/>
                    <a:pt x="64800" y="4800"/>
                  </a:cubicBezTo>
                  <a:cubicBezTo>
                    <a:pt x="64800" y="4800"/>
                    <a:pt x="62400" y="7200"/>
                    <a:pt x="62400" y="7200"/>
                  </a:cubicBezTo>
                  <a:cubicBezTo>
                    <a:pt x="62400" y="7200"/>
                    <a:pt x="62400" y="7200"/>
                    <a:pt x="62400" y="7200"/>
                  </a:cubicBezTo>
                  <a:cubicBezTo>
                    <a:pt x="62400" y="7200"/>
                    <a:pt x="62400" y="7200"/>
                    <a:pt x="60000" y="7200"/>
                  </a:cubicBezTo>
                  <a:cubicBezTo>
                    <a:pt x="60000" y="7200"/>
                    <a:pt x="60000" y="7200"/>
                    <a:pt x="60000" y="7200"/>
                  </a:cubicBezTo>
                  <a:cubicBezTo>
                    <a:pt x="60000" y="7200"/>
                    <a:pt x="60000" y="7200"/>
                    <a:pt x="60000" y="7200"/>
                  </a:cubicBezTo>
                  <a:cubicBezTo>
                    <a:pt x="60000" y="7200"/>
                    <a:pt x="60000" y="7200"/>
                    <a:pt x="60000" y="7200"/>
                  </a:cubicBezTo>
                  <a:cubicBezTo>
                    <a:pt x="60000" y="7200"/>
                    <a:pt x="60000" y="7200"/>
                    <a:pt x="60000" y="7200"/>
                  </a:cubicBezTo>
                  <a:cubicBezTo>
                    <a:pt x="57600" y="7200"/>
                    <a:pt x="57600" y="7200"/>
                    <a:pt x="57600" y="7200"/>
                  </a:cubicBezTo>
                  <a:cubicBezTo>
                    <a:pt x="57600" y="7200"/>
                    <a:pt x="57600" y="7200"/>
                    <a:pt x="57600" y="7200"/>
                  </a:cubicBezTo>
                  <a:cubicBezTo>
                    <a:pt x="57600" y="7200"/>
                    <a:pt x="57600" y="7200"/>
                    <a:pt x="57600" y="7200"/>
                  </a:cubicBezTo>
                  <a:cubicBezTo>
                    <a:pt x="55200" y="7200"/>
                    <a:pt x="55200" y="4800"/>
                    <a:pt x="55200" y="4800"/>
                  </a:cubicBezTo>
                  <a:cubicBezTo>
                    <a:pt x="55200" y="4800"/>
                    <a:pt x="55200" y="4800"/>
                    <a:pt x="55200" y="4800"/>
                  </a:cubicBezTo>
                  <a:cubicBezTo>
                    <a:pt x="55200" y="4800"/>
                    <a:pt x="55200" y="4800"/>
                    <a:pt x="55200" y="4800"/>
                  </a:cubicBezTo>
                  <a:cubicBezTo>
                    <a:pt x="55200" y="4800"/>
                    <a:pt x="55200" y="4800"/>
                    <a:pt x="55200" y="4800"/>
                  </a:cubicBezTo>
                  <a:cubicBezTo>
                    <a:pt x="55200" y="4800"/>
                    <a:pt x="52800" y="2400"/>
                    <a:pt x="52800" y="2400"/>
                  </a:cubicBezTo>
                  <a:cubicBezTo>
                    <a:pt x="50400" y="0"/>
                    <a:pt x="50400" y="0"/>
                    <a:pt x="48000" y="0"/>
                  </a:cubicBezTo>
                  <a:cubicBezTo>
                    <a:pt x="48000" y="0"/>
                    <a:pt x="48000" y="0"/>
                    <a:pt x="48000" y="0"/>
                  </a:cubicBezTo>
                  <a:cubicBezTo>
                    <a:pt x="48000" y="0"/>
                    <a:pt x="48000" y="0"/>
                    <a:pt x="48000" y="0"/>
                  </a:cubicBezTo>
                  <a:cubicBezTo>
                    <a:pt x="48000" y="0"/>
                    <a:pt x="48000" y="0"/>
                    <a:pt x="48000" y="0"/>
                  </a:cubicBezTo>
                  <a:cubicBezTo>
                    <a:pt x="48000" y="0"/>
                    <a:pt x="48000" y="0"/>
                    <a:pt x="48000" y="0"/>
                  </a:cubicBezTo>
                  <a:cubicBezTo>
                    <a:pt x="48000" y="0"/>
                    <a:pt x="48000" y="0"/>
                    <a:pt x="48000" y="0"/>
                  </a:cubicBezTo>
                  <a:cubicBezTo>
                    <a:pt x="45600" y="0"/>
                    <a:pt x="45600" y="2400"/>
                    <a:pt x="45600" y="2400"/>
                  </a:cubicBezTo>
                  <a:cubicBezTo>
                    <a:pt x="45600" y="2400"/>
                    <a:pt x="45600" y="2400"/>
                    <a:pt x="43200" y="2400"/>
                  </a:cubicBezTo>
                  <a:cubicBezTo>
                    <a:pt x="43200" y="2400"/>
                    <a:pt x="43200" y="2400"/>
                    <a:pt x="43200" y="2400"/>
                  </a:cubicBezTo>
                  <a:cubicBezTo>
                    <a:pt x="43200" y="2400"/>
                    <a:pt x="43200" y="2400"/>
                    <a:pt x="43200" y="2400"/>
                  </a:cubicBezTo>
                  <a:cubicBezTo>
                    <a:pt x="43200" y="2400"/>
                    <a:pt x="43200" y="2400"/>
                    <a:pt x="43200" y="2400"/>
                  </a:cubicBezTo>
                  <a:cubicBezTo>
                    <a:pt x="43200" y="2400"/>
                    <a:pt x="40800" y="2400"/>
                    <a:pt x="40800" y="2400"/>
                  </a:cubicBezTo>
                  <a:cubicBezTo>
                    <a:pt x="40800" y="2400"/>
                    <a:pt x="40800" y="2400"/>
                    <a:pt x="40800" y="2400"/>
                  </a:cubicBezTo>
                  <a:cubicBezTo>
                    <a:pt x="40800" y="2400"/>
                    <a:pt x="40800" y="2400"/>
                    <a:pt x="40800" y="2400"/>
                  </a:cubicBezTo>
                  <a:cubicBezTo>
                    <a:pt x="40800" y="2400"/>
                    <a:pt x="40800" y="2400"/>
                    <a:pt x="40800" y="2400"/>
                  </a:cubicBezTo>
                  <a:cubicBezTo>
                    <a:pt x="38400" y="4800"/>
                    <a:pt x="36000" y="4800"/>
                    <a:pt x="36000" y="7200"/>
                  </a:cubicBezTo>
                  <a:cubicBezTo>
                    <a:pt x="36000" y="7200"/>
                    <a:pt x="36000" y="9600"/>
                    <a:pt x="36000" y="9600"/>
                  </a:cubicBezTo>
                  <a:cubicBezTo>
                    <a:pt x="36000" y="9600"/>
                    <a:pt x="36000" y="12000"/>
                    <a:pt x="36000" y="12000"/>
                  </a:cubicBezTo>
                  <a:cubicBezTo>
                    <a:pt x="36000" y="14400"/>
                    <a:pt x="36000" y="14400"/>
                    <a:pt x="36000" y="14400"/>
                  </a:cubicBezTo>
                  <a:cubicBezTo>
                    <a:pt x="36000" y="14400"/>
                    <a:pt x="36000" y="14400"/>
                    <a:pt x="36000" y="14400"/>
                  </a:cubicBezTo>
                  <a:cubicBezTo>
                    <a:pt x="36000" y="14400"/>
                    <a:pt x="33600" y="14400"/>
                    <a:pt x="33600" y="14400"/>
                  </a:cubicBezTo>
                  <a:cubicBezTo>
                    <a:pt x="33600" y="14400"/>
                    <a:pt x="33600" y="14400"/>
                    <a:pt x="33600" y="14400"/>
                  </a:cubicBezTo>
                  <a:cubicBezTo>
                    <a:pt x="33600" y="14400"/>
                    <a:pt x="33600" y="14400"/>
                    <a:pt x="33600" y="14400"/>
                  </a:cubicBezTo>
                  <a:cubicBezTo>
                    <a:pt x="31200" y="16800"/>
                    <a:pt x="31200" y="16800"/>
                    <a:pt x="31200" y="16800"/>
                  </a:cubicBezTo>
                  <a:cubicBezTo>
                    <a:pt x="31200" y="16800"/>
                    <a:pt x="31200" y="16800"/>
                    <a:pt x="31200" y="16800"/>
                  </a:cubicBezTo>
                  <a:cubicBezTo>
                    <a:pt x="28800" y="14400"/>
                    <a:pt x="28800" y="14400"/>
                    <a:pt x="28800" y="14400"/>
                  </a:cubicBezTo>
                  <a:cubicBezTo>
                    <a:pt x="28800" y="14400"/>
                    <a:pt x="26400" y="14400"/>
                    <a:pt x="26400" y="14400"/>
                  </a:cubicBezTo>
                  <a:cubicBezTo>
                    <a:pt x="24000" y="12000"/>
                    <a:pt x="21600" y="12000"/>
                    <a:pt x="19200" y="14400"/>
                  </a:cubicBezTo>
                  <a:cubicBezTo>
                    <a:pt x="19200" y="14400"/>
                    <a:pt x="19200" y="14400"/>
                    <a:pt x="19200" y="14400"/>
                  </a:cubicBezTo>
                  <a:cubicBezTo>
                    <a:pt x="19200" y="14400"/>
                    <a:pt x="19200" y="14400"/>
                    <a:pt x="19200" y="14400"/>
                  </a:cubicBezTo>
                  <a:cubicBezTo>
                    <a:pt x="19200" y="14400"/>
                    <a:pt x="19200" y="14400"/>
                    <a:pt x="19200" y="14400"/>
                  </a:cubicBezTo>
                  <a:cubicBezTo>
                    <a:pt x="19200" y="14400"/>
                    <a:pt x="16800" y="16800"/>
                    <a:pt x="16800" y="16800"/>
                  </a:cubicBezTo>
                  <a:cubicBezTo>
                    <a:pt x="16800" y="16800"/>
                    <a:pt x="16800" y="16800"/>
                    <a:pt x="16800" y="16800"/>
                  </a:cubicBezTo>
                  <a:cubicBezTo>
                    <a:pt x="16800" y="16800"/>
                    <a:pt x="16800" y="16800"/>
                    <a:pt x="16800" y="16800"/>
                  </a:cubicBezTo>
                  <a:cubicBezTo>
                    <a:pt x="16800" y="16800"/>
                    <a:pt x="16800" y="16800"/>
                    <a:pt x="16800" y="16800"/>
                  </a:cubicBezTo>
                  <a:cubicBezTo>
                    <a:pt x="16800" y="16800"/>
                    <a:pt x="14400" y="19200"/>
                    <a:pt x="14400" y="19200"/>
                  </a:cubicBezTo>
                  <a:cubicBezTo>
                    <a:pt x="14400" y="19200"/>
                    <a:pt x="14400" y="19200"/>
                    <a:pt x="14400" y="19200"/>
                  </a:cubicBezTo>
                  <a:cubicBezTo>
                    <a:pt x="14400" y="19200"/>
                    <a:pt x="14400" y="19200"/>
                    <a:pt x="14400" y="19200"/>
                  </a:cubicBezTo>
                  <a:cubicBezTo>
                    <a:pt x="14400" y="19200"/>
                    <a:pt x="14400" y="19200"/>
                    <a:pt x="14400" y="19200"/>
                  </a:cubicBezTo>
                  <a:cubicBezTo>
                    <a:pt x="14400" y="19200"/>
                    <a:pt x="14400" y="19200"/>
                    <a:pt x="14400" y="21600"/>
                  </a:cubicBezTo>
                  <a:cubicBezTo>
                    <a:pt x="12000" y="21600"/>
                    <a:pt x="12000" y="24000"/>
                    <a:pt x="12000" y="26400"/>
                  </a:cubicBezTo>
                  <a:cubicBezTo>
                    <a:pt x="12000" y="26400"/>
                    <a:pt x="12000" y="26400"/>
                    <a:pt x="14400" y="28800"/>
                  </a:cubicBezTo>
                  <a:cubicBezTo>
                    <a:pt x="14400" y="28800"/>
                    <a:pt x="14400" y="28800"/>
                    <a:pt x="14400" y="28800"/>
                  </a:cubicBezTo>
                  <a:cubicBezTo>
                    <a:pt x="14400" y="28800"/>
                    <a:pt x="14400" y="28800"/>
                    <a:pt x="14400" y="28800"/>
                  </a:cubicBezTo>
                  <a:cubicBezTo>
                    <a:pt x="14400" y="28800"/>
                    <a:pt x="14400" y="28800"/>
                    <a:pt x="14400" y="28800"/>
                  </a:cubicBezTo>
                  <a:cubicBezTo>
                    <a:pt x="14400" y="28800"/>
                    <a:pt x="14400" y="31200"/>
                    <a:pt x="14400" y="31200"/>
                  </a:cubicBezTo>
                  <a:cubicBezTo>
                    <a:pt x="14400" y="31200"/>
                    <a:pt x="14400" y="31200"/>
                    <a:pt x="14400" y="31200"/>
                  </a:cubicBezTo>
                  <a:cubicBezTo>
                    <a:pt x="14400" y="33600"/>
                    <a:pt x="14400" y="33600"/>
                    <a:pt x="14400" y="33600"/>
                  </a:cubicBezTo>
                  <a:cubicBezTo>
                    <a:pt x="14400" y="33600"/>
                    <a:pt x="14400" y="33600"/>
                    <a:pt x="14400" y="33600"/>
                  </a:cubicBezTo>
                  <a:cubicBezTo>
                    <a:pt x="14400" y="33600"/>
                    <a:pt x="14400" y="33600"/>
                    <a:pt x="14400" y="33600"/>
                  </a:cubicBezTo>
                  <a:cubicBezTo>
                    <a:pt x="14400" y="33600"/>
                    <a:pt x="14400" y="33600"/>
                    <a:pt x="14400" y="33600"/>
                  </a:cubicBezTo>
                  <a:cubicBezTo>
                    <a:pt x="14400" y="33600"/>
                    <a:pt x="14400" y="33600"/>
                    <a:pt x="14400" y="33600"/>
                  </a:cubicBezTo>
                  <a:cubicBezTo>
                    <a:pt x="14400" y="33600"/>
                    <a:pt x="14400" y="33600"/>
                    <a:pt x="14400" y="33600"/>
                  </a:cubicBezTo>
                  <a:cubicBezTo>
                    <a:pt x="14400" y="33600"/>
                    <a:pt x="14400" y="33600"/>
                    <a:pt x="14400" y="36000"/>
                  </a:cubicBezTo>
                  <a:cubicBezTo>
                    <a:pt x="12000" y="36000"/>
                    <a:pt x="12000" y="36000"/>
                    <a:pt x="12000" y="36000"/>
                  </a:cubicBezTo>
                  <a:cubicBezTo>
                    <a:pt x="12000" y="36000"/>
                    <a:pt x="12000" y="36000"/>
                    <a:pt x="12000" y="36000"/>
                  </a:cubicBezTo>
                  <a:cubicBezTo>
                    <a:pt x="12000" y="36000"/>
                    <a:pt x="9600" y="36000"/>
                    <a:pt x="9600" y="36000"/>
                  </a:cubicBezTo>
                  <a:cubicBezTo>
                    <a:pt x="9600" y="36000"/>
                    <a:pt x="9600" y="36000"/>
                    <a:pt x="9600" y="36000"/>
                  </a:cubicBezTo>
                  <a:cubicBezTo>
                    <a:pt x="9600" y="36000"/>
                    <a:pt x="9600" y="36000"/>
                    <a:pt x="9600" y="36000"/>
                  </a:cubicBezTo>
                  <a:cubicBezTo>
                    <a:pt x="9600" y="36000"/>
                    <a:pt x="9600" y="36000"/>
                    <a:pt x="9600" y="36000"/>
                  </a:cubicBezTo>
                  <a:cubicBezTo>
                    <a:pt x="7200" y="36000"/>
                    <a:pt x="7200" y="36000"/>
                    <a:pt x="7200" y="36000"/>
                  </a:cubicBezTo>
                  <a:cubicBezTo>
                    <a:pt x="4800" y="36000"/>
                    <a:pt x="2400" y="38400"/>
                    <a:pt x="2400" y="40800"/>
                  </a:cubicBezTo>
                  <a:cubicBezTo>
                    <a:pt x="2400" y="40800"/>
                    <a:pt x="2400" y="40800"/>
                    <a:pt x="2400" y="40800"/>
                  </a:cubicBezTo>
                  <a:cubicBezTo>
                    <a:pt x="0" y="43200"/>
                    <a:pt x="0" y="43200"/>
                    <a:pt x="0" y="43200"/>
                  </a:cubicBezTo>
                  <a:cubicBezTo>
                    <a:pt x="0" y="43200"/>
                    <a:pt x="0" y="43200"/>
                    <a:pt x="0" y="43200"/>
                  </a:cubicBezTo>
                  <a:cubicBezTo>
                    <a:pt x="0" y="43200"/>
                    <a:pt x="0" y="43200"/>
                    <a:pt x="0" y="43200"/>
                  </a:cubicBezTo>
                  <a:cubicBezTo>
                    <a:pt x="0" y="45600"/>
                    <a:pt x="0" y="45600"/>
                    <a:pt x="0" y="45600"/>
                  </a:cubicBezTo>
                  <a:cubicBezTo>
                    <a:pt x="0" y="45600"/>
                    <a:pt x="0" y="45600"/>
                    <a:pt x="0" y="48000"/>
                  </a:cubicBezTo>
                  <a:cubicBezTo>
                    <a:pt x="0" y="48000"/>
                    <a:pt x="0" y="48000"/>
                    <a:pt x="0" y="48000"/>
                  </a:cubicBezTo>
                  <a:cubicBezTo>
                    <a:pt x="0" y="50400"/>
                    <a:pt x="0" y="52800"/>
                    <a:pt x="2400" y="55200"/>
                  </a:cubicBezTo>
                  <a:cubicBezTo>
                    <a:pt x="2400" y="55200"/>
                    <a:pt x="2400" y="55200"/>
                    <a:pt x="2400" y="55200"/>
                  </a:cubicBezTo>
                  <a:cubicBezTo>
                    <a:pt x="4800" y="55200"/>
                    <a:pt x="4800" y="57600"/>
                    <a:pt x="7200" y="57600"/>
                  </a:cubicBezTo>
                  <a:cubicBezTo>
                    <a:pt x="7200" y="57600"/>
                    <a:pt x="7200" y="57600"/>
                    <a:pt x="7200" y="57600"/>
                  </a:cubicBezTo>
                  <a:cubicBezTo>
                    <a:pt x="7200" y="57600"/>
                    <a:pt x="7200" y="57600"/>
                    <a:pt x="7200" y="60000"/>
                  </a:cubicBezTo>
                  <a:cubicBezTo>
                    <a:pt x="7200" y="60000"/>
                    <a:pt x="7200" y="60000"/>
                    <a:pt x="7200" y="60000"/>
                  </a:cubicBezTo>
                  <a:cubicBezTo>
                    <a:pt x="7200" y="60000"/>
                    <a:pt x="7200" y="60000"/>
                    <a:pt x="7200" y="60000"/>
                  </a:cubicBezTo>
                  <a:cubicBezTo>
                    <a:pt x="7200" y="60000"/>
                    <a:pt x="7200" y="60000"/>
                    <a:pt x="7200" y="60000"/>
                  </a:cubicBezTo>
                  <a:cubicBezTo>
                    <a:pt x="7200" y="60000"/>
                    <a:pt x="7200" y="60000"/>
                    <a:pt x="7200" y="60000"/>
                  </a:cubicBezTo>
                  <a:cubicBezTo>
                    <a:pt x="7200" y="60000"/>
                    <a:pt x="7200" y="62400"/>
                    <a:pt x="7200" y="62400"/>
                  </a:cubicBezTo>
                  <a:cubicBezTo>
                    <a:pt x="7200" y="62400"/>
                    <a:pt x="7200" y="62400"/>
                    <a:pt x="7200" y="62400"/>
                  </a:cubicBezTo>
                  <a:cubicBezTo>
                    <a:pt x="7200" y="62400"/>
                    <a:pt x="7200" y="62400"/>
                    <a:pt x="7200" y="62400"/>
                  </a:cubicBezTo>
                  <a:cubicBezTo>
                    <a:pt x="4800" y="62400"/>
                    <a:pt x="4800" y="64800"/>
                    <a:pt x="4800" y="64800"/>
                  </a:cubicBezTo>
                  <a:cubicBezTo>
                    <a:pt x="4800" y="64800"/>
                    <a:pt x="4800" y="64800"/>
                    <a:pt x="4800" y="64800"/>
                  </a:cubicBezTo>
                  <a:cubicBezTo>
                    <a:pt x="4800" y="64800"/>
                    <a:pt x="4800" y="64800"/>
                    <a:pt x="4800" y="64800"/>
                  </a:cubicBezTo>
                  <a:cubicBezTo>
                    <a:pt x="2400" y="64800"/>
                    <a:pt x="2400" y="64800"/>
                    <a:pt x="2400" y="64800"/>
                  </a:cubicBezTo>
                  <a:cubicBezTo>
                    <a:pt x="2400" y="64800"/>
                    <a:pt x="2400" y="64800"/>
                    <a:pt x="2400" y="64800"/>
                  </a:cubicBezTo>
                  <a:cubicBezTo>
                    <a:pt x="0" y="67200"/>
                    <a:pt x="0" y="69600"/>
                    <a:pt x="0" y="72000"/>
                  </a:cubicBezTo>
                  <a:cubicBezTo>
                    <a:pt x="0" y="72000"/>
                    <a:pt x="0" y="72000"/>
                    <a:pt x="0" y="72000"/>
                  </a:cubicBezTo>
                  <a:cubicBezTo>
                    <a:pt x="0" y="72000"/>
                    <a:pt x="0" y="72000"/>
                    <a:pt x="0" y="72000"/>
                  </a:cubicBezTo>
                  <a:cubicBezTo>
                    <a:pt x="0" y="72000"/>
                    <a:pt x="0" y="72000"/>
                    <a:pt x="0" y="72000"/>
                  </a:cubicBezTo>
                  <a:cubicBezTo>
                    <a:pt x="0" y="72000"/>
                    <a:pt x="0" y="72000"/>
                    <a:pt x="0" y="74400"/>
                  </a:cubicBezTo>
                  <a:cubicBezTo>
                    <a:pt x="0" y="74400"/>
                    <a:pt x="0" y="74400"/>
                    <a:pt x="0" y="76800"/>
                  </a:cubicBezTo>
                  <a:cubicBezTo>
                    <a:pt x="0" y="76800"/>
                    <a:pt x="0" y="76800"/>
                    <a:pt x="0" y="76800"/>
                  </a:cubicBezTo>
                  <a:cubicBezTo>
                    <a:pt x="0" y="76800"/>
                    <a:pt x="0" y="76800"/>
                    <a:pt x="0" y="76800"/>
                  </a:cubicBezTo>
                  <a:cubicBezTo>
                    <a:pt x="0" y="76800"/>
                    <a:pt x="0" y="76800"/>
                    <a:pt x="0" y="76800"/>
                  </a:cubicBezTo>
                  <a:cubicBezTo>
                    <a:pt x="0" y="76800"/>
                    <a:pt x="0" y="79200"/>
                    <a:pt x="2400" y="79200"/>
                  </a:cubicBezTo>
                  <a:cubicBezTo>
                    <a:pt x="2400" y="79200"/>
                    <a:pt x="2400" y="79200"/>
                    <a:pt x="2400" y="79200"/>
                  </a:cubicBezTo>
                  <a:cubicBezTo>
                    <a:pt x="2400" y="79200"/>
                    <a:pt x="2400" y="79200"/>
                    <a:pt x="2400" y="79200"/>
                  </a:cubicBezTo>
                  <a:cubicBezTo>
                    <a:pt x="2400" y="79200"/>
                    <a:pt x="2400" y="79200"/>
                    <a:pt x="2400" y="79200"/>
                  </a:cubicBezTo>
                  <a:cubicBezTo>
                    <a:pt x="2400" y="81600"/>
                    <a:pt x="2400" y="81600"/>
                    <a:pt x="4800" y="84000"/>
                  </a:cubicBezTo>
                  <a:cubicBezTo>
                    <a:pt x="4800" y="84000"/>
                    <a:pt x="7200" y="84000"/>
                    <a:pt x="7200" y="84000"/>
                  </a:cubicBezTo>
                  <a:cubicBezTo>
                    <a:pt x="9600" y="84000"/>
                    <a:pt x="9600" y="84000"/>
                    <a:pt x="12000" y="84000"/>
                  </a:cubicBezTo>
                  <a:cubicBezTo>
                    <a:pt x="12000" y="84000"/>
                    <a:pt x="12000" y="84000"/>
                    <a:pt x="12000" y="84000"/>
                  </a:cubicBezTo>
                  <a:cubicBezTo>
                    <a:pt x="12000" y="84000"/>
                    <a:pt x="12000" y="84000"/>
                    <a:pt x="12000" y="84000"/>
                  </a:cubicBezTo>
                  <a:cubicBezTo>
                    <a:pt x="12000" y="84000"/>
                    <a:pt x="12000" y="84000"/>
                    <a:pt x="12000" y="86400"/>
                  </a:cubicBezTo>
                  <a:cubicBezTo>
                    <a:pt x="12000" y="86400"/>
                    <a:pt x="12000" y="86400"/>
                    <a:pt x="12000" y="86400"/>
                  </a:cubicBezTo>
                  <a:cubicBezTo>
                    <a:pt x="14400" y="86400"/>
                    <a:pt x="14400" y="86400"/>
                    <a:pt x="14400" y="86400"/>
                  </a:cubicBezTo>
                  <a:cubicBezTo>
                    <a:pt x="14400" y="86400"/>
                    <a:pt x="14400" y="86400"/>
                    <a:pt x="14400" y="86400"/>
                  </a:cubicBezTo>
                  <a:cubicBezTo>
                    <a:pt x="14400" y="86400"/>
                    <a:pt x="14400" y="86400"/>
                    <a:pt x="14400" y="86400"/>
                  </a:cubicBezTo>
                  <a:cubicBezTo>
                    <a:pt x="14400" y="88800"/>
                    <a:pt x="14400" y="88800"/>
                    <a:pt x="14400" y="88800"/>
                  </a:cubicBezTo>
                  <a:cubicBezTo>
                    <a:pt x="14400" y="88800"/>
                    <a:pt x="14400" y="88800"/>
                    <a:pt x="14400" y="88800"/>
                  </a:cubicBezTo>
                  <a:cubicBezTo>
                    <a:pt x="14400" y="91200"/>
                    <a:pt x="12000" y="91200"/>
                    <a:pt x="12000" y="91200"/>
                  </a:cubicBezTo>
                  <a:cubicBezTo>
                    <a:pt x="12000" y="93600"/>
                    <a:pt x="12000" y="93600"/>
                    <a:pt x="12000" y="93600"/>
                  </a:cubicBezTo>
                  <a:cubicBezTo>
                    <a:pt x="12000" y="96000"/>
                    <a:pt x="12000" y="98400"/>
                    <a:pt x="12000" y="100800"/>
                  </a:cubicBezTo>
                  <a:cubicBezTo>
                    <a:pt x="14400" y="100800"/>
                    <a:pt x="14400" y="100800"/>
                    <a:pt x="14400" y="100800"/>
                  </a:cubicBezTo>
                  <a:cubicBezTo>
                    <a:pt x="14400" y="100800"/>
                    <a:pt x="14400" y="100800"/>
                    <a:pt x="14400" y="100800"/>
                  </a:cubicBezTo>
                  <a:cubicBezTo>
                    <a:pt x="14400" y="100800"/>
                    <a:pt x="14400" y="100800"/>
                    <a:pt x="14400" y="100800"/>
                  </a:cubicBezTo>
                  <a:cubicBezTo>
                    <a:pt x="14400" y="100800"/>
                    <a:pt x="14400" y="100800"/>
                    <a:pt x="14400" y="103200"/>
                  </a:cubicBezTo>
                  <a:cubicBezTo>
                    <a:pt x="14400" y="103200"/>
                    <a:pt x="14400" y="103200"/>
                    <a:pt x="16800" y="103200"/>
                  </a:cubicBezTo>
                  <a:cubicBezTo>
                    <a:pt x="16800" y="103200"/>
                    <a:pt x="16800" y="103200"/>
                    <a:pt x="16800" y="103200"/>
                  </a:cubicBezTo>
                  <a:cubicBezTo>
                    <a:pt x="16800" y="103200"/>
                    <a:pt x="16800" y="103200"/>
                    <a:pt x="16800" y="103200"/>
                  </a:cubicBezTo>
                  <a:cubicBezTo>
                    <a:pt x="16800" y="103200"/>
                    <a:pt x="16800" y="103200"/>
                    <a:pt x="16800" y="105600"/>
                  </a:cubicBezTo>
                  <a:cubicBezTo>
                    <a:pt x="16800" y="105600"/>
                    <a:pt x="16800" y="105600"/>
                    <a:pt x="16800" y="105600"/>
                  </a:cubicBezTo>
                  <a:cubicBezTo>
                    <a:pt x="16800" y="105600"/>
                    <a:pt x="16800" y="105600"/>
                    <a:pt x="16800" y="105600"/>
                  </a:cubicBezTo>
                  <a:cubicBezTo>
                    <a:pt x="16800" y="105600"/>
                    <a:pt x="16800" y="105600"/>
                    <a:pt x="16800" y="105600"/>
                  </a:cubicBezTo>
                  <a:cubicBezTo>
                    <a:pt x="19200" y="105600"/>
                    <a:pt x="19200" y="105600"/>
                    <a:pt x="19200" y="105600"/>
                  </a:cubicBezTo>
                  <a:cubicBezTo>
                    <a:pt x="19200" y="105600"/>
                    <a:pt x="19200" y="105600"/>
                    <a:pt x="19200" y="105600"/>
                  </a:cubicBezTo>
                  <a:cubicBezTo>
                    <a:pt x="21600" y="108000"/>
                    <a:pt x="26400" y="108000"/>
                    <a:pt x="26400" y="105600"/>
                  </a:cubicBezTo>
                  <a:cubicBezTo>
                    <a:pt x="26400" y="105600"/>
                    <a:pt x="26400" y="105600"/>
                    <a:pt x="26400" y="105600"/>
                  </a:cubicBezTo>
                  <a:cubicBezTo>
                    <a:pt x="26400" y="105600"/>
                    <a:pt x="26400" y="105600"/>
                    <a:pt x="26400" y="105600"/>
                  </a:cubicBezTo>
                  <a:cubicBezTo>
                    <a:pt x="26400" y="105600"/>
                    <a:pt x="26400" y="105600"/>
                    <a:pt x="26400" y="105600"/>
                  </a:cubicBezTo>
                  <a:cubicBezTo>
                    <a:pt x="28800" y="105600"/>
                    <a:pt x="28800" y="105600"/>
                    <a:pt x="28800" y="105600"/>
                  </a:cubicBezTo>
                  <a:cubicBezTo>
                    <a:pt x="28800" y="105600"/>
                    <a:pt x="31200" y="105600"/>
                    <a:pt x="31200" y="105600"/>
                  </a:cubicBezTo>
                  <a:cubicBezTo>
                    <a:pt x="31200" y="105600"/>
                    <a:pt x="31200" y="105600"/>
                    <a:pt x="31200" y="105600"/>
                  </a:cubicBezTo>
                  <a:cubicBezTo>
                    <a:pt x="31200" y="105600"/>
                    <a:pt x="31200" y="105600"/>
                    <a:pt x="31200" y="105600"/>
                  </a:cubicBezTo>
                  <a:cubicBezTo>
                    <a:pt x="31200" y="105600"/>
                    <a:pt x="31200" y="105600"/>
                    <a:pt x="31200" y="105600"/>
                  </a:cubicBezTo>
                  <a:cubicBezTo>
                    <a:pt x="33600" y="105600"/>
                    <a:pt x="33600" y="105600"/>
                    <a:pt x="33600" y="105600"/>
                  </a:cubicBezTo>
                  <a:cubicBezTo>
                    <a:pt x="33600" y="105600"/>
                    <a:pt x="33600" y="105600"/>
                    <a:pt x="33600" y="105600"/>
                  </a:cubicBezTo>
                  <a:cubicBezTo>
                    <a:pt x="33600" y="105600"/>
                    <a:pt x="33600" y="105600"/>
                    <a:pt x="33600" y="105600"/>
                  </a:cubicBezTo>
                  <a:cubicBezTo>
                    <a:pt x="33600" y="105600"/>
                    <a:pt x="33600" y="105600"/>
                    <a:pt x="33600" y="105600"/>
                  </a:cubicBezTo>
                  <a:cubicBezTo>
                    <a:pt x="33600" y="105600"/>
                    <a:pt x="33600" y="108000"/>
                    <a:pt x="33600" y="108000"/>
                  </a:cubicBezTo>
                  <a:cubicBezTo>
                    <a:pt x="33600" y="108000"/>
                    <a:pt x="33600" y="108000"/>
                    <a:pt x="33600" y="108000"/>
                  </a:cubicBezTo>
                  <a:cubicBezTo>
                    <a:pt x="33600" y="108000"/>
                    <a:pt x="33600" y="108000"/>
                    <a:pt x="33600" y="110400"/>
                  </a:cubicBezTo>
                  <a:cubicBezTo>
                    <a:pt x="33600" y="110400"/>
                    <a:pt x="33600" y="110400"/>
                    <a:pt x="33600" y="110400"/>
                  </a:cubicBezTo>
                  <a:cubicBezTo>
                    <a:pt x="33600" y="110400"/>
                    <a:pt x="33600" y="110400"/>
                    <a:pt x="33600" y="110400"/>
                  </a:cubicBezTo>
                  <a:cubicBezTo>
                    <a:pt x="33600" y="110400"/>
                    <a:pt x="33600" y="110400"/>
                    <a:pt x="33600" y="110400"/>
                  </a:cubicBezTo>
                  <a:cubicBezTo>
                    <a:pt x="33600" y="112800"/>
                    <a:pt x="33600" y="115200"/>
                    <a:pt x="38400" y="117600"/>
                  </a:cubicBezTo>
                  <a:cubicBezTo>
                    <a:pt x="38400" y="117600"/>
                    <a:pt x="38400" y="117600"/>
                    <a:pt x="38400" y="117600"/>
                  </a:cubicBezTo>
                  <a:cubicBezTo>
                    <a:pt x="38400" y="117600"/>
                    <a:pt x="38400" y="117600"/>
                    <a:pt x="40800" y="117600"/>
                  </a:cubicBezTo>
                  <a:cubicBezTo>
                    <a:pt x="40800" y="117600"/>
                    <a:pt x="40800" y="117600"/>
                    <a:pt x="40800" y="117600"/>
                  </a:cubicBezTo>
                  <a:cubicBezTo>
                    <a:pt x="40800" y="117600"/>
                    <a:pt x="40800" y="117600"/>
                    <a:pt x="40800" y="117600"/>
                  </a:cubicBezTo>
                  <a:cubicBezTo>
                    <a:pt x="40800" y="117600"/>
                    <a:pt x="40800" y="117600"/>
                    <a:pt x="40800" y="117600"/>
                  </a:cubicBezTo>
                  <a:cubicBezTo>
                    <a:pt x="40800" y="117600"/>
                    <a:pt x="43200" y="120000"/>
                    <a:pt x="43200" y="120000"/>
                  </a:cubicBezTo>
                  <a:cubicBezTo>
                    <a:pt x="43200" y="120000"/>
                    <a:pt x="43200" y="120000"/>
                    <a:pt x="43200" y="120000"/>
                  </a:cubicBezTo>
                  <a:cubicBezTo>
                    <a:pt x="43200" y="120000"/>
                    <a:pt x="45600" y="120000"/>
                    <a:pt x="45600" y="120000"/>
                  </a:cubicBezTo>
                  <a:cubicBezTo>
                    <a:pt x="48000" y="120000"/>
                    <a:pt x="48000" y="120000"/>
                    <a:pt x="48000" y="120000"/>
                  </a:cubicBezTo>
                  <a:cubicBezTo>
                    <a:pt x="48000" y="120000"/>
                    <a:pt x="50400" y="120000"/>
                    <a:pt x="52800" y="117600"/>
                  </a:cubicBezTo>
                  <a:cubicBezTo>
                    <a:pt x="52800" y="117600"/>
                    <a:pt x="52800" y="117600"/>
                    <a:pt x="52800" y="115200"/>
                  </a:cubicBezTo>
                  <a:cubicBezTo>
                    <a:pt x="55200" y="115200"/>
                    <a:pt x="55200" y="115200"/>
                    <a:pt x="55200" y="112800"/>
                  </a:cubicBezTo>
                  <a:cubicBezTo>
                    <a:pt x="55200" y="112800"/>
                    <a:pt x="55200" y="112800"/>
                    <a:pt x="55200" y="112800"/>
                  </a:cubicBezTo>
                  <a:cubicBezTo>
                    <a:pt x="57600" y="112800"/>
                    <a:pt x="57600" y="112800"/>
                    <a:pt x="57600" y="112800"/>
                  </a:cubicBezTo>
                  <a:cubicBezTo>
                    <a:pt x="57600" y="112800"/>
                    <a:pt x="57600" y="112800"/>
                    <a:pt x="57600" y="112800"/>
                  </a:cubicBezTo>
                  <a:cubicBezTo>
                    <a:pt x="60000" y="112800"/>
                    <a:pt x="60000" y="112800"/>
                    <a:pt x="60000" y="112800"/>
                  </a:cubicBezTo>
                  <a:cubicBezTo>
                    <a:pt x="60000" y="112800"/>
                    <a:pt x="60000" y="112800"/>
                    <a:pt x="60000" y="112800"/>
                  </a:cubicBezTo>
                  <a:cubicBezTo>
                    <a:pt x="60000" y="112800"/>
                    <a:pt x="60000" y="112800"/>
                    <a:pt x="60000" y="112800"/>
                  </a:cubicBezTo>
                  <a:cubicBezTo>
                    <a:pt x="60000" y="112800"/>
                    <a:pt x="60000" y="112800"/>
                    <a:pt x="60000" y="112800"/>
                  </a:cubicBezTo>
                  <a:cubicBezTo>
                    <a:pt x="60000" y="112800"/>
                    <a:pt x="60000" y="112800"/>
                    <a:pt x="60000" y="112800"/>
                  </a:cubicBezTo>
                  <a:cubicBezTo>
                    <a:pt x="60000" y="112800"/>
                    <a:pt x="62400" y="112800"/>
                    <a:pt x="62400" y="112800"/>
                  </a:cubicBezTo>
                  <a:cubicBezTo>
                    <a:pt x="62400" y="115200"/>
                    <a:pt x="62400" y="115200"/>
                    <a:pt x="62400" y="115200"/>
                  </a:cubicBezTo>
                  <a:cubicBezTo>
                    <a:pt x="62400" y="115200"/>
                    <a:pt x="62400" y="115200"/>
                    <a:pt x="62400" y="115200"/>
                  </a:cubicBezTo>
                  <a:cubicBezTo>
                    <a:pt x="62400" y="115200"/>
                    <a:pt x="62400" y="115200"/>
                    <a:pt x="62400" y="115200"/>
                  </a:cubicBezTo>
                  <a:cubicBezTo>
                    <a:pt x="62400" y="115200"/>
                    <a:pt x="62400" y="115200"/>
                    <a:pt x="62400" y="115200"/>
                  </a:cubicBezTo>
                  <a:cubicBezTo>
                    <a:pt x="62400" y="117600"/>
                    <a:pt x="64800" y="117600"/>
                    <a:pt x="64800" y="120000"/>
                  </a:cubicBezTo>
                  <a:cubicBezTo>
                    <a:pt x="67200" y="120000"/>
                    <a:pt x="69600" y="120000"/>
                    <a:pt x="69600" y="120000"/>
                  </a:cubicBezTo>
                  <a:cubicBezTo>
                    <a:pt x="69600" y="120000"/>
                    <a:pt x="69600" y="120000"/>
                    <a:pt x="69600" y="120000"/>
                  </a:cubicBezTo>
                  <a:cubicBezTo>
                    <a:pt x="69600" y="120000"/>
                    <a:pt x="69600" y="120000"/>
                    <a:pt x="69600" y="120000"/>
                  </a:cubicBezTo>
                  <a:cubicBezTo>
                    <a:pt x="72000" y="120000"/>
                    <a:pt x="72000" y="120000"/>
                    <a:pt x="72000" y="120000"/>
                  </a:cubicBezTo>
                  <a:cubicBezTo>
                    <a:pt x="72000" y="120000"/>
                    <a:pt x="72000" y="120000"/>
                    <a:pt x="72000" y="120000"/>
                  </a:cubicBezTo>
                  <a:cubicBezTo>
                    <a:pt x="72000" y="120000"/>
                    <a:pt x="72000" y="120000"/>
                    <a:pt x="72000" y="120000"/>
                  </a:cubicBezTo>
                  <a:cubicBezTo>
                    <a:pt x="72000" y="120000"/>
                    <a:pt x="72000" y="120000"/>
                    <a:pt x="72000" y="120000"/>
                  </a:cubicBezTo>
                  <a:cubicBezTo>
                    <a:pt x="72000" y="120000"/>
                    <a:pt x="74400" y="120000"/>
                    <a:pt x="74400" y="120000"/>
                  </a:cubicBezTo>
                  <a:cubicBezTo>
                    <a:pt x="74400" y="120000"/>
                    <a:pt x="74400" y="120000"/>
                    <a:pt x="74400" y="120000"/>
                  </a:cubicBezTo>
                  <a:cubicBezTo>
                    <a:pt x="74400" y="120000"/>
                    <a:pt x="74400" y="120000"/>
                    <a:pt x="74400" y="120000"/>
                  </a:cubicBezTo>
                  <a:cubicBezTo>
                    <a:pt x="74400" y="120000"/>
                    <a:pt x="74400" y="120000"/>
                    <a:pt x="74400" y="120000"/>
                  </a:cubicBezTo>
                  <a:cubicBezTo>
                    <a:pt x="76800" y="120000"/>
                    <a:pt x="76800" y="117600"/>
                    <a:pt x="76800" y="117600"/>
                  </a:cubicBezTo>
                  <a:cubicBezTo>
                    <a:pt x="79200" y="117600"/>
                    <a:pt x="79200" y="117600"/>
                    <a:pt x="79200" y="117600"/>
                  </a:cubicBezTo>
                  <a:cubicBezTo>
                    <a:pt x="79200" y="117600"/>
                    <a:pt x="79200" y="117600"/>
                    <a:pt x="79200" y="117600"/>
                  </a:cubicBezTo>
                  <a:cubicBezTo>
                    <a:pt x="79200" y="117600"/>
                    <a:pt x="79200" y="117600"/>
                    <a:pt x="79200" y="117600"/>
                  </a:cubicBezTo>
                  <a:cubicBezTo>
                    <a:pt x="81600" y="117600"/>
                    <a:pt x="81600" y="115200"/>
                    <a:pt x="81600" y="112800"/>
                  </a:cubicBezTo>
                  <a:cubicBezTo>
                    <a:pt x="81600" y="112800"/>
                    <a:pt x="81600" y="112800"/>
                    <a:pt x="81600" y="110400"/>
                  </a:cubicBezTo>
                  <a:cubicBezTo>
                    <a:pt x="81600" y="110400"/>
                    <a:pt x="81600" y="110400"/>
                    <a:pt x="81600" y="108000"/>
                  </a:cubicBezTo>
                  <a:cubicBezTo>
                    <a:pt x="81600" y="108000"/>
                    <a:pt x="81600" y="108000"/>
                    <a:pt x="81600" y="108000"/>
                  </a:cubicBezTo>
                  <a:cubicBezTo>
                    <a:pt x="81600" y="108000"/>
                    <a:pt x="84000" y="108000"/>
                    <a:pt x="84000" y="108000"/>
                  </a:cubicBezTo>
                  <a:cubicBezTo>
                    <a:pt x="84000" y="108000"/>
                    <a:pt x="84000" y="108000"/>
                    <a:pt x="84000" y="108000"/>
                  </a:cubicBezTo>
                  <a:cubicBezTo>
                    <a:pt x="84000" y="105600"/>
                    <a:pt x="84000" y="105600"/>
                    <a:pt x="84000" y="105600"/>
                  </a:cubicBezTo>
                  <a:cubicBezTo>
                    <a:pt x="84000" y="105600"/>
                    <a:pt x="84000" y="105600"/>
                    <a:pt x="86400" y="105600"/>
                  </a:cubicBezTo>
                  <a:cubicBezTo>
                    <a:pt x="86400" y="105600"/>
                    <a:pt x="86400" y="105600"/>
                    <a:pt x="86400" y="105600"/>
                  </a:cubicBezTo>
                  <a:cubicBezTo>
                    <a:pt x="86400" y="105600"/>
                    <a:pt x="86400" y="105600"/>
                    <a:pt x="86400" y="105600"/>
                  </a:cubicBezTo>
                  <a:cubicBezTo>
                    <a:pt x="88800" y="105600"/>
                    <a:pt x="88800" y="105600"/>
                    <a:pt x="91200" y="108000"/>
                  </a:cubicBezTo>
                  <a:cubicBezTo>
                    <a:pt x="91200" y="108000"/>
                    <a:pt x="91200" y="108000"/>
                    <a:pt x="91200" y="108000"/>
                  </a:cubicBezTo>
                  <a:cubicBezTo>
                    <a:pt x="93600" y="108000"/>
                    <a:pt x="96000" y="108000"/>
                    <a:pt x="98400" y="108000"/>
                  </a:cubicBezTo>
                  <a:cubicBezTo>
                    <a:pt x="98400" y="105600"/>
                    <a:pt x="98400" y="105600"/>
                    <a:pt x="98400" y="105600"/>
                  </a:cubicBezTo>
                  <a:cubicBezTo>
                    <a:pt x="98400" y="105600"/>
                    <a:pt x="98400" y="105600"/>
                    <a:pt x="98400" y="105600"/>
                  </a:cubicBezTo>
                  <a:cubicBezTo>
                    <a:pt x="98400" y="105600"/>
                    <a:pt x="98400" y="105600"/>
                    <a:pt x="98400" y="105600"/>
                  </a:cubicBezTo>
                  <a:cubicBezTo>
                    <a:pt x="100800" y="105600"/>
                    <a:pt x="100800" y="105600"/>
                    <a:pt x="100800" y="105600"/>
                  </a:cubicBezTo>
                  <a:cubicBezTo>
                    <a:pt x="100800" y="105600"/>
                    <a:pt x="100800" y="103200"/>
                    <a:pt x="100800" y="103200"/>
                  </a:cubicBezTo>
                  <a:cubicBezTo>
                    <a:pt x="100800" y="103200"/>
                    <a:pt x="100800" y="103200"/>
                    <a:pt x="100800" y="103200"/>
                  </a:cubicBezTo>
                  <a:cubicBezTo>
                    <a:pt x="100800" y="103200"/>
                    <a:pt x="100800" y="103200"/>
                    <a:pt x="100800" y="103200"/>
                  </a:cubicBezTo>
                  <a:cubicBezTo>
                    <a:pt x="103200" y="103200"/>
                    <a:pt x="103200" y="103200"/>
                    <a:pt x="103200" y="103200"/>
                  </a:cubicBezTo>
                  <a:cubicBezTo>
                    <a:pt x="103200" y="103200"/>
                    <a:pt x="103200" y="100800"/>
                    <a:pt x="103200" y="100800"/>
                  </a:cubicBezTo>
                  <a:cubicBezTo>
                    <a:pt x="103200" y="100800"/>
                    <a:pt x="103200" y="100800"/>
                    <a:pt x="103200" y="100800"/>
                  </a:cubicBezTo>
                  <a:cubicBezTo>
                    <a:pt x="103200" y="100800"/>
                    <a:pt x="103200" y="100800"/>
                    <a:pt x="103200" y="100800"/>
                  </a:cubicBezTo>
                  <a:cubicBezTo>
                    <a:pt x="103200" y="100800"/>
                    <a:pt x="103200" y="100800"/>
                    <a:pt x="105600" y="100800"/>
                  </a:cubicBezTo>
                  <a:cubicBezTo>
                    <a:pt x="105600" y="100800"/>
                    <a:pt x="105600" y="100800"/>
                    <a:pt x="105600" y="100800"/>
                  </a:cubicBezTo>
                  <a:cubicBezTo>
                    <a:pt x="105600" y="98400"/>
                    <a:pt x="105600" y="96000"/>
                    <a:pt x="105600" y="96000"/>
                  </a:cubicBezTo>
                  <a:cubicBezTo>
                    <a:pt x="105600" y="93600"/>
                    <a:pt x="105600" y="93600"/>
                    <a:pt x="105600" y="93600"/>
                  </a:cubicBezTo>
                  <a:cubicBezTo>
                    <a:pt x="105600" y="91200"/>
                    <a:pt x="105600" y="91200"/>
                    <a:pt x="105600" y="91200"/>
                  </a:cubicBezTo>
                  <a:cubicBezTo>
                    <a:pt x="105600" y="91200"/>
                    <a:pt x="105600" y="91200"/>
                    <a:pt x="105600" y="91200"/>
                  </a:cubicBezTo>
                  <a:cubicBezTo>
                    <a:pt x="105600" y="91200"/>
                    <a:pt x="105600" y="91200"/>
                    <a:pt x="105600" y="91200"/>
                  </a:cubicBezTo>
                  <a:cubicBezTo>
                    <a:pt x="103200" y="91200"/>
                    <a:pt x="103200" y="91200"/>
                    <a:pt x="103200" y="88800"/>
                  </a:cubicBezTo>
                  <a:cubicBezTo>
                    <a:pt x="103200" y="88800"/>
                    <a:pt x="103200" y="88800"/>
                    <a:pt x="103200" y="88800"/>
                  </a:cubicBezTo>
                  <a:cubicBezTo>
                    <a:pt x="103200" y="88800"/>
                    <a:pt x="103200" y="88800"/>
                    <a:pt x="103200" y="88800"/>
                  </a:cubicBezTo>
                  <a:cubicBezTo>
                    <a:pt x="103200" y="86400"/>
                    <a:pt x="103200" y="86400"/>
                    <a:pt x="103200" y="86400"/>
                  </a:cubicBezTo>
                  <a:cubicBezTo>
                    <a:pt x="103200" y="86400"/>
                    <a:pt x="103200" y="86400"/>
                    <a:pt x="103200" y="86400"/>
                  </a:cubicBezTo>
                  <a:cubicBezTo>
                    <a:pt x="105600" y="86400"/>
                    <a:pt x="105600" y="86400"/>
                    <a:pt x="105600" y="86400"/>
                  </a:cubicBezTo>
                  <a:cubicBezTo>
                    <a:pt x="105600" y="86400"/>
                    <a:pt x="105600" y="86400"/>
                    <a:pt x="105600" y="86400"/>
                  </a:cubicBezTo>
                  <a:cubicBezTo>
                    <a:pt x="105600" y="86400"/>
                    <a:pt x="105600" y="86400"/>
                    <a:pt x="105600" y="86400"/>
                  </a:cubicBezTo>
                  <a:cubicBezTo>
                    <a:pt x="105600" y="86400"/>
                    <a:pt x="105600" y="86400"/>
                    <a:pt x="105600" y="86400"/>
                  </a:cubicBezTo>
                  <a:cubicBezTo>
                    <a:pt x="105600" y="86400"/>
                    <a:pt x="105600" y="86400"/>
                    <a:pt x="105600" y="84000"/>
                  </a:cubicBezTo>
                  <a:cubicBezTo>
                    <a:pt x="105600" y="84000"/>
                    <a:pt x="105600" y="84000"/>
                    <a:pt x="105600" y="84000"/>
                  </a:cubicBezTo>
                  <a:cubicBezTo>
                    <a:pt x="108000" y="84000"/>
                    <a:pt x="108000" y="84000"/>
                    <a:pt x="108000" y="84000"/>
                  </a:cubicBezTo>
                  <a:cubicBezTo>
                    <a:pt x="108000" y="84000"/>
                    <a:pt x="108000" y="84000"/>
                    <a:pt x="108000" y="84000"/>
                  </a:cubicBezTo>
                  <a:cubicBezTo>
                    <a:pt x="108000" y="84000"/>
                    <a:pt x="108000" y="84000"/>
                    <a:pt x="108000" y="84000"/>
                  </a:cubicBezTo>
                  <a:cubicBezTo>
                    <a:pt x="110400" y="84000"/>
                    <a:pt x="110400" y="84000"/>
                    <a:pt x="110400" y="84000"/>
                  </a:cubicBezTo>
                  <a:cubicBezTo>
                    <a:pt x="110400" y="84000"/>
                    <a:pt x="110400" y="84000"/>
                    <a:pt x="112800" y="84000"/>
                  </a:cubicBezTo>
                  <a:cubicBezTo>
                    <a:pt x="112800" y="84000"/>
                    <a:pt x="115200" y="84000"/>
                    <a:pt x="115200" y="81600"/>
                  </a:cubicBezTo>
                  <a:cubicBezTo>
                    <a:pt x="115200" y="81600"/>
                    <a:pt x="117600" y="81600"/>
                    <a:pt x="117600" y="79200"/>
                  </a:cubicBezTo>
                  <a:cubicBezTo>
                    <a:pt x="117600" y="79200"/>
                    <a:pt x="117600" y="79200"/>
                    <a:pt x="117600" y="79200"/>
                  </a:cubicBezTo>
                  <a:cubicBezTo>
                    <a:pt x="117600" y="79200"/>
                    <a:pt x="117600" y="76800"/>
                    <a:pt x="117600" y="76800"/>
                  </a:cubicBezTo>
                  <a:cubicBezTo>
                    <a:pt x="117600" y="76800"/>
                    <a:pt x="117600" y="76800"/>
                    <a:pt x="117600" y="76800"/>
                  </a:cubicBezTo>
                  <a:cubicBezTo>
                    <a:pt x="117600" y="74400"/>
                    <a:pt x="117600" y="74400"/>
                    <a:pt x="117600" y="74400"/>
                  </a:cubicBezTo>
                  <a:cubicBezTo>
                    <a:pt x="117600" y="72000"/>
                    <a:pt x="117600" y="72000"/>
                    <a:pt x="117600" y="72000"/>
                  </a:cubicBezTo>
                  <a:cubicBezTo>
                    <a:pt x="120000" y="69600"/>
                    <a:pt x="117600" y="67200"/>
                    <a:pt x="115200" y="67200"/>
                  </a:cubicBezTo>
                  <a:cubicBezTo>
                    <a:pt x="115200" y="67200"/>
                    <a:pt x="115200" y="64800"/>
                    <a:pt x="115200" y="64800"/>
                  </a:cubicBezTo>
                  <a:cubicBezTo>
                    <a:pt x="115200" y="64800"/>
                    <a:pt x="112800" y="64800"/>
                    <a:pt x="112800" y="64800"/>
                  </a:cubicBezTo>
                  <a:cubicBezTo>
                    <a:pt x="112800" y="64800"/>
                    <a:pt x="112800" y="64800"/>
                    <a:pt x="112800" y="64800"/>
                  </a:cubicBezTo>
                  <a:cubicBezTo>
                    <a:pt x="112800" y="62400"/>
                    <a:pt x="112800" y="62400"/>
                    <a:pt x="112800" y="62400"/>
                  </a:cubicBezTo>
                  <a:cubicBezTo>
                    <a:pt x="112800" y="62400"/>
                    <a:pt x="112800" y="62400"/>
                    <a:pt x="112800" y="62400"/>
                  </a:cubicBezTo>
                  <a:cubicBezTo>
                    <a:pt x="112800" y="60000"/>
                    <a:pt x="112800" y="60000"/>
                    <a:pt x="112800" y="60000"/>
                  </a:cubicBezTo>
                  <a:cubicBezTo>
                    <a:pt x="112800" y="60000"/>
                    <a:pt x="112800" y="60000"/>
                    <a:pt x="112800" y="60000"/>
                  </a:cubicBezTo>
                  <a:cubicBezTo>
                    <a:pt x="112800" y="60000"/>
                    <a:pt x="112800" y="60000"/>
                    <a:pt x="112800" y="60000"/>
                  </a:cubicBezTo>
                  <a:cubicBezTo>
                    <a:pt x="112800" y="60000"/>
                    <a:pt x="112800" y="60000"/>
                    <a:pt x="112800" y="60000"/>
                  </a:cubicBezTo>
                  <a:cubicBezTo>
                    <a:pt x="112800" y="60000"/>
                    <a:pt x="112800" y="57600"/>
                    <a:pt x="112800" y="57600"/>
                  </a:cubicBezTo>
                  <a:cubicBezTo>
                    <a:pt x="112800" y="57600"/>
                    <a:pt x="112800" y="57600"/>
                    <a:pt x="112800" y="57600"/>
                  </a:cubicBezTo>
                  <a:cubicBezTo>
                    <a:pt x="112800" y="57600"/>
                    <a:pt x="112800" y="57600"/>
                    <a:pt x="115200" y="57600"/>
                  </a:cubicBezTo>
                  <a:cubicBezTo>
                    <a:pt x="115200" y="57600"/>
                    <a:pt x="115200" y="57600"/>
                    <a:pt x="115200" y="57600"/>
                  </a:cubicBezTo>
                  <a:cubicBezTo>
                    <a:pt x="115200" y="57600"/>
                    <a:pt x="115200" y="57600"/>
                    <a:pt x="115200" y="57600"/>
                  </a:cubicBezTo>
                  <a:cubicBezTo>
                    <a:pt x="115200" y="57600"/>
                    <a:pt x="115200" y="57600"/>
                    <a:pt x="115200" y="57600"/>
                  </a:cubicBezTo>
                  <a:cubicBezTo>
                    <a:pt x="115200" y="55200"/>
                    <a:pt x="115200" y="55200"/>
                    <a:pt x="117600" y="55200"/>
                  </a:cubicBezTo>
                  <a:cubicBezTo>
                    <a:pt x="117600" y="55200"/>
                    <a:pt x="120000" y="52800"/>
                    <a:pt x="120000" y="50400"/>
                  </a:cubicBezTo>
                  <a:cubicBezTo>
                    <a:pt x="120000" y="50400"/>
                    <a:pt x="120000" y="50400"/>
                    <a:pt x="120000" y="50400"/>
                  </a:cubicBezTo>
                  <a:cubicBezTo>
                    <a:pt x="120000" y="50400"/>
                    <a:pt x="120000" y="50400"/>
                    <a:pt x="120000" y="50400"/>
                  </a:cubicBezTo>
                  <a:cubicBezTo>
                    <a:pt x="117600" y="48000"/>
                    <a:pt x="117600" y="48000"/>
                    <a:pt x="117600" y="48000"/>
                  </a:cubicBezTo>
                  <a:cubicBezTo>
                    <a:pt x="117600" y="48000"/>
                    <a:pt x="117600" y="48000"/>
                    <a:pt x="117600" y="48000"/>
                  </a:cubicBezTo>
                  <a:cubicBezTo>
                    <a:pt x="117600" y="48000"/>
                    <a:pt x="117600" y="48000"/>
                    <a:pt x="117600" y="48000"/>
                  </a:cubicBezTo>
                  <a:cubicBezTo>
                    <a:pt x="117600" y="48000"/>
                    <a:pt x="117600" y="48000"/>
                    <a:pt x="117600" y="48000"/>
                  </a:cubicBezTo>
                  <a:cubicBezTo>
                    <a:pt x="117600" y="48000"/>
                    <a:pt x="117600" y="45600"/>
                    <a:pt x="117600" y="45600"/>
                  </a:cubicBezTo>
                  <a:cubicBezTo>
                    <a:pt x="117600" y="45600"/>
                    <a:pt x="117600" y="45600"/>
                    <a:pt x="117600" y="45600"/>
                  </a:cubicBezTo>
                  <a:cubicBezTo>
                    <a:pt x="117600" y="45600"/>
                    <a:pt x="117600" y="45600"/>
                    <a:pt x="117600" y="45600"/>
                  </a:cubicBezTo>
                  <a:cubicBezTo>
                    <a:pt x="117600" y="45600"/>
                    <a:pt x="117600" y="45600"/>
                    <a:pt x="117600" y="45600"/>
                  </a:cubicBezTo>
                  <a:cubicBezTo>
                    <a:pt x="117600" y="43200"/>
                    <a:pt x="117600" y="43200"/>
                    <a:pt x="117600" y="43200"/>
                  </a:cubicBezTo>
                  <a:cubicBezTo>
                    <a:pt x="117600" y="40800"/>
                    <a:pt x="117600" y="40800"/>
                    <a:pt x="117600" y="40800"/>
                  </a:cubicBezTo>
                  <a:cubicBezTo>
                    <a:pt x="117600" y="40800"/>
                    <a:pt x="117600" y="40800"/>
                    <a:pt x="117600" y="40800"/>
                  </a:cubicBezTo>
                  <a:cubicBezTo>
                    <a:pt x="117600" y="40800"/>
                    <a:pt x="117600" y="40800"/>
                    <a:pt x="117600" y="40800"/>
                  </a:cubicBezTo>
                  <a:cubicBezTo>
                    <a:pt x="115200" y="40800"/>
                    <a:pt x="115200" y="38400"/>
                    <a:pt x="115200" y="38400"/>
                  </a:cubicBezTo>
                  <a:cubicBezTo>
                    <a:pt x="112800" y="36000"/>
                    <a:pt x="110400" y="36000"/>
                    <a:pt x="110400" y="38400"/>
                  </a:cubicBezTo>
                  <a:cubicBezTo>
                    <a:pt x="110400" y="36000"/>
                    <a:pt x="108000" y="36000"/>
                    <a:pt x="105600" y="36000"/>
                  </a:cubicBezTo>
                  <a:cubicBezTo>
                    <a:pt x="105600" y="36000"/>
                    <a:pt x="105600" y="36000"/>
                    <a:pt x="105600" y="36000"/>
                  </a:cubicBezTo>
                  <a:cubicBezTo>
                    <a:pt x="105600" y="36000"/>
                    <a:pt x="105600" y="36000"/>
                    <a:pt x="105600" y="36000"/>
                  </a:cubicBezTo>
                  <a:cubicBezTo>
                    <a:pt x="105600" y="36000"/>
                    <a:pt x="105600" y="36000"/>
                    <a:pt x="105600" y="36000"/>
                  </a:cubicBezTo>
                  <a:cubicBezTo>
                    <a:pt x="105600" y="36000"/>
                    <a:pt x="105600" y="36000"/>
                    <a:pt x="105600" y="36000"/>
                  </a:cubicBezTo>
                  <a:cubicBezTo>
                    <a:pt x="105600" y="36000"/>
                    <a:pt x="105600" y="33600"/>
                    <a:pt x="105600" y="33600"/>
                  </a:cubicBezTo>
                  <a:cubicBezTo>
                    <a:pt x="105600" y="33600"/>
                    <a:pt x="105600" y="33600"/>
                    <a:pt x="105600" y="33600"/>
                  </a:cubicBezTo>
                  <a:cubicBezTo>
                    <a:pt x="105600" y="33600"/>
                    <a:pt x="105600" y="33600"/>
                    <a:pt x="105600" y="33600"/>
                  </a:cubicBezTo>
                  <a:cubicBezTo>
                    <a:pt x="103200" y="33600"/>
                    <a:pt x="103200" y="33600"/>
                    <a:pt x="103200" y="33600"/>
                  </a:cubicBezTo>
                  <a:cubicBezTo>
                    <a:pt x="103200" y="33600"/>
                    <a:pt x="103200" y="31200"/>
                    <a:pt x="103200" y="31200"/>
                  </a:cubicBezTo>
                  <a:cubicBezTo>
                    <a:pt x="105600" y="31200"/>
                    <a:pt x="105600" y="28800"/>
                    <a:pt x="105600" y="28800"/>
                  </a:cubicBezTo>
                  <a:cubicBezTo>
                    <a:pt x="105600" y="28800"/>
                    <a:pt x="105600" y="28800"/>
                    <a:pt x="105600" y="26400"/>
                  </a:cubicBezTo>
                  <a:cubicBezTo>
                    <a:pt x="108000" y="26400"/>
                    <a:pt x="108000" y="24000"/>
                    <a:pt x="105600" y="21600"/>
                  </a:cubicBezTo>
                  <a:cubicBezTo>
                    <a:pt x="105600" y="21600"/>
                    <a:pt x="105600" y="21600"/>
                    <a:pt x="105600" y="21600"/>
                  </a:cubicBezTo>
                  <a:cubicBezTo>
                    <a:pt x="105600" y="21600"/>
                    <a:pt x="105600" y="21600"/>
                    <a:pt x="105600" y="21600"/>
                  </a:cubicBezTo>
                  <a:cubicBezTo>
                    <a:pt x="105600" y="21600"/>
                    <a:pt x="105600" y="21600"/>
                    <a:pt x="105600" y="21600"/>
                  </a:cubicBezTo>
                  <a:cubicBezTo>
                    <a:pt x="103200" y="19200"/>
                    <a:pt x="103200" y="19200"/>
                    <a:pt x="103200" y="19200"/>
                  </a:cubicBezTo>
                  <a:cubicBezTo>
                    <a:pt x="103200" y="19200"/>
                    <a:pt x="103200" y="19200"/>
                    <a:pt x="103200" y="19200"/>
                  </a:cubicBezTo>
                  <a:cubicBezTo>
                    <a:pt x="103200" y="19200"/>
                    <a:pt x="103200" y="19200"/>
                    <a:pt x="103200" y="19200"/>
                  </a:cubicBezTo>
                  <a:cubicBezTo>
                    <a:pt x="103200" y="19200"/>
                    <a:pt x="103200" y="19200"/>
                    <a:pt x="103200" y="19200"/>
                  </a:cubicBezTo>
                  <a:cubicBezTo>
                    <a:pt x="100800" y="16800"/>
                    <a:pt x="100800" y="16800"/>
                    <a:pt x="100800" y="16800"/>
                  </a:cubicBezTo>
                  <a:cubicBezTo>
                    <a:pt x="100800" y="16800"/>
                    <a:pt x="100800" y="16800"/>
                    <a:pt x="100800" y="16800"/>
                  </a:cubicBezTo>
                  <a:cubicBezTo>
                    <a:pt x="100800" y="16800"/>
                    <a:pt x="100800" y="16800"/>
                    <a:pt x="100800" y="16800"/>
                  </a:cubicBezTo>
                  <a:cubicBezTo>
                    <a:pt x="100800" y="16800"/>
                    <a:pt x="100800" y="16800"/>
                    <a:pt x="100800" y="16800"/>
                  </a:cubicBezTo>
                  <a:cubicBezTo>
                    <a:pt x="100800" y="14400"/>
                    <a:pt x="98400" y="14400"/>
                    <a:pt x="98400" y="14400"/>
                  </a:cubicBezTo>
                  <a:cubicBezTo>
                    <a:pt x="98400" y="14400"/>
                    <a:pt x="98400" y="14400"/>
                    <a:pt x="98400" y="14400"/>
                  </a:cubicBezTo>
                  <a:cubicBezTo>
                    <a:pt x="98400" y="14400"/>
                    <a:pt x="98400" y="14400"/>
                    <a:pt x="98400" y="14400"/>
                  </a:cubicBezTo>
                  <a:close/>
                  <a:moveTo>
                    <a:pt x="74400" y="31200"/>
                  </a:moveTo>
                  <a:cubicBezTo>
                    <a:pt x="76800" y="31200"/>
                    <a:pt x="76800" y="31200"/>
                    <a:pt x="76800" y="31200"/>
                  </a:cubicBezTo>
                  <a:cubicBezTo>
                    <a:pt x="76800" y="31200"/>
                    <a:pt x="76800" y="31200"/>
                    <a:pt x="76800" y="31200"/>
                  </a:cubicBezTo>
                  <a:cubicBezTo>
                    <a:pt x="76800" y="31200"/>
                    <a:pt x="76800" y="31200"/>
                    <a:pt x="76800" y="31200"/>
                  </a:cubicBezTo>
                  <a:cubicBezTo>
                    <a:pt x="76800" y="31200"/>
                    <a:pt x="76800" y="31200"/>
                    <a:pt x="76800" y="31200"/>
                  </a:cubicBezTo>
                  <a:cubicBezTo>
                    <a:pt x="79200" y="31200"/>
                    <a:pt x="79200" y="31200"/>
                    <a:pt x="79200" y="31200"/>
                  </a:cubicBezTo>
                  <a:cubicBezTo>
                    <a:pt x="79200" y="31200"/>
                    <a:pt x="79200" y="31200"/>
                    <a:pt x="79200" y="31200"/>
                  </a:cubicBezTo>
                  <a:cubicBezTo>
                    <a:pt x="79200" y="33600"/>
                    <a:pt x="79200" y="33600"/>
                    <a:pt x="79200" y="33600"/>
                  </a:cubicBezTo>
                  <a:cubicBezTo>
                    <a:pt x="81600" y="33600"/>
                    <a:pt x="81600" y="36000"/>
                    <a:pt x="84000" y="36000"/>
                  </a:cubicBezTo>
                  <a:cubicBezTo>
                    <a:pt x="84000" y="38400"/>
                    <a:pt x="86400" y="40800"/>
                    <a:pt x="88800" y="40800"/>
                  </a:cubicBezTo>
                  <a:cubicBezTo>
                    <a:pt x="88800" y="43200"/>
                    <a:pt x="88800" y="43200"/>
                    <a:pt x="88800" y="43200"/>
                  </a:cubicBezTo>
                  <a:cubicBezTo>
                    <a:pt x="88800" y="43200"/>
                    <a:pt x="88800" y="43200"/>
                    <a:pt x="88800" y="43200"/>
                  </a:cubicBezTo>
                  <a:cubicBezTo>
                    <a:pt x="88800" y="45600"/>
                    <a:pt x="88800" y="45600"/>
                    <a:pt x="88800" y="45600"/>
                  </a:cubicBezTo>
                  <a:cubicBezTo>
                    <a:pt x="88800" y="45600"/>
                    <a:pt x="88800" y="45600"/>
                    <a:pt x="88800" y="45600"/>
                  </a:cubicBezTo>
                  <a:cubicBezTo>
                    <a:pt x="88800" y="45600"/>
                    <a:pt x="91200" y="45600"/>
                    <a:pt x="91200" y="45600"/>
                  </a:cubicBezTo>
                  <a:cubicBezTo>
                    <a:pt x="91200" y="45600"/>
                    <a:pt x="91200" y="45600"/>
                    <a:pt x="91200" y="45600"/>
                  </a:cubicBezTo>
                  <a:cubicBezTo>
                    <a:pt x="91200" y="45600"/>
                    <a:pt x="91200" y="45600"/>
                    <a:pt x="91200" y="45600"/>
                  </a:cubicBezTo>
                  <a:cubicBezTo>
                    <a:pt x="91200" y="48000"/>
                    <a:pt x="91200" y="50400"/>
                    <a:pt x="91200" y="52800"/>
                  </a:cubicBezTo>
                  <a:cubicBezTo>
                    <a:pt x="91200" y="52800"/>
                    <a:pt x="91200" y="52800"/>
                    <a:pt x="91200" y="52800"/>
                  </a:cubicBezTo>
                  <a:cubicBezTo>
                    <a:pt x="91200" y="52800"/>
                    <a:pt x="91200" y="52800"/>
                    <a:pt x="91200" y="52800"/>
                  </a:cubicBezTo>
                  <a:cubicBezTo>
                    <a:pt x="93600" y="55200"/>
                    <a:pt x="93600" y="57600"/>
                    <a:pt x="93600" y="57600"/>
                  </a:cubicBezTo>
                  <a:cubicBezTo>
                    <a:pt x="93600" y="57600"/>
                    <a:pt x="93600" y="57600"/>
                    <a:pt x="93600" y="57600"/>
                  </a:cubicBezTo>
                  <a:cubicBezTo>
                    <a:pt x="93600" y="57600"/>
                    <a:pt x="93600" y="57600"/>
                    <a:pt x="93600" y="57600"/>
                  </a:cubicBezTo>
                  <a:cubicBezTo>
                    <a:pt x="93600" y="60000"/>
                    <a:pt x="93600" y="60000"/>
                    <a:pt x="93600" y="60000"/>
                  </a:cubicBezTo>
                  <a:cubicBezTo>
                    <a:pt x="93600" y="60000"/>
                    <a:pt x="93600" y="60000"/>
                    <a:pt x="93600" y="60000"/>
                  </a:cubicBezTo>
                  <a:cubicBezTo>
                    <a:pt x="93600" y="60000"/>
                    <a:pt x="93600" y="60000"/>
                    <a:pt x="93600" y="60000"/>
                  </a:cubicBezTo>
                  <a:cubicBezTo>
                    <a:pt x="93600" y="62400"/>
                    <a:pt x="93600" y="62400"/>
                    <a:pt x="93600" y="62400"/>
                  </a:cubicBezTo>
                  <a:cubicBezTo>
                    <a:pt x="93600" y="62400"/>
                    <a:pt x="93600" y="62400"/>
                    <a:pt x="93600" y="64800"/>
                  </a:cubicBezTo>
                  <a:cubicBezTo>
                    <a:pt x="93600" y="64800"/>
                    <a:pt x="93600" y="67200"/>
                    <a:pt x="91200" y="69600"/>
                  </a:cubicBezTo>
                  <a:cubicBezTo>
                    <a:pt x="91200" y="72000"/>
                    <a:pt x="91200" y="74400"/>
                    <a:pt x="88800" y="76800"/>
                  </a:cubicBezTo>
                  <a:cubicBezTo>
                    <a:pt x="88800" y="76800"/>
                    <a:pt x="88800" y="76800"/>
                    <a:pt x="88800" y="76800"/>
                  </a:cubicBezTo>
                  <a:cubicBezTo>
                    <a:pt x="88800" y="76800"/>
                    <a:pt x="88800" y="76800"/>
                    <a:pt x="88800" y="76800"/>
                  </a:cubicBezTo>
                  <a:cubicBezTo>
                    <a:pt x="88800" y="76800"/>
                    <a:pt x="88800" y="76800"/>
                    <a:pt x="88800" y="76800"/>
                  </a:cubicBezTo>
                  <a:cubicBezTo>
                    <a:pt x="88800" y="76800"/>
                    <a:pt x="88800" y="76800"/>
                    <a:pt x="88800" y="76800"/>
                  </a:cubicBezTo>
                  <a:cubicBezTo>
                    <a:pt x="88800" y="76800"/>
                    <a:pt x="88800" y="76800"/>
                    <a:pt x="88800" y="76800"/>
                  </a:cubicBezTo>
                  <a:cubicBezTo>
                    <a:pt x="88800" y="79200"/>
                    <a:pt x="88800" y="79200"/>
                    <a:pt x="88800" y="79200"/>
                  </a:cubicBezTo>
                  <a:cubicBezTo>
                    <a:pt x="88800" y="79200"/>
                    <a:pt x="88800" y="79200"/>
                    <a:pt x="88800" y="79200"/>
                  </a:cubicBezTo>
                  <a:cubicBezTo>
                    <a:pt x="88800" y="79200"/>
                    <a:pt x="88800" y="79200"/>
                    <a:pt x="88800" y="79200"/>
                  </a:cubicBezTo>
                  <a:cubicBezTo>
                    <a:pt x="88800" y="79200"/>
                    <a:pt x="88800" y="79200"/>
                    <a:pt x="88800" y="79200"/>
                  </a:cubicBezTo>
                  <a:cubicBezTo>
                    <a:pt x="88800" y="79200"/>
                    <a:pt x="88800" y="79200"/>
                    <a:pt x="88800" y="79200"/>
                  </a:cubicBezTo>
                  <a:cubicBezTo>
                    <a:pt x="88800" y="79200"/>
                    <a:pt x="88800" y="79200"/>
                    <a:pt x="88800" y="79200"/>
                  </a:cubicBezTo>
                  <a:cubicBezTo>
                    <a:pt x="86400" y="79200"/>
                    <a:pt x="86400" y="79200"/>
                    <a:pt x="86400" y="79200"/>
                  </a:cubicBezTo>
                  <a:cubicBezTo>
                    <a:pt x="86400" y="79200"/>
                    <a:pt x="86400" y="79200"/>
                    <a:pt x="86400" y="81600"/>
                  </a:cubicBezTo>
                  <a:cubicBezTo>
                    <a:pt x="86400" y="81600"/>
                    <a:pt x="84000" y="84000"/>
                    <a:pt x="84000" y="84000"/>
                  </a:cubicBezTo>
                  <a:cubicBezTo>
                    <a:pt x="84000" y="84000"/>
                    <a:pt x="84000" y="84000"/>
                    <a:pt x="84000" y="84000"/>
                  </a:cubicBezTo>
                  <a:cubicBezTo>
                    <a:pt x="84000" y="86400"/>
                    <a:pt x="84000" y="86400"/>
                    <a:pt x="84000" y="86400"/>
                  </a:cubicBezTo>
                  <a:cubicBezTo>
                    <a:pt x="81600" y="86400"/>
                    <a:pt x="79200" y="88800"/>
                    <a:pt x="79200" y="88800"/>
                  </a:cubicBezTo>
                  <a:cubicBezTo>
                    <a:pt x="76800" y="88800"/>
                    <a:pt x="76800" y="88800"/>
                    <a:pt x="76800" y="91200"/>
                  </a:cubicBezTo>
                  <a:cubicBezTo>
                    <a:pt x="76800" y="91200"/>
                    <a:pt x="76800" y="91200"/>
                    <a:pt x="76800" y="91200"/>
                  </a:cubicBezTo>
                  <a:cubicBezTo>
                    <a:pt x="74400" y="91200"/>
                    <a:pt x="74400" y="91200"/>
                    <a:pt x="74400" y="91200"/>
                  </a:cubicBezTo>
                  <a:cubicBezTo>
                    <a:pt x="74400" y="91200"/>
                    <a:pt x="74400" y="91200"/>
                    <a:pt x="74400" y="91200"/>
                  </a:cubicBezTo>
                  <a:cubicBezTo>
                    <a:pt x="74400" y="91200"/>
                    <a:pt x="74400" y="91200"/>
                    <a:pt x="74400" y="91200"/>
                  </a:cubicBezTo>
                  <a:cubicBezTo>
                    <a:pt x="74400" y="91200"/>
                    <a:pt x="74400" y="91200"/>
                    <a:pt x="74400" y="91200"/>
                  </a:cubicBezTo>
                  <a:cubicBezTo>
                    <a:pt x="74400" y="91200"/>
                    <a:pt x="74400" y="91200"/>
                    <a:pt x="74400" y="91200"/>
                  </a:cubicBezTo>
                  <a:cubicBezTo>
                    <a:pt x="72000" y="93600"/>
                    <a:pt x="69600" y="93600"/>
                    <a:pt x="67200" y="93600"/>
                  </a:cubicBezTo>
                  <a:cubicBezTo>
                    <a:pt x="67200" y="93600"/>
                    <a:pt x="67200" y="93600"/>
                    <a:pt x="67200" y="93600"/>
                  </a:cubicBezTo>
                  <a:cubicBezTo>
                    <a:pt x="67200" y="93600"/>
                    <a:pt x="67200" y="93600"/>
                    <a:pt x="67200" y="93600"/>
                  </a:cubicBezTo>
                  <a:cubicBezTo>
                    <a:pt x="64800" y="93600"/>
                    <a:pt x="62400" y="93600"/>
                    <a:pt x="62400" y="93600"/>
                  </a:cubicBezTo>
                  <a:cubicBezTo>
                    <a:pt x="62400" y="93600"/>
                    <a:pt x="62400" y="93600"/>
                    <a:pt x="62400" y="93600"/>
                  </a:cubicBezTo>
                  <a:cubicBezTo>
                    <a:pt x="62400" y="93600"/>
                    <a:pt x="62400" y="93600"/>
                    <a:pt x="62400" y="93600"/>
                  </a:cubicBezTo>
                  <a:cubicBezTo>
                    <a:pt x="60000" y="96000"/>
                    <a:pt x="60000" y="96000"/>
                    <a:pt x="60000" y="96000"/>
                  </a:cubicBezTo>
                  <a:cubicBezTo>
                    <a:pt x="60000" y="96000"/>
                    <a:pt x="60000" y="96000"/>
                    <a:pt x="60000" y="96000"/>
                  </a:cubicBezTo>
                  <a:cubicBezTo>
                    <a:pt x="57600" y="96000"/>
                    <a:pt x="57600" y="96000"/>
                    <a:pt x="57600" y="96000"/>
                  </a:cubicBezTo>
                  <a:cubicBezTo>
                    <a:pt x="57600" y="96000"/>
                    <a:pt x="57600" y="96000"/>
                    <a:pt x="57600" y="96000"/>
                  </a:cubicBezTo>
                  <a:cubicBezTo>
                    <a:pt x="57600" y="96000"/>
                    <a:pt x="57600" y="93600"/>
                    <a:pt x="55200" y="93600"/>
                  </a:cubicBezTo>
                  <a:cubicBezTo>
                    <a:pt x="52800" y="93600"/>
                    <a:pt x="52800" y="93600"/>
                    <a:pt x="50400" y="93600"/>
                  </a:cubicBezTo>
                  <a:cubicBezTo>
                    <a:pt x="48000" y="93600"/>
                    <a:pt x="45600" y="91200"/>
                    <a:pt x="43200" y="91200"/>
                  </a:cubicBezTo>
                  <a:cubicBezTo>
                    <a:pt x="43200" y="91200"/>
                    <a:pt x="43200" y="91200"/>
                    <a:pt x="43200" y="91200"/>
                  </a:cubicBezTo>
                  <a:cubicBezTo>
                    <a:pt x="43200" y="91200"/>
                    <a:pt x="43200" y="91200"/>
                    <a:pt x="43200" y="91200"/>
                  </a:cubicBezTo>
                  <a:cubicBezTo>
                    <a:pt x="43200" y="91200"/>
                    <a:pt x="43200" y="91200"/>
                    <a:pt x="43200" y="91200"/>
                  </a:cubicBezTo>
                  <a:cubicBezTo>
                    <a:pt x="43200" y="91200"/>
                    <a:pt x="43200" y="91200"/>
                    <a:pt x="43200" y="91200"/>
                  </a:cubicBezTo>
                  <a:cubicBezTo>
                    <a:pt x="40800" y="88800"/>
                    <a:pt x="40800" y="88800"/>
                    <a:pt x="40800" y="88800"/>
                  </a:cubicBezTo>
                  <a:cubicBezTo>
                    <a:pt x="40800" y="88800"/>
                    <a:pt x="40800" y="88800"/>
                    <a:pt x="40800" y="88800"/>
                  </a:cubicBezTo>
                  <a:cubicBezTo>
                    <a:pt x="40800" y="88800"/>
                    <a:pt x="40800" y="88800"/>
                    <a:pt x="40800" y="88800"/>
                  </a:cubicBezTo>
                  <a:cubicBezTo>
                    <a:pt x="40800" y="88800"/>
                    <a:pt x="40800" y="88800"/>
                    <a:pt x="40800" y="88800"/>
                  </a:cubicBezTo>
                  <a:cubicBezTo>
                    <a:pt x="38400" y="88800"/>
                    <a:pt x="38400" y="88800"/>
                    <a:pt x="38400" y="88800"/>
                  </a:cubicBezTo>
                  <a:cubicBezTo>
                    <a:pt x="38400" y="86400"/>
                    <a:pt x="36000" y="86400"/>
                    <a:pt x="33600" y="84000"/>
                  </a:cubicBezTo>
                  <a:cubicBezTo>
                    <a:pt x="33600" y="84000"/>
                    <a:pt x="31200" y="81600"/>
                    <a:pt x="31200" y="79200"/>
                  </a:cubicBezTo>
                  <a:cubicBezTo>
                    <a:pt x="31200" y="79200"/>
                    <a:pt x="28800" y="79200"/>
                    <a:pt x="28800" y="76800"/>
                  </a:cubicBezTo>
                  <a:cubicBezTo>
                    <a:pt x="28800" y="76800"/>
                    <a:pt x="28800" y="76800"/>
                    <a:pt x="28800" y="76800"/>
                  </a:cubicBezTo>
                  <a:cubicBezTo>
                    <a:pt x="28800" y="76800"/>
                    <a:pt x="28800" y="76800"/>
                    <a:pt x="28800" y="76800"/>
                  </a:cubicBezTo>
                  <a:cubicBezTo>
                    <a:pt x="28800" y="76800"/>
                    <a:pt x="28800" y="76800"/>
                    <a:pt x="28800" y="76800"/>
                  </a:cubicBezTo>
                  <a:cubicBezTo>
                    <a:pt x="28800" y="76800"/>
                    <a:pt x="28800" y="74400"/>
                    <a:pt x="28800" y="74400"/>
                  </a:cubicBezTo>
                  <a:cubicBezTo>
                    <a:pt x="28800" y="74400"/>
                    <a:pt x="28800" y="74400"/>
                    <a:pt x="28800" y="74400"/>
                  </a:cubicBezTo>
                  <a:cubicBezTo>
                    <a:pt x="28800" y="74400"/>
                    <a:pt x="28800" y="74400"/>
                    <a:pt x="28800" y="74400"/>
                  </a:cubicBezTo>
                  <a:cubicBezTo>
                    <a:pt x="26400" y="72000"/>
                    <a:pt x="26400" y="72000"/>
                    <a:pt x="26400" y="69600"/>
                  </a:cubicBezTo>
                  <a:cubicBezTo>
                    <a:pt x="26400" y="67200"/>
                    <a:pt x="24000" y="64800"/>
                    <a:pt x="24000" y="62400"/>
                  </a:cubicBezTo>
                  <a:cubicBezTo>
                    <a:pt x="24000" y="62400"/>
                    <a:pt x="24000" y="62400"/>
                    <a:pt x="24000" y="62400"/>
                  </a:cubicBezTo>
                  <a:cubicBezTo>
                    <a:pt x="24000" y="62400"/>
                    <a:pt x="24000" y="62400"/>
                    <a:pt x="24000" y="62400"/>
                  </a:cubicBezTo>
                  <a:cubicBezTo>
                    <a:pt x="24000" y="62400"/>
                    <a:pt x="24000" y="62400"/>
                    <a:pt x="24000" y="62400"/>
                  </a:cubicBezTo>
                  <a:cubicBezTo>
                    <a:pt x="24000" y="60000"/>
                    <a:pt x="24000" y="60000"/>
                    <a:pt x="24000" y="60000"/>
                  </a:cubicBezTo>
                  <a:cubicBezTo>
                    <a:pt x="24000" y="60000"/>
                    <a:pt x="24000" y="60000"/>
                    <a:pt x="24000" y="60000"/>
                  </a:cubicBezTo>
                  <a:cubicBezTo>
                    <a:pt x="24000" y="60000"/>
                    <a:pt x="24000" y="60000"/>
                    <a:pt x="24000" y="60000"/>
                  </a:cubicBezTo>
                  <a:cubicBezTo>
                    <a:pt x="24000" y="57600"/>
                    <a:pt x="24000" y="57600"/>
                    <a:pt x="24000" y="57600"/>
                  </a:cubicBezTo>
                  <a:cubicBezTo>
                    <a:pt x="24000" y="55200"/>
                    <a:pt x="26400" y="52800"/>
                    <a:pt x="26400" y="50400"/>
                  </a:cubicBezTo>
                  <a:cubicBezTo>
                    <a:pt x="26400" y="50400"/>
                    <a:pt x="26400" y="48000"/>
                    <a:pt x="28800" y="45600"/>
                  </a:cubicBezTo>
                  <a:cubicBezTo>
                    <a:pt x="28800" y="45600"/>
                    <a:pt x="28800" y="45600"/>
                    <a:pt x="28800" y="45600"/>
                  </a:cubicBezTo>
                  <a:cubicBezTo>
                    <a:pt x="28800" y="45600"/>
                    <a:pt x="28800" y="45600"/>
                    <a:pt x="28800" y="45600"/>
                  </a:cubicBezTo>
                  <a:cubicBezTo>
                    <a:pt x="28800" y="43200"/>
                    <a:pt x="28800" y="43200"/>
                    <a:pt x="28800" y="43200"/>
                  </a:cubicBezTo>
                  <a:cubicBezTo>
                    <a:pt x="28800" y="43200"/>
                    <a:pt x="28800" y="43200"/>
                    <a:pt x="28800" y="43200"/>
                  </a:cubicBezTo>
                  <a:cubicBezTo>
                    <a:pt x="31200" y="43200"/>
                    <a:pt x="31200" y="43200"/>
                    <a:pt x="31200" y="43200"/>
                  </a:cubicBezTo>
                  <a:cubicBezTo>
                    <a:pt x="31200" y="40800"/>
                    <a:pt x="31200" y="40800"/>
                    <a:pt x="31200" y="40800"/>
                  </a:cubicBezTo>
                  <a:cubicBezTo>
                    <a:pt x="31200" y="40800"/>
                    <a:pt x="31200" y="40800"/>
                    <a:pt x="31200" y="40800"/>
                  </a:cubicBezTo>
                  <a:cubicBezTo>
                    <a:pt x="31200" y="40800"/>
                    <a:pt x="31200" y="40800"/>
                    <a:pt x="31200" y="40800"/>
                  </a:cubicBezTo>
                  <a:cubicBezTo>
                    <a:pt x="31200" y="40800"/>
                    <a:pt x="31200" y="40800"/>
                    <a:pt x="31200" y="40800"/>
                  </a:cubicBezTo>
                  <a:cubicBezTo>
                    <a:pt x="33600" y="38400"/>
                    <a:pt x="33600" y="38400"/>
                    <a:pt x="36000" y="36000"/>
                  </a:cubicBezTo>
                  <a:cubicBezTo>
                    <a:pt x="36000" y="36000"/>
                    <a:pt x="36000" y="36000"/>
                    <a:pt x="36000" y="36000"/>
                  </a:cubicBezTo>
                  <a:cubicBezTo>
                    <a:pt x="36000" y="36000"/>
                    <a:pt x="36000" y="36000"/>
                    <a:pt x="36000" y="36000"/>
                  </a:cubicBezTo>
                  <a:cubicBezTo>
                    <a:pt x="36000" y="33600"/>
                    <a:pt x="38400" y="33600"/>
                    <a:pt x="40800" y="31200"/>
                  </a:cubicBezTo>
                  <a:cubicBezTo>
                    <a:pt x="40800" y="31200"/>
                    <a:pt x="40800" y="31200"/>
                    <a:pt x="40800" y="31200"/>
                  </a:cubicBezTo>
                  <a:cubicBezTo>
                    <a:pt x="43200" y="31200"/>
                    <a:pt x="43200" y="31200"/>
                    <a:pt x="43200" y="31200"/>
                  </a:cubicBezTo>
                  <a:cubicBezTo>
                    <a:pt x="43200" y="31200"/>
                    <a:pt x="43200" y="31200"/>
                    <a:pt x="43200" y="31200"/>
                  </a:cubicBezTo>
                  <a:cubicBezTo>
                    <a:pt x="43200" y="31200"/>
                    <a:pt x="43200" y="31200"/>
                    <a:pt x="43200" y="28800"/>
                  </a:cubicBezTo>
                  <a:cubicBezTo>
                    <a:pt x="43200" y="28800"/>
                    <a:pt x="45600" y="28800"/>
                    <a:pt x="45600" y="28800"/>
                  </a:cubicBezTo>
                  <a:cubicBezTo>
                    <a:pt x="45600" y="28800"/>
                    <a:pt x="45600" y="28800"/>
                    <a:pt x="45600" y="28800"/>
                  </a:cubicBezTo>
                  <a:cubicBezTo>
                    <a:pt x="45600" y="28800"/>
                    <a:pt x="45600" y="28800"/>
                    <a:pt x="45600" y="28800"/>
                  </a:cubicBezTo>
                  <a:cubicBezTo>
                    <a:pt x="45600" y="28800"/>
                    <a:pt x="48000" y="28800"/>
                    <a:pt x="50400" y="26400"/>
                  </a:cubicBezTo>
                  <a:cubicBezTo>
                    <a:pt x="52800" y="26400"/>
                    <a:pt x="55200" y="26400"/>
                    <a:pt x="57600" y="26400"/>
                  </a:cubicBezTo>
                  <a:cubicBezTo>
                    <a:pt x="57600" y="26400"/>
                    <a:pt x="57600" y="26400"/>
                    <a:pt x="57600" y="26400"/>
                  </a:cubicBezTo>
                  <a:cubicBezTo>
                    <a:pt x="57600" y="26400"/>
                    <a:pt x="57600" y="26400"/>
                    <a:pt x="57600" y="26400"/>
                  </a:cubicBezTo>
                  <a:cubicBezTo>
                    <a:pt x="57600" y="26400"/>
                    <a:pt x="57600" y="26400"/>
                    <a:pt x="57600" y="26400"/>
                  </a:cubicBezTo>
                  <a:cubicBezTo>
                    <a:pt x="57600" y="26400"/>
                    <a:pt x="57600" y="26400"/>
                    <a:pt x="60000" y="26400"/>
                  </a:cubicBezTo>
                  <a:cubicBezTo>
                    <a:pt x="60000" y="26400"/>
                    <a:pt x="60000" y="26400"/>
                    <a:pt x="60000" y="26400"/>
                  </a:cubicBezTo>
                  <a:cubicBezTo>
                    <a:pt x="60000" y="26400"/>
                    <a:pt x="60000" y="26400"/>
                    <a:pt x="60000" y="26400"/>
                  </a:cubicBezTo>
                  <a:cubicBezTo>
                    <a:pt x="60000" y="26400"/>
                    <a:pt x="62400" y="26400"/>
                    <a:pt x="62400" y="26400"/>
                  </a:cubicBezTo>
                  <a:cubicBezTo>
                    <a:pt x="64800" y="26400"/>
                    <a:pt x="67200" y="26400"/>
                    <a:pt x="69600" y="26400"/>
                  </a:cubicBezTo>
                  <a:cubicBezTo>
                    <a:pt x="69600" y="28800"/>
                    <a:pt x="72000" y="28800"/>
                    <a:pt x="74400" y="28800"/>
                  </a:cubicBezTo>
                  <a:cubicBezTo>
                    <a:pt x="74400" y="28800"/>
                    <a:pt x="74400" y="28800"/>
                    <a:pt x="74400" y="31200"/>
                  </a:cubicBezTo>
                  <a:cubicBezTo>
                    <a:pt x="74400" y="31200"/>
                    <a:pt x="74400" y="31200"/>
                    <a:pt x="74400" y="31200"/>
                  </a:cubicBezTo>
                  <a:close/>
                </a:path>
              </a:pathLst>
            </a:custGeom>
            <a:solidFill>
              <a:srgbClr val="44546A"/>
            </a:solidFill>
            <a:ln>
              <a:noFill/>
            </a:ln>
          </p:spPr>
          <p:txBody>
            <a:bodyPr lIns="124327" tIns="62146" rIns="124327" bIns="62146" anchor="t" anchorCtr="0">
              <a:noAutofit/>
            </a:bodyPr>
            <a:lstStyle/>
            <a:p>
              <a:pPr defTabSz="1243493"/>
              <a:endParaRPr sz="2448" kern="0">
                <a:solidFill>
                  <a:srgbClr val="FFFFFF"/>
                </a:solidFill>
                <a:latin typeface="Comfortaa"/>
                <a:ea typeface="Comfortaa"/>
                <a:cs typeface="Comfortaa"/>
                <a:sym typeface="Comfortaa"/>
              </a:endParaRPr>
            </a:p>
          </p:txBody>
        </p:sp>
        <p:sp>
          <p:nvSpPr>
            <p:cNvPr id="1486" name="Shape 1486"/>
            <p:cNvSpPr/>
            <p:nvPr/>
          </p:nvSpPr>
          <p:spPr>
            <a:xfrm>
              <a:off x="7466846" y="2332972"/>
              <a:ext cx="68100" cy="60900"/>
            </a:xfrm>
            <a:custGeom>
              <a:avLst/>
              <a:gdLst/>
              <a:ahLst/>
              <a:cxnLst/>
              <a:rect l="0" t="0" r="0" b="0"/>
              <a:pathLst>
                <a:path w="120000" h="120000" extrusionOk="0">
                  <a:moveTo>
                    <a:pt x="88888" y="22222"/>
                  </a:moveTo>
                  <a:cubicBezTo>
                    <a:pt x="88888" y="22222"/>
                    <a:pt x="88888" y="22222"/>
                    <a:pt x="88888" y="22222"/>
                  </a:cubicBezTo>
                  <a:cubicBezTo>
                    <a:pt x="88888" y="22222"/>
                    <a:pt x="93333" y="22222"/>
                    <a:pt x="93333" y="22222"/>
                  </a:cubicBezTo>
                  <a:cubicBezTo>
                    <a:pt x="93333" y="22222"/>
                    <a:pt x="93333" y="22222"/>
                    <a:pt x="93333" y="22222"/>
                  </a:cubicBezTo>
                  <a:cubicBezTo>
                    <a:pt x="93333" y="26666"/>
                    <a:pt x="93333" y="26666"/>
                    <a:pt x="93333" y="26666"/>
                  </a:cubicBezTo>
                  <a:cubicBezTo>
                    <a:pt x="93333" y="26666"/>
                    <a:pt x="93333" y="26666"/>
                    <a:pt x="97777" y="26666"/>
                  </a:cubicBezTo>
                  <a:cubicBezTo>
                    <a:pt x="97777" y="26666"/>
                    <a:pt x="97777" y="31111"/>
                    <a:pt x="97777" y="31111"/>
                  </a:cubicBezTo>
                  <a:cubicBezTo>
                    <a:pt x="97777" y="31111"/>
                    <a:pt x="97777" y="31111"/>
                    <a:pt x="97777" y="31111"/>
                  </a:cubicBezTo>
                  <a:cubicBezTo>
                    <a:pt x="102222" y="31111"/>
                    <a:pt x="97777" y="31111"/>
                    <a:pt x="97777" y="35555"/>
                  </a:cubicBezTo>
                  <a:cubicBezTo>
                    <a:pt x="97777" y="35555"/>
                    <a:pt x="97777" y="35555"/>
                    <a:pt x="97777" y="40000"/>
                  </a:cubicBezTo>
                  <a:cubicBezTo>
                    <a:pt x="93333" y="40000"/>
                    <a:pt x="93333" y="40000"/>
                    <a:pt x="93333" y="40000"/>
                  </a:cubicBezTo>
                  <a:cubicBezTo>
                    <a:pt x="93333" y="44444"/>
                    <a:pt x="93333" y="44444"/>
                    <a:pt x="93333" y="44444"/>
                  </a:cubicBezTo>
                  <a:cubicBezTo>
                    <a:pt x="93333" y="44444"/>
                    <a:pt x="93333" y="44444"/>
                    <a:pt x="93333" y="44444"/>
                  </a:cubicBezTo>
                  <a:cubicBezTo>
                    <a:pt x="93333" y="44444"/>
                    <a:pt x="93333" y="44444"/>
                    <a:pt x="93333" y="44444"/>
                  </a:cubicBezTo>
                  <a:cubicBezTo>
                    <a:pt x="93333" y="48888"/>
                    <a:pt x="93333" y="48888"/>
                    <a:pt x="93333" y="48888"/>
                  </a:cubicBezTo>
                  <a:cubicBezTo>
                    <a:pt x="97777" y="48888"/>
                    <a:pt x="97777" y="48888"/>
                    <a:pt x="97777" y="48888"/>
                  </a:cubicBezTo>
                  <a:cubicBezTo>
                    <a:pt x="97777" y="48888"/>
                    <a:pt x="97777" y="48888"/>
                    <a:pt x="97777" y="48888"/>
                  </a:cubicBezTo>
                  <a:cubicBezTo>
                    <a:pt x="97777" y="48888"/>
                    <a:pt x="97777" y="48888"/>
                    <a:pt x="97777" y="53333"/>
                  </a:cubicBezTo>
                  <a:cubicBezTo>
                    <a:pt x="97777" y="53333"/>
                    <a:pt x="97777" y="53333"/>
                    <a:pt x="97777" y="53333"/>
                  </a:cubicBezTo>
                  <a:cubicBezTo>
                    <a:pt x="97777" y="53333"/>
                    <a:pt x="97777" y="53333"/>
                    <a:pt x="97777" y="53333"/>
                  </a:cubicBezTo>
                  <a:cubicBezTo>
                    <a:pt x="97777" y="53333"/>
                    <a:pt x="97777" y="53333"/>
                    <a:pt x="97777" y="57777"/>
                  </a:cubicBezTo>
                  <a:cubicBezTo>
                    <a:pt x="97777" y="57777"/>
                    <a:pt x="97777" y="57777"/>
                    <a:pt x="97777" y="57777"/>
                  </a:cubicBezTo>
                  <a:cubicBezTo>
                    <a:pt x="97777" y="57777"/>
                    <a:pt x="97777" y="57777"/>
                    <a:pt x="97777" y="57777"/>
                  </a:cubicBezTo>
                  <a:cubicBezTo>
                    <a:pt x="97777" y="57777"/>
                    <a:pt x="97777" y="57777"/>
                    <a:pt x="102222" y="57777"/>
                  </a:cubicBezTo>
                  <a:cubicBezTo>
                    <a:pt x="102222" y="57777"/>
                    <a:pt x="106666" y="57777"/>
                    <a:pt x="106666" y="57777"/>
                  </a:cubicBezTo>
                  <a:cubicBezTo>
                    <a:pt x="106666" y="62222"/>
                    <a:pt x="106666" y="62222"/>
                    <a:pt x="106666" y="62222"/>
                  </a:cubicBezTo>
                  <a:cubicBezTo>
                    <a:pt x="106666" y="62222"/>
                    <a:pt x="106666" y="62222"/>
                    <a:pt x="106666" y="62222"/>
                  </a:cubicBezTo>
                  <a:cubicBezTo>
                    <a:pt x="106666" y="62222"/>
                    <a:pt x="111111" y="62222"/>
                    <a:pt x="111111" y="62222"/>
                  </a:cubicBezTo>
                  <a:cubicBezTo>
                    <a:pt x="111111" y="62222"/>
                    <a:pt x="111111" y="62222"/>
                    <a:pt x="111111" y="62222"/>
                  </a:cubicBezTo>
                  <a:cubicBezTo>
                    <a:pt x="111111" y="62222"/>
                    <a:pt x="111111" y="62222"/>
                    <a:pt x="111111" y="62222"/>
                  </a:cubicBezTo>
                  <a:cubicBezTo>
                    <a:pt x="111111" y="66666"/>
                    <a:pt x="111111" y="66666"/>
                    <a:pt x="111111" y="66666"/>
                  </a:cubicBezTo>
                  <a:cubicBezTo>
                    <a:pt x="111111" y="66666"/>
                    <a:pt x="111111" y="66666"/>
                    <a:pt x="111111" y="66666"/>
                  </a:cubicBezTo>
                  <a:cubicBezTo>
                    <a:pt x="111111" y="71111"/>
                    <a:pt x="111111" y="71111"/>
                    <a:pt x="111111" y="71111"/>
                  </a:cubicBezTo>
                  <a:cubicBezTo>
                    <a:pt x="111111" y="71111"/>
                    <a:pt x="111111" y="71111"/>
                    <a:pt x="111111" y="71111"/>
                  </a:cubicBezTo>
                  <a:cubicBezTo>
                    <a:pt x="111111" y="71111"/>
                    <a:pt x="106666" y="71111"/>
                    <a:pt x="106666" y="71111"/>
                  </a:cubicBezTo>
                  <a:cubicBezTo>
                    <a:pt x="106666" y="75555"/>
                    <a:pt x="106666" y="75555"/>
                    <a:pt x="106666" y="75555"/>
                  </a:cubicBezTo>
                  <a:cubicBezTo>
                    <a:pt x="106666" y="75555"/>
                    <a:pt x="106666" y="75555"/>
                    <a:pt x="106666" y="75555"/>
                  </a:cubicBezTo>
                  <a:cubicBezTo>
                    <a:pt x="106666" y="75555"/>
                    <a:pt x="106666" y="75555"/>
                    <a:pt x="106666" y="75555"/>
                  </a:cubicBezTo>
                  <a:cubicBezTo>
                    <a:pt x="106666" y="75555"/>
                    <a:pt x="102222" y="75555"/>
                    <a:pt x="102222" y="75555"/>
                  </a:cubicBezTo>
                  <a:cubicBezTo>
                    <a:pt x="97777" y="75555"/>
                    <a:pt x="97777" y="75555"/>
                    <a:pt x="97777" y="75555"/>
                  </a:cubicBezTo>
                  <a:cubicBezTo>
                    <a:pt x="93333" y="75555"/>
                    <a:pt x="93333" y="75555"/>
                    <a:pt x="93333" y="75555"/>
                  </a:cubicBezTo>
                  <a:cubicBezTo>
                    <a:pt x="93333" y="75555"/>
                    <a:pt x="93333" y="75555"/>
                    <a:pt x="93333" y="80000"/>
                  </a:cubicBezTo>
                  <a:cubicBezTo>
                    <a:pt x="93333" y="80000"/>
                    <a:pt x="93333" y="80000"/>
                    <a:pt x="93333" y="80000"/>
                  </a:cubicBezTo>
                  <a:cubicBezTo>
                    <a:pt x="93333" y="80000"/>
                    <a:pt x="93333" y="80000"/>
                    <a:pt x="93333" y="80000"/>
                  </a:cubicBezTo>
                  <a:cubicBezTo>
                    <a:pt x="93333" y="80000"/>
                    <a:pt x="93333" y="80000"/>
                    <a:pt x="93333" y="84444"/>
                  </a:cubicBezTo>
                  <a:cubicBezTo>
                    <a:pt x="93333" y="84444"/>
                    <a:pt x="93333" y="84444"/>
                    <a:pt x="93333" y="84444"/>
                  </a:cubicBezTo>
                  <a:cubicBezTo>
                    <a:pt x="93333" y="84444"/>
                    <a:pt x="88888" y="84444"/>
                    <a:pt x="88888" y="84444"/>
                  </a:cubicBezTo>
                  <a:cubicBezTo>
                    <a:pt x="88888" y="84444"/>
                    <a:pt x="88888" y="84444"/>
                    <a:pt x="88888" y="84444"/>
                  </a:cubicBezTo>
                  <a:cubicBezTo>
                    <a:pt x="88888" y="88888"/>
                    <a:pt x="88888" y="88888"/>
                    <a:pt x="88888" y="88888"/>
                  </a:cubicBezTo>
                  <a:cubicBezTo>
                    <a:pt x="88888" y="88888"/>
                    <a:pt x="88888" y="88888"/>
                    <a:pt x="88888" y="88888"/>
                  </a:cubicBezTo>
                  <a:cubicBezTo>
                    <a:pt x="88888" y="88888"/>
                    <a:pt x="88888" y="93333"/>
                    <a:pt x="88888" y="93333"/>
                  </a:cubicBezTo>
                  <a:cubicBezTo>
                    <a:pt x="88888" y="93333"/>
                    <a:pt x="88888" y="97777"/>
                    <a:pt x="88888" y="97777"/>
                  </a:cubicBezTo>
                  <a:cubicBezTo>
                    <a:pt x="88888" y="97777"/>
                    <a:pt x="88888" y="97777"/>
                    <a:pt x="88888" y="97777"/>
                  </a:cubicBezTo>
                  <a:cubicBezTo>
                    <a:pt x="88888" y="102222"/>
                    <a:pt x="93333" y="102222"/>
                    <a:pt x="88888" y="102222"/>
                  </a:cubicBezTo>
                  <a:cubicBezTo>
                    <a:pt x="88888" y="102222"/>
                    <a:pt x="88888" y="102222"/>
                    <a:pt x="88888" y="102222"/>
                  </a:cubicBezTo>
                  <a:cubicBezTo>
                    <a:pt x="88888" y="102222"/>
                    <a:pt x="88888" y="102222"/>
                    <a:pt x="88888" y="102222"/>
                  </a:cubicBezTo>
                  <a:cubicBezTo>
                    <a:pt x="88888" y="102222"/>
                    <a:pt x="84444" y="106666"/>
                    <a:pt x="84444" y="106666"/>
                  </a:cubicBezTo>
                  <a:cubicBezTo>
                    <a:pt x="84444" y="106666"/>
                    <a:pt x="84444" y="106666"/>
                    <a:pt x="80000" y="106666"/>
                  </a:cubicBezTo>
                  <a:cubicBezTo>
                    <a:pt x="80000" y="106666"/>
                    <a:pt x="80000" y="106666"/>
                    <a:pt x="80000" y="106666"/>
                  </a:cubicBezTo>
                  <a:cubicBezTo>
                    <a:pt x="80000" y="106666"/>
                    <a:pt x="80000" y="106666"/>
                    <a:pt x="80000" y="106666"/>
                  </a:cubicBezTo>
                  <a:cubicBezTo>
                    <a:pt x="80000" y="106666"/>
                    <a:pt x="75555" y="106666"/>
                    <a:pt x="75555" y="106666"/>
                  </a:cubicBezTo>
                  <a:cubicBezTo>
                    <a:pt x="75555" y="106666"/>
                    <a:pt x="75555" y="106666"/>
                    <a:pt x="71111" y="102222"/>
                  </a:cubicBezTo>
                  <a:cubicBezTo>
                    <a:pt x="71111" y="102222"/>
                    <a:pt x="71111" y="97777"/>
                    <a:pt x="71111" y="97777"/>
                  </a:cubicBezTo>
                  <a:cubicBezTo>
                    <a:pt x="71111" y="97777"/>
                    <a:pt x="71111" y="97777"/>
                    <a:pt x="66666" y="97777"/>
                  </a:cubicBezTo>
                  <a:cubicBezTo>
                    <a:pt x="66666" y="97777"/>
                    <a:pt x="66666" y="97777"/>
                    <a:pt x="66666" y="102222"/>
                  </a:cubicBezTo>
                  <a:cubicBezTo>
                    <a:pt x="66666" y="102222"/>
                    <a:pt x="62222" y="102222"/>
                    <a:pt x="62222" y="102222"/>
                  </a:cubicBezTo>
                  <a:cubicBezTo>
                    <a:pt x="62222" y="102222"/>
                    <a:pt x="62222" y="102222"/>
                    <a:pt x="62222" y="102222"/>
                  </a:cubicBezTo>
                  <a:cubicBezTo>
                    <a:pt x="62222" y="102222"/>
                    <a:pt x="62222" y="102222"/>
                    <a:pt x="62222" y="102222"/>
                  </a:cubicBezTo>
                  <a:cubicBezTo>
                    <a:pt x="62222" y="102222"/>
                    <a:pt x="57777" y="102222"/>
                    <a:pt x="57777" y="102222"/>
                  </a:cubicBezTo>
                  <a:cubicBezTo>
                    <a:pt x="57777" y="102222"/>
                    <a:pt x="57777" y="102222"/>
                    <a:pt x="57777" y="102222"/>
                  </a:cubicBezTo>
                  <a:cubicBezTo>
                    <a:pt x="57777" y="102222"/>
                    <a:pt x="53333" y="102222"/>
                    <a:pt x="53333" y="102222"/>
                  </a:cubicBezTo>
                  <a:cubicBezTo>
                    <a:pt x="53333" y="102222"/>
                    <a:pt x="53333" y="102222"/>
                    <a:pt x="53333" y="106666"/>
                  </a:cubicBezTo>
                  <a:cubicBezTo>
                    <a:pt x="53333" y="106666"/>
                    <a:pt x="53333" y="106666"/>
                    <a:pt x="48888" y="106666"/>
                  </a:cubicBezTo>
                  <a:cubicBezTo>
                    <a:pt x="48888" y="111111"/>
                    <a:pt x="48888" y="111111"/>
                    <a:pt x="48888" y="111111"/>
                  </a:cubicBezTo>
                  <a:cubicBezTo>
                    <a:pt x="48888" y="111111"/>
                    <a:pt x="48888" y="111111"/>
                    <a:pt x="48888" y="111111"/>
                  </a:cubicBezTo>
                  <a:cubicBezTo>
                    <a:pt x="48888" y="111111"/>
                    <a:pt x="48888" y="111111"/>
                    <a:pt x="48888" y="111111"/>
                  </a:cubicBezTo>
                  <a:cubicBezTo>
                    <a:pt x="44444" y="111111"/>
                    <a:pt x="44444" y="111111"/>
                    <a:pt x="44444" y="111111"/>
                  </a:cubicBezTo>
                  <a:cubicBezTo>
                    <a:pt x="44444" y="111111"/>
                    <a:pt x="44444" y="111111"/>
                    <a:pt x="40000" y="111111"/>
                  </a:cubicBezTo>
                  <a:cubicBezTo>
                    <a:pt x="40000" y="111111"/>
                    <a:pt x="40000" y="106666"/>
                    <a:pt x="35555" y="106666"/>
                  </a:cubicBezTo>
                  <a:cubicBezTo>
                    <a:pt x="35555" y="106666"/>
                    <a:pt x="35555" y="106666"/>
                    <a:pt x="35555" y="106666"/>
                  </a:cubicBezTo>
                  <a:cubicBezTo>
                    <a:pt x="35555" y="106666"/>
                    <a:pt x="35555" y="106666"/>
                    <a:pt x="35555" y="106666"/>
                  </a:cubicBezTo>
                  <a:cubicBezTo>
                    <a:pt x="35555" y="106666"/>
                    <a:pt x="35555" y="106666"/>
                    <a:pt x="35555" y="102222"/>
                  </a:cubicBezTo>
                  <a:cubicBezTo>
                    <a:pt x="35555" y="102222"/>
                    <a:pt x="35555" y="102222"/>
                    <a:pt x="35555" y="97777"/>
                  </a:cubicBezTo>
                  <a:cubicBezTo>
                    <a:pt x="35555" y="97777"/>
                    <a:pt x="35555" y="93333"/>
                    <a:pt x="35555" y="93333"/>
                  </a:cubicBezTo>
                  <a:cubicBezTo>
                    <a:pt x="35555" y="93333"/>
                    <a:pt x="35555" y="93333"/>
                    <a:pt x="35555" y="93333"/>
                  </a:cubicBezTo>
                  <a:cubicBezTo>
                    <a:pt x="35555" y="93333"/>
                    <a:pt x="35555" y="93333"/>
                    <a:pt x="35555" y="93333"/>
                  </a:cubicBezTo>
                  <a:cubicBezTo>
                    <a:pt x="35555" y="93333"/>
                    <a:pt x="35555" y="93333"/>
                    <a:pt x="35555" y="93333"/>
                  </a:cubicBezTo>
                  <a:cubicBezTo>
                    <a:pt x="31111" y="88888"/>
                    <a:pt x="31111" y="88888"/>
                    <a:pt x="31111" y="88888"/>
                  </a:cubicBezTo>
                  <a:cubicBezTo>
                    <a:pt x="31111" y="88888"/>
                    <a:pt x="31111" y="88888"/>
                    <a:pt x="31111" y="88888"/>
                  </a:cubicBezTo>
                  <a:cubicBezTo>
                    <a:pt x="31111" y="88888"/>
                    <a:pt x="31111" y="88888"/>
                    <a:pt x="31111" y="88888"/>
                  </a:cubicBezTo>
                  <a:cubicBezTo>
                    <a:pt x="31111" y="88888"/>
                    <a:pt x="31111" y="88888"/>
                    <a:pt x="31111" y="88888"/>
                  </a:cubicBezTo>
                  <a:cubicBezTo>
                    <a:pt x="31111" y="88888"/>
                    <a:pt x="31111" y="88888"/>
                    <a:pt x="26666" y="84444"/>
                  </a:cubicBezTo>
                  <a:cubicBezTo>
                    <a:pt x="26666" y="84444"/>
                    <a:pt x="26666" y="84444"/>
                    <a:pt x="26666" y="84444"/>
                  </a:cubicBezTo>
                  <a:cubicBezTo>
                    <a:pt x="26666" y="84444"/>
                    <a:pt x="26666" y="84444"/>
                    <a:pt x="26666" y="84444"/>
                  </a:cubicBezTo>
                  <a:cubicBezTo>
                    <a:pt x="26666" y="84444"/>
                    <a:pt x="26666" y="84444"/>
                    <a:pt x="26666" y="84444"/>
                  </a:cubicBezTo>
                  <a:cubicBezTo>
                    <a:pt x="26666" y="84444"/>
                    <a:pt x="26666" y="84444"/>
                    <a:pt x="26666" y="84444"/>
                  </a:cubicBezTo>
                  <a:cubicBezTo>
                    <a:pt x="22222" y="84444"/>
                    <a:pt x="22222" y="84444"/>
                    <a:pt x="22222" y="84444"/>
                  </a:cubicBezTo>
                  <a:cubicBezTo>
                    <a:pt x="17777" y="84444"/>
                    <a:pt x="17777" y="84444"/>
                    <a:pt x="17777" y="84444"/>
                  </a:cubicBezTo>
                  <a:cubicBezTo>
                    <a:pt x="13333" y="84444"/>
                    <a:pt x="13333" y="84444"/>
                    <a:pt x="13333" y="84444"/>
                  </a:cubicBezTo>
                  <a:cubicBezTo>
                    <a:pt x="13333" y="84444"/>
                    <a:pt x="13333" y="84444"/>
                    <a:pt x="13333" y="84444"/>
                  </a:cubicBezTo>
                  <a:cubicBezTo>
                    <a:pt x="13333" y="84444"/>
                    <a:pt x="13333" y="84444"/>
                    <a:pt x="13333" y="84444"/>
                  </a:cubicBezTo>
                  <a:cubicBezTo>
                    <a:pt x="13333" y="84444"/>
                    <a:pt x="13333" y="84444"/>
                    <a:pt x="13333" y="80000"/>
                  </a:cubicBezTo>
                  <a:cubicBezTo>
                    <a:pt x="13333" y="80000"/>
                    <a:pt x="13333" y="80000"/>
                    <a:pt x="13333" y="80000"/>
                  </a:cubicBezTo>
                  <a:cubicBezTo>
                    <a:pt x="8888" y="80000"/>
                    <a:pt x="8888" y="80000"/>
                    <a:pt x="8888" y="80000"/>
                  </a:cubicBezTo>
                  <a:cubicBezTo>
                    <a:pt x="8888" y="75555"/>
                    <a:pt x="8888" y="75555"/>
                    <a:pt x="8888" y="75555"/>
                  </a:cubicBezTo>
                  <a:cubicBezTo>
                    <a:pt x="8888" y="71111"/>
                    <a:pt x="8888" y="71111"/>
                    <a:pt x="8888" y="71111"/>
                  </a:cubicBezTo>
                  <a:cubicBezTo>
                    <a:pt x="8888" y="71111"/>
                    <a:pt x="8888" y="71111"/>
                    <a:pt x="13333" y="71111"/>
                  </a:cubicBezTo>
                  <a:cubicBezTo>
                    <a:pt x="13333" y="71111"/>
                    <a:pt x="13333" y="66666"/>
                    <a:pt x="17777" y="66666"/>
                  </a:cubicBezTo>
                  <a:cubicBezTo>
                    <a:pt x="17777" y="66666"/>
                    <a:pt x="22222" y="62222"/>
                    <a:pt x="22222" y="62222"/>
                  </a:cubicBezTo>
                  <a:cubicBezTo>
                    <a:pt x="22222" y="62222"/>
                    <a:pt x="22222" y="62222"/>
                    <a:pt x="22222" y="62222"/>
                  </a:cubicBezTo>
                  <a:cubicBezTo>
                    <a:pt x="22222" y="62222"/>
                    <a:pt x="22222" y="62222"/>
                    <a:pt x="22222" y="62222"/>
                  </a:cubicBezTo>
                  <a:cubicBezTo>
                    <a:pt x="22222" y="62222"/>
                    <a:pt x="22222" y="62222"/>
                    <a:pt x="22222" y="62222"/>
                  </a:cubicBezTo>
                  <a:cubicBezTo>
                    <a:pt x="22222" y="62222"/>
                    <a:pt x="22222" y="62222"/>
                    <a:pt x="22222" y="57777"/>
                  </a:cubicBezTo>
                  <a:cubicBezTo>
                    <a:pt x="22222" y="57777"/>
                    <a:pt x="22222" y="57777"/>
                    <a:pt x="22222" y="57777"/>
                  </a:cubicBezTo>
                  <a:cubicBezTo>
                    <a:pt x="22222" y="57777"/>
                    <a:pt x="22222" y="57777"/>
                    <a:pt x="22222" y="57777"/>
                  </a:cubicBezTo>
                  <a:cubicBezTo>
                    <a:pt x="22222" y="57777"/>
                    <a:pt x="22222" y="57777"/>
                    <a:pt x="22222" y="57777"/>
                  </a:cubicBezTo>
                  <a:cubicBezTo>
                    <a:pt x="22222" y="57777"/>
                    <a:pt x="22222" y="57777"/>
                    <a:pt x="22222" y="57777"/>
                  </a:cubicBezTo>
                  <a:cubicBezTo>
                    <a:pt x="22222" y="57777"/>
                    <a:pt x="22222" y="57777"/>
                    <a:pt x="22222" y="53333"/>
                  </a:cubicBezTo>
                  <a:cubicBezTo>
                    <a:pt x="22222" y="53333"/>
                    <a:pt x="22222" y="53333"/>
                    <a:pt x="22222" y="53333"/>
                  </a:cubicBezTo>
                  <a:cubicBezTo>
                    <a:pt x="22222" y="53333"/>
                    <a:pt x="22222" y="53333"/>
                    <a:pt x="22222" y="48888"/>
                  </a:cubicBezTo>
                  <a:cubicBezTo>
                    <a:pt x="22222" y="48888"/>
                    <a:pt x="22222" y="48888"/>
                    <a:pt x="22222" y="48888"/>
                  </a:cubicBezTo>
                  <a:cubicBezTo>
                    <a:pt x="22222" y="48888"/>
                    <a:pt x="22222" y="48888"/>
                    <a:pt x="22222" y="48888"/>
                  </a:cubicBezTo>
                  <a:cubicBezTo>
                    <a:pt x="22222" y="48888"/>
                    <a:pt x="17777" y="48888"/>
                    <a:pt x="17777" y="44444"/>
                  </a:cubicBezTo>
                  <a:cubicBezTo>
                    <a:pt x="17777" y="44444"/>
                    <a:pt x="13333" y="44444"/>
                    <a:pt x="13333" y="44444"/>
                  </a:cubicBezTo>
                  <a:cubicBezTo>
                    <a:pt x="13333" y="40000"/>
                    <a:pt x="13333" y="40000"/>
                    <a:pt x="13333" y="40000"/>
                  </a:cubicBezTo>
                  <a:cubicBezTo>
                    <a:pt x="13333" y="40000"/>
                    <a:pt x="13333" y="40000"/>
                    <a:pt x="13333" y="40000"/>
                  </a:cubicBezTo>
                  <a:cubicBezTo>
                    <a:pt x="13333" y="35555"/>
                    <a:pt x="13333" y="35555"/>
                    <a:pt x="13333" y="35555"/>
                  </a:cubicBezTo>
                  <a:cubicBezTo>
                    <a:pt x="13333" y="35555"/>
                    <a:pt x="17777" y="35555"/>
                    <a:pt x="17777" y="35555"/>
                  </a:cubicBezTo>
                  <a:cubicBezTo>
                    <a:pt x="17777" y="35555"/>
                    <a:pt x="17777" y="31111"/>
                    <a:pt x="17777" y="31111"/>
                  </a:cubicBezTo>
                  <a:cubicBezTo>
                    <a:pt x="17777" y="31111"/>
                    <a:pt x="17777" y="31111"/>
                    <a:pt x="17777" y="31111"/>
                  </a:cubicBezTo>
                  <a:cubicBezTo>
                    <a:pt x="17777" y="31111"/>
                    <a:pt x="22222" y="31111"/>
                    <a:pt x="22222" y="31111"/>
                  </a:cubicBezTo>
                  <a:cubicBezTo>
                    <a:pt x="22222" y="26666"/>
                    <a:pt x="22222" y="26666"/>
                    <a:pt x="22222" y="31111"/>
                  </a:cubicBezTo>
                  <a:cubicBezTo>
                    <a:pt x="22222" y="31111"/>
                    <a:pt x="26666" y="31111"/>
                    <a:pt x="26666" y="31111"/>
                  </a:cubicBezTo>
                  <a:cubicBezTo>
                    <a:pt x="31111" y="31111"/>
                    <a:pt x="31111" y="31111"/>
                    <a:pt x="31111" y="31111"/>
                  </a:cubicBezTo>
                  <a:cubicBezTo>
                    <a:pt x="31111" y="31111"/>
                    <a:pt x="31111" y="31111"/>
                    <a:pt x="31111" y="31111"/>
                  </a:cubicBezTo>
                  <a:cubicBezTo>
                    <a:pt x="31111" y="31111"/>
                    <a:pt x="35555" y="31111"/>
                    <a:pt x="35555" y="31111"/>
                  </a:cubicBezTo>
                  <a:cubicBezTo>
                    <a:pt x="35555" y="31111"/>
                    <a:pt x="40000" y="26666"/>
                    <a:pt x="40000" y="26666"/>
                  </a:cubicBezTo>
                  <a:cubicBezTo>
                    <a:pt x="40000" y="26666"/>
                    <a:pt x="40000" y="26666"/>
                    <a:pt x="44444" y="26666"/>
                  </a:cubicBezTo>
                  <a:cubicBezTo>
                    <a:pt x="44444" y="26666"/>
                    <a:pt x="44444" y="26666"/>
                    <a:pt x="44444" y="26666"/>
                  </a:cubicBezTo>
                  <a:cubicBezTo>
                    <a:pt x="44444" y="26666"/>
                    <a:pt x="44444" y="26666"/>
                    <a:pt x="44444" y="26666"/>
                  </a:cubicBezTo>
                  <a:cubicBezTo>
                    <a:pt x="44444" y="26666"/>
                    <a:pt x="44444" y="26666"/>
                    <a:pt x="44444" y="22222"/>
                  </a:cubicBezTo>
                  <a:cubicBezTo>
                    <a:pt x="44444" y="22222"/>
                    <a:pt x="44444" y="22222"/>
                    <a:pt x="44444" y="22222"/>
                  </a:cubicBezTo>
                  <a:cubicBezTo>
                    <a:pt x="44444" y="17777"/>
                    <a:pt x="48888" y="13333"/>
                    <a:pt x="48888" y="13333"/>
                  </a:cubicBezTo>
                  <a:cubicBezTo>
                    <a:pt x="48888" y="13333"/>
                    <a:pt x="48888" y="13333"/>
                    <a:pt x="48888" y="13333"/>
                  </a:cubicBezTo>
                  <a:cubicBezTo>
                    <a:pt x="48888" y="13333"/>
                    <a:pt x="48888" y="13333"/>
                    <a:pt x="48888" y="13333"/>
                  </a:cubicBezTo>
                  <a:cubicBezTo>
                    <a:pt x="48888" y="13333"/>
                    <a:pt x="53333" y="13333"/>
                    <a:pt x="53333" y="13333"/>
                  </a:cubicBezTo>
                  <a:cubicBezTo>
                    <a:pt x="53333" y="13333"/>
                    <a:pt x="53333" y="13333"/>
                    <a:pt x="53333" y="13333"/>
                  </a:cubicBezTo>
                  <a:cubicBezTo>
                    <a:pt x="53333" y="13333"/>
                    <a:pt x="57777" y="13333"/>
                    <a:pt x="57777" y="8888"/>
                  </a:cubicBezTo>
                  <a:cubicBezTo>
                    <a:pt x="57777" y="8888"/>
                    <a:pt x="57777" y="8888"/>
                    <a:pt x="57777" y="8888"/>
                  </a:cubicBezTo>
                  <a:cubicBezTo>
                    <a:pt x="57777" y="8888"/>
                    <a:pt x="62222" y="8888"/>
                    <a:pt x="62222" y="8888"/>
                  </a:cubicBezTo>
                  <a:cubicBezTo>
                    <a:pt x="62222" y="8888"/>
                    <a:pt x="62222" y="13333"/>
                    <a:pt x="62222" y="13333"/>
                  </a:cubicBezTo>
                  <a:cubicBezTo>
                    <a:pt x="62222" y="13333"/>
                    <a:pt x="62222" y="13333"/>
                    <a:pt x="62222" y="13333"/>
                  </a:cubicBezTo>
                  <a:cubicBezTo>
                    <a:pt x="62222" y="13333"/>
                    <a:pt x="62222" y="17777"/>
                    <a:pt x="62222" y="17777"/>
                  </a:cubicBezTo>
                  <a:cubicBezTo>
                    <a:pt x="62222" y="17777"/>
                    <a:pt x="66666" y="22222"/>
                    <a:pt x="66666" y="22222"/>
                  </a:cubicBezTo>
                  <a:cubicBezTo>
                    <a:pt x="66666" y="22222"/>
                    <a:pt x="66666" y="22222"/>
                    <a:pt x="66666" y="22222"/>
                  </a:cubicBezTo>
                  <a:cubicBezTo>
                    <a:pt x="66666" y="22222"/>
                    <a:pt x="66666" y="22222"/>
                    <a:pt x="66666" y="22222"/>
                  </a:cubicBezTo>
                  <a:cubicBezTo>
                    <a:pt x="66666" y="22222"/>
                    <a:pt x="66666" y="22222"/>
                    <a:pt x="71111" y="26666"/>
                  </a:cubicBezTo>
                  <a:cubicBezTo>
                    <a:pt x="71111" y="26666"/>
                    <a:pt x="71111" y="26666"/>
                    <a:pt x="71111" y="26666"/>
                  </a:cubicBezTo>
                  <a:cubicBezTo>
                    <a:pt x="71111" y="26666"/>
                    <a:pt x="71111" y="26666"/>
                    <a:pt x="71111" y="26666"/>
                  </a:cubicBezTo>
                  <a:cubicBezTo>
                    <a:pt x="71111" y="26666"/>
                    <a:pt x="71111" y="26666"/>
                    <a:pt x="71111" y="26666"/>
                  </a:cubicBezTo>
                  <a:cubicBezTo>
                    <a:pt x="71111" y="26666"/>
                    <a:pt x="71111" y="26666"/>
                    <a:pt x="75555" y="26666"/>
                  </a:cubicBezTo>
                  <a:cubicBezTo>
                    <a:pt x="75555" y="26666"/>
                    <a:pt x="75555" y="26666"/>
                    <a:pt x="75555" y="26666"/>
                  </a:cubicBezTo>
                  <a:cubicBezTo>
                    <a:pt x="75555" y="26666"/>
                    <a:pt x="75555" y="26666"/>
                    <a:pt x="80000" y="26666"/>
                  </a:cubicBezTo>
                  <a:cubicBezTo>
                    <a:pt x="80000" y="26666"/>
                    <a:pt x="80000" y="26666"/>
                    <a:pt x="80000" y="26666"/>
                  </a:cubicBezTo>
                  <a:cubicBezTo>
                    <a:pt x="80000" y="26666"/>
                    <a:pt x="80000" y="26666"/>
                    <a:pt x="80000" y="26666"/>
                  </a:cubicBezTo>
                  <a:cubicBezTo>
                    <a:pt x="80000" y="26666"/>
                    <a:pt x="80000" y="26666"/>
                    <a:pt x="80000" y="26666"/>
                  </a:cubicBezTo>
                  <a:cubicBezTo>
                    <a:pt x="80000" y="26666"/>
                    <a:pt x="80000" y="26666"/>
                    <a:pt x="84444" y="26666"/>
                  </a:cubicBezTo>
                  <a:cubicBezTo>
                    <a:pt x="84444" y="26666"/>
                    <a:pt x="84444" y="26666"/>
                    <a:pt x="84444" y="22222"/>
                  </a:cubicBezTo>
                  <a:cubicBezTo>
                    <a:pt x="88888" y="22222"/>
                    <a:pt x="88888" y="22222"/>
                    <a:pt x="88888" y="22222"/>
                  </a:cubicBezTo>
                  <a:cubicBezTo>
                    <a:pt x="88888" y="22222"/>
                    <a:pt x="88888" y="22222"/>
                    <a:pt x="88888" y="22222"/>
                  </a:cubicBezTo>
                  <a:moveTo>
                    <a:pt x="44444" y="84444"/>
                  </a:moveTo>
                  <a:cubicBezTo>
                    <a:pt x="44444" y="84444"/>
                    <a:pt x="48888" y="84444"/>
                    <a:pt x="48888" y="88888"/>
                  </a:cubicBezTo>
                  <a:cubicBezTo>
                    <a:pt x="53333" y="88888"/>
                    <a:pt x="53333" y="88888"/>
                    <a:pt x="57777" y="88888"/>
                  </a:cubicBezTo>
                  <a:cubicBezTo>
                    <a:pt x="57777" y="88888"/>
                    <a:pt x="57777" y="88888"/>
                    <a:pt x="62222" y="88888"/>
                  </a:cubicBezTo>
                  <a:cubicBezTo>
                    <a:pt x="62222" y="88888"/>
                    <a:pt x="62222" y="88888"/>
                    <a:pt x="62222" y="88888"/>
                  </a:cubicBezTo>
                  <a:cubicBezTo>
                    <a:pt x="62222" y="88888"/>
                    <a:pt x="62222" y="88888"/>
                    <a:pt x="62222" y="88888"/>
                  </a:cubicBezTo>
                  <a:cubicBezTo>
                    <a:pt x="62222" y="88888"/>
                    <a:pt x="62222" y="88888"/>
                    <a:pt x="66666" y="88888"/>
                  </a:cubicBezTo>
                  <a:cubicBezTo>
                    <a:pt x="66666" y="88888"/>
                    <a:pt x="71111" y="84444"/>
                    <a:pt x="71111" y="84444"/>
                  </a:cubicBezTo>
                  <a:cubicBezTo>
                    <a:pt x="75555" y="84444"/>
                    <a:pt x="75555" y="80000"/>
                    <a:pt x="80000" y="80000"/>
                  </a:cubicBezTo>
                  <a:cubicBezTo>
                    <a:pt x="80000" y="80000"/>
                    <a:pt x="80000" y="80000"/>
                    <a:pt x="80000" y="75555"/>
                  </a:cubicBezTo>
                  <a:cubicBezTo>
                    <a:pt x="80000" y="75555"/>
                    <a:pt x="80000" y="75555"/>
                    <a:pt x="80000" y="75555"/>
                  </a:cubicBezTo>
                  <a:cubicBezTo>
                    <a:pt x="80000" y="75555"/>
                    <a:pt x="80000" y="75555"/>
                    <a:pt x="80000" y="75555"/>
                  </a:cubicBezTo>
                  <a:cubicBezTo>
                    <a:pt x="80000" y="75555"/>
                    <a:pt x="84444" y="75555"/>
                    <a:pt x="84444" y="75555"/>
                  </a:cubicBezTo>
                  <a:cubicBezTo>
                    <a:pt x="84444" y="71111"/>
                    <a:pt x="84444" y="66666"/>
                    <a:pt x="84444" y="66666"/>
                  </a:cubicBezTo>
                  <a:cubicBezTo>
                    <a:pt x="84444" y="62222"/>
                    <a:pt x="84444" y="57777"/>
                    <a:pt x="84444" y="57777"/>
                  </a:cubicBezTo>
                  <a:cubicBezTo>
                    <a:pt x="84444" y="57777"/>
                    <a:pt x="84444" y="57777"/>
                    <a:pt x="84444" y="57777"/>
                  </a:cubicBezTo>
                  <a:cubicBezTo>
                    <a:pt x="84444" y="57777"/>
                    <a:pt x="84444" y="53333"/>
                    <a:pt x="84444" y="53333"/>
                  </a:cubicBezTo>
                  <a:cubicBezTo>
                    <a:pt x="84444" y="53333"/>
                    <a:pt x="84444" y="53333"/>
                    <a:pt x="84444" y="53333"/>
                  </a:cubicBezTo>
                  <a:cubicBezTo>
                    <a:pt x="84444" y="53333"/>
                    <a:pt x="84444" y="53333"/>
                    <a:pt x="84444" y="53333"/>
                  </a:cubicBezTo>
                  <a:cubicBezTo>
                    <a:pt x="84444" y="53333"/>
                    <a:pt x="84444" y="53333"/>
                    <a:pt x="84444" y="53333"/>
                  </a:cubicBezTo>
                  <a:cubicBezTo>
                    <a:pt x="84444" y="53333"/>
                    <a:pt x="84444" y="53333"/>
                    <a:pt x="84444" y="53333"/>
                  </a:cubicBezTo>
                  <a:cubicBezTo>
                    <a:pt x="84444" y="53333"/>
                    <a:pt x="84444" y="53333"/>
                    <a:pt x="84444" y="53333"/>
                  </a:cubicBezTo>
                  <a:cubicBezTo>
                    <a:pt x="84444" y="53333"/>
                    <a:pt x="84444" y="48888"/>
                    <a:pt x="84444" y="48888"/>
                  </a:cubicBezTo>
                  <a:cubicBezTo>
                    <a:pt x="80000" y="48888"/>
                    <a:pt x="80000" y="44444"/>
                    <a:pt x="80000" y="44444"/>
                  </a:cubicBezTo>
                  <a:cubicBezTo>
                    <a:pt x="75555" y="40000"/>
                    <a:pt x="75555" y="40000"/>
                    <a:pt x="71111" y="40000"/>
                  </a:cubicBezTo>
                  <a:cubicBezTo>
                    <a:pt x="71111" y="40000"/>
                    <a:pt x="71111" y="40000"/>
                    <a:pt x="71111" y="40000"/>
                  </a:cubicBezTo>
                  <a:cubicBezTo>
                    <a:pt x="71111" y="40000"/>
                    <a:pt x="71111" y="40000"/>
                    <a:pt x="71111" y="40000"/>
                  </a:cubicBezTo>
                  <a:cubicBezTo>
                    <a:pt x="71111" y="40000"/>
                    <a:pt x="71111" y="35555"/>
                    <a:pt x="71111" y="35555"/>
                  </a:cubicBezTo>
                  <a:cubicBezTo>
                    <a:pt x="66666" y="35555"/>
                    <a:pt x="66666" y="35555"/>
                    <a:pt x="66666" y="35555"/>
                  </a:cubicBezTo>
                  <a:cubicBezTo>
                    <a:pt x="66666" y="35555"/>
                    <a:pt x="66666" y="35555"/>
                    <a:pt x="66666" y="35555"/>
                  </a:cubicBezTo>
                  <a:cubicBezTo>
                    <a:pt x="66666" y="35555"/>
                    <a:pt x="66666" y="35555"/>
                    <a:pt x="66666" y="35555"/>
                  </a:cubicBezTo>
                  <a:cubicBezTo>
                    <a:pt x="66666" y="35555"/>
                    <a:pt x="66666" y="35555"/>
                    <a:pt x="66666" y="35555"/>
                  </a:cubicBezTo>
                  <a:cubicBezTo>
                    <a:pt x="66666" y="35555"/>
                    <a:pt x="66666" y="35555"/>
                    <a:pt x="66666" y="35555"/>
                  </a:cubicBezTo>
                  <a:cubicBezTo>
                    <a:pt x="62222" y="35555"/>
                    <a:pt x="62222" y="35555"/>
                    <a:pt x="62222" y="35555"/>
                  </a:cubicBezTo>
                  <a:cubicBezTo>
                    <a:pt x="62222" y="35555"/>
                    <a:pt x="62222" y="35555"/>
                    <a:pt x="62222" y="35555"/>
                  </a:cubicBezTo>
                  <a:cubicBezTo>
                    <a:pt x="62222" y="35555"/>
                    <a:pt x="62222" y="35555"/>
                    <a:pt x="62222" y="35555"/>
                  </a:cubicBezTo>
                  <a:cubicBezTo>
                    <a:pt x="62222" y="35555"/>
                    <a:pt x="62222" y="35555"/>
                    <a:pt x="62222" y="35555"/>
                  </a:cubicBezTo>
                  <a:cubicBezTo>
                    <a:pt x="57777" y="35555"/>
                    <a:pt x="57777" y="35555"/>
                    <a:pt x="57777" y="35555"/>
                  </a:cubicBezTo>
                  <a:cubicBezTo>
                    <a:pt x="57777" y="35555"/>
                    <a:pt x="57777" y="35555"/>
                    <a:pt x="57777" y="35555"/>
                  </a:cubicBezTo>
                  <a:cubicBezTo>
                    <a:pt x="57777" y="35555"/>
                    <a:pt x="57777" y="35555"/>
                    <a:pt x="57777" y="35555"/>
                  </a:cubicBezTo>
                  <a:cubicBezTo>
                    <a:pt x="53333" y="35555"/>
                    <a:pt x="48888" y="35555"/>
                    <a:pt x="48888" y="35555"/>
                  </a:cubicBezTo>
                  <a:cubicBezTo>
                    <a:pt x="48888" y="40000"/>
                    <a:pt x="48888" y="40000"/>
                    <a:pt x="44444" y="40000"/>
                  </a:cubicBezTo>
                  <a:cubicBezTo>
                    <a:pt x="44444" y="40000"/>
                    <a:pt x="44444" y="40000"/>
                    <a:pt x="44444" y="40000"/>
                  </a:cubicBezTo>
                  <a:cubicBezTo>
                    <a:pt x="44444" y="40000"/>
                    <a:pt x="44444" y="40000"/>
                    <a:pt x="44444" y="40000"/>
                  </a:cubicBezTo>
                  <a:cubicBezTo>
                    <a:pt x="44444" y="40000"/>
                    <a:pt x="44444" y="40000"/>
                    <a:pt x="44444" y="40000"/>
                  </a:cubicBezTo>
                  <a:cubicBezTo>
                    <a:pt x="40000" y="44444"/>
                    <a:pt x="40000" y="44444"/>
                    <a:pt x="35555" y="48888"/>
                  </a:cubicBezTo>
                  <a:cubicBezTo>
                    <a:pt x="35555" y="48888"/>
                    <a:pt x="35555" y="48888"/>
                    <a:pt x="35555" y="48888"/>
                  </a:cubicBezTo>
                  <a:cubicBezTo>
                    <a:pt x="35555" y="48888"/>
                    <a:pt x="35555" y="48888"/>
                    <a:pt x="35555" y="48888"/>
                  </a:cubicBezTo>
                  <a:cubicBezTo>
                    <a:pt x="35555" y="48888"/>
                    <a:pt x="35555" y="48888"/>
                    <a:pt x="35555" y="48888"/>
                  </a:cubicBezTo>
                  <a:cubicBezTo>
                    <a:pt x="35555" y="48888"/>
                    <a:pt x="35555" y="48888"/>
                    <a:pt x="35555" y="48888"/>
                  </a:cubicBezTo>
                  <a:cubicBezTo>
                    <a:pt x="35555" y="48888"/>
                    <a:pt x="35555" y="48888"/>
                    <a:pt x="35555" y="53333"/>
                  </a:cubicBezTo>
                  <a:cubicBezTo>
                    <a:pt x="35555" y="53333"/>
                    <a:pt x="35555" y="53333"/>
                    <a:pt x="35555" y="53333"/>
                  </a:cubicBezTo>
                  <a:cubicBezTo>
                    <a:pt x="35555" y="53333"/>
                    <a:pt x="35555" y="53333"/>
                    <a:pt x="35555" y="53333"/>
                  </a:cubicBezTo>
                  <a:cubicBezTo>
                    <a:pt x="35555" y="53333"/>
                    <a:pt x="31111" y="53333"/>
                    <a:pt x="31111" y="53333"/>
                  </a:cubicBezTo>
                  <a:cubicBezTo>
                    <a:pt x="31111" y="57777"/>
                    <a:pt x="31111" y="57777"/>
                    <a:pt x="31111" y="57777"/>
                  </a:cubicBezTo>
                  <a:cubicBezTo>
                    <a:pt x="31111" y="57777"/>
                    <a:pt x="31111" y="57777"/>
                    <a:pt x="31111" y="57777"/>
                  </a:cubicBezTo>
                  <a:cubicBezTo>
                    <a:pt x="31111" y="57777"/>
                    <a:pt x="31111" y="57777"/>
                    <a:pt x="31111" y="57777"/>
                  </a:cubicBezTo>
                  <a:cubicBezTo>
                    <a:pt x="31111" y="57777"/>
                    <a:pt x="31111" y="57777"/>
                    <a:pt x="31111" y="57777"/>
                  </a:cubicBezTo>
                  <a:cubicBezTo>
                    <a:pt x="31111" y="57777"/>
                    <a:pt x="31111" y="62222"/>
                    <a:pt x="31111" y="62222"/>
                  </a:cubicBezTo>
                  <a:cubicBezTo>
                    <a:pt x="31111" y="62222"/>
                    <a:pt x="31111" y="62222"/>
                    <a:pt x="31111" y="62222"/>
                  </a:cubicBezTo>
                  <a:cubicBezTo>
                    <a:pt x="31111" y="62222"/>
                    <a:pt x="31111" y="66666"/>
                    <a:pt x="35555" y="71111"/>
                  </a:cubicBezTo>
                  <a:cubicBezTo>
                    <a:pt x="35555" y="71111"/>
                    <a:pt x="35555" y="75555"/>
                    <a:pt x="35555" y="75555"/>
                  </a:cubicBezTo>
                  <a:cubicBezTo>
                    <a:pt x="35555" y="80000"/>
                    <a:pt x="40000" y="80000"/>
                    <a:pt x="40000" y="80000"/>
                  </a:cubicBezTo>
                  <a:cubicBezTo>
                    <a:pt x="40000" y="80000"/>
                    <a:pt x="40000" y="80000"/>
                    <a:pt x="40000" y="80000"/>
                  </a:cubicBezTo>
                  <a:cubicBezTo>
                    <a:pt x="40000" y="80000"/>
                    <a:pt x="40000" y="80000"/>
                    <a:pt x="40000" y="80000"/>
                  </a:cubicBezTo>
                  <a:cubicBezTo>
                    <a:pt x="40000" y="80000"/>
                    <a:pt x="40000" y="80000"/>
                    <a:pt x="40000" y="80000"/>
                  </a:cubicBezTo>
                  <a:cubicBezTo>
                    <a:pt x="40000" y="80000"/>
                    <a:pt x="40000" y="80000"/>
                    <a:pt x="40000" y="80000"/>
                  </a:cubicBezTo>
                  <a:cubicBezTo>
                    <a:pt x="40000" y="80000"/>
                    <a:pt x="40000" y="80000"/>
                    <a:pt x="40000" y="80000"/>
                  </a:cubicBezTo>
                  <a:cubicBezTo>
                    <a:pt x="40000" y="80000"/>
                    <a:pt x="40000" y="80000"/>
                    <a:pt x="40000" y="80000"/>
                  </a:cubicBezTo>
                  <a:cubicBezTo>
                    <a:pt x="40000" y="80000"/>
                    <a:pt x="40000" y="84444"/>
                    <a:pt x="44444" y="84444"/>
                  </a:cubicBezTo>
                  <a:cubicBezTo>
                    <a:pt x="44444" y="84444"/>
                    <a:pt x="44444" y="84444"/>
                    <a:pt x="44444" y="84444"/>
                  </a:cubicBezTo>
                  <a:moveTo>
                    <a:pt x="97777" y="13333"/>
                  </a:moveTo>
                  <a:cubicBezTo>
                    <a:pt x="97777" y="13333"/>
                    <a:pt x="97777" y="13333"/>
                    <a:pt x="97777" y="13333"/>
                  </a:cubicBezTo>
                  <a:cubicBezTo>
                    <a:pt x="93333" y="13333"/>
                    <a:pt x="88888" y="13333"/>
                    <a:pt x="84444" y="13333"/>
                  </a:cubicBezTo>
                  <a:cubicBezTo>
                    <a:pt x="84444" y="13333"/>
                    <a:pt x="84444" y="13333"/>
                    <a:pt x="84444" y="13333"/>
                  </a:cubicBezTo>
                  <a:cubicBezTo>
                    <a:pt x="84444" y="13333"/>
                    <a:pt x="84444" y="17777"/>
                    <a:pt x="80000" y="17777"/>
                  </a:cubicBezTo>
                  <a:cubicBezTo>
                    <a:pt x="80000" y="17777"/>
                    <a:pt x="80000" y="17777"/>
                    <a:pt x="80000" y="17777"/>
                  </a:cubicBezTo>
                  <a:cubicBezTo>
                    <a:pt x="80000" y="17777"/>
                    <a:pt x="80000" y="17777"/>
                    <a:pt x="80000" y="17777"/>
                  </a:cubicBezTo>
                  <a:cubicBezTo>
                    <a:pt x="80000" y="17777"/>
                    <a:pt x="80000" y="17777"/>
                    <a:pt x="80000" y="17777"/>
                  </a:cubicBezTo>
                  <a:cubicBezTo>
                    <a:pt x="80000" y="17777"/>
                    <a:pt x="75555" y="17777"/>
                    <a:pt x="75555" y="17777"/>
                  </a:cubicBezTo>
                  <a:cubicBezTo>
                    <a:pt x="75555" y="17777"/>
                    <a:pt x="75555" y="17777"/>
                    <a:pt x="75555" y="17777"/>
                  </a:cubicBezTo>
                  <a:cubicBezTo>
                    <a:pt x="75555" y="17777"/>
                    <a:pt x="75555" y="17777"/>
                    <a:pt x="75555" y="17777"/>
                  </a:cubicBezTo>
                  <a:cubicBezTo>
                    <a:pt x="75555" y="17777"/>
                    <a:pt x="75555" y="17777"/>
                    <a:pt x="75555" y="17777"/>
                  </a:cubicBezTo>
                  <a:cubicBezTo>
                    <a:pt x="75555" y="17777"/>
                    <a:pt x="75555" y="17777"/>
                    <a:pt x="75555" y="17777"/>
                  </a:cubicBezTo>
                  <a:cubicBezTo>
                    <a:pt x="75555" y="17777"/>
                    <a:pt x="75555" y="17777"/>
                    <a:pt x="75555" y="17777"/>
                  </a:cubicBezTo>
                  <a:cubicBezTo>
                    <a:pt x="75555" y="17777"/>
                    <a:pt x="75555" y="17777"/>
                    <a:pt x="71111" y="17777"/>
                  </a:cubicBezTo>
                  <a:cubicBezTo>
                    <a:pt x="71111" y="13333"/>
                    <a:pt x="71111" y="13333"/>
                    <a:pt x="71111" y="8888"/>
                  </a:cubicBezTo>
                  <a:cubicBezTo>
                    <a:pt x="71111" y="8888"/>
                    <a:pt x="71111" y="4444"/>
                    <a:pt x="66666" y="4444"/>
                  </a:cubicBezTo>
                  <a:cubicBezTo>
                    <a:pt x="66666" y="4444"/>
                    <a:pt x="62222" y="0"/>
                    <a:pt x="62222" y="0"/>
                  </a:cubicBezTo>
                  <a:cubicBezTo>
                    <a:pt x="62222" y="0"/>
                    <a:pt x="62222" y="0"/>
                    <a:pt x="62222" y="0"/>
                  </a:cubicBezTo>
                  <a:cubicBezTo>
                    <a:pt x="62222" y="0"/>
                    <a:pt x="62222" y="0"/>
                    <a:pt x="62222" y="0"/>
                  </a:cubicBezTo>
                  <a:cubicBezTo>
                    <a:pt x="57777" y="0"/>
                    <a:pt x="57777" y="0"/>
                    <a:pt x="57777" y="0"/>
                  </a:cubicBezTo>
                  <a:cubicBezTo>
                    <a:pt x="57777" y="0"/>
                    <a:pt x="57777" y="0"/>
                    <a:pt x="57777" y="0"/>
                  </a:cubicBezTo>
                  <a:cubicBezTo>
                    <a:pt x="57777" y="0"/>
                    <a:pt x="57777" y="0"/>
                    <a:pt x="57777" y="0"/>
                  </a:cubicBezTo>
                  <a:cubicBezTo>
                    <a:pt x="57777" y="0"/>
                    <a:pt x="57777" y="0"/>
                    <a:pt x="57777" y="0"/>
                  </a:cubicBezTo>
                  <a:cubicBezTo>
                    <a:pt x="57777" y="0"/>
                    <a:pt x="57777" y="0"/>
                    <a:pt x="57777" y="0"/>
                  </a:cubicBezTo>
                  <a:cubicBezTo>
                    <a:pt x="53333" y="0"/>
                    <a:pt x="53333" y="0"/>
                    <a:pt x="53333" y="0"/>
                  </a:cubicBezTo>
                  <a:cubicBezTo>
                    <a:pt x="53333" y="0"/>
                    <a:pt x="53333" y="0"/>
                    <a:pt x="53333" y="0"/>
                  </a:cubicBezTo>
                  <a:cubicBezTo>
                    <a:pt x="53333" y="0"/>
                    <a:pt x="53333" y="0"/>
                    <a:pt x="53333" y="0"/>
                  </a:cubicBezTo>
                  <a:cubicBezTo>
                    <a:pt x="53333" y="0"/>
                    <a:pt x="53333" y="0"/>
                    <a:pt x="53333" y="0"/>
                  </a:cubicBezTo>
                  <a:cubicBezTo>
                    <a:pt x="53333" y="0"/>
                    <a:pt x="53333" y="0"/>
                    <a:pt x="48888" y="0"/>
                  </a:cubicBezTo>
                  <a:cubicBezTo>
                    <a:pt x="48888" y="0"/>
                    <a:pt x="48888" y="0"/>
                    <a:pt x="48888" y="0"/>
                  </a:cubicBezTo>
                  <a:cubicBezTo>
                    <a:pt x="48888" y="4444"/>
                    <a:pt x="48888" y="4444"/>
                    <a:pt x="48888" y="4444"/>
                  </a:cubicBezTo>
                  <a:cubicBezTo>
                    <a:pt x="48888" y="4444"/>
                    <a:pt x="48888" y="4444"/>
                    <a:pt x="48888" y="4444"/>
                  </a:cubicBezTo>
                  <a:cubicBezTo>
                    <a:pt x="48888" y="4444"/>
                    <a:pt x="48888" y="4444"/>
                    <a:pt x="48888" y="4444"/>
                  </a:cubicBezTo>
                  <a:cubicBezTo>
                    <a:pt x="48888" y="4444"/>
                    <a:pt x="48888" y="4444"/>
                    <a:pt x="48888" y="4444"/>
                  </a:cubicBezTo>
                  <a:cubicBezTo>
                    <a:pt x="44444" y="4444"/>
                    <a:pt x="44444" y="4444"/>
                    <a:pt x="44444" y="4444"/>
                  </a:cubicBezTo>
                  <a:cubicBezTo>
                    <a:pt x="44444" y="4444"/>
                    <a:pt x="40000" y="4444"/>
                    <a:pt x="40000" y="8888"/>
                  </a:cubicBezTo>
                  <a:cubicBezTo>
                    <a:pt x="35555" y="13333"/>
                    <a:pt x="35555" y="13333"/>
                    <a:pt x="35555" y="13333"/>
                  </a:cubicBezTo>
                  <a:cubicBezTo>
                    <a:pt x="35555" y="13333"/>
                    <a:pt x="35555" y="17777"/>
                    <a:pt x="35555" y="17777"/>
                  </a:cubicBezTo>
                  <a:cubicBezTo>
                    <a:pt x="35555" y="17777"/>
                    <a:pt x="35555" y="17777"/>
                    <a:pt x="35555" y="17777"/>
                  </a:cubicBezTo>
                  <a:cubicBezTo>
                    <a:pt x="35555" y="22222"/>
                    <a:pt x="35555" y="22222"/>
                    <a:pt x="35555" y="22222"/>
                  </a:cubicBezTo>
                  <a:cubicBezTo>
                    <a:pt x="35555" y="22222"/>
                    <a:pt x="35555" y="22222"/>
                    <a:pt x="35555" y="22222"/>
                  </a:cubicBezTo>
                  <a:cubicBezTo>
                    <a:pt x="35555" y="22222"/>
                    <a:pt x="35555" y="22222"/>
                    <a:pt x="35555" y="22222"/>
                  </a:cubicBezTo>
                  <a:cubicBezTo>
                    <a:pt x="31111" y="22222"/>
                    <a:pt x="31111" y="22222"/>
                    <a:pt x="31111" y="22222"/>
                  </a:cubicBezTo>
                  <a:cubicBezTo>
                    <a:pt x="31111" y="22222"/>
                    <a:pt x="26666" y="22222"/>
                    <a:pt x="26666" y="22222"/>
                  </a:cubicBezTo>
                  <a:cubicBezTo>
                    <a:pt x="26666" y="22222"/>
                    <a:pt x="22222" y="17777"/>
                    <a:pt x="22222" y="17777"/>
                  </a:cubicBezTo>
                  <a:cubicBezTo>
                    <a:pt x="17777" y="17777"/>
                    <a:pt x="13333" y="17777"/>
                    <a:pt x="13333" y="22222"/>
                  </a:cubicBezTo>
                  <a:cubicBezTo>
                    <a:pt x="13333" y="22222"/>
                    <a:pt x="13333" y="22222"/>
                    <a:pt x="13333" y="22222"/>
                  </a:cubicBezTo>
                  <a:cubicBezTo>
                    <a:pt x="13333" y="22222"/>
                    <a:pt x="13333" y="22222"/>
                    <a:pt x="13333" y="22222"/>
                  </a:cubicBezTo>
                  <a:cubicBezTo>
                    <a:pt x="13333" y="26666"/>
                    <a:pt x="13333" y="26666"/>
                    <a:pt x="13333" y="26666"/>
                  </a:cubicBezTo>
                  <a:cubicBezTo>
                    <a:pt x="13333" y="26666"/>
                    <a:pt x="13333" y="26666"/>
                    <a:pt x="13333" y="26666"/>
                  </a:cubicBezTo>
                  <a:cubicBezTo>
                    <a:pt x="13333" y="26666"/>
                    <a:pt x="13333" y="26666"/>
                    <a:pt x="13333" y="26666"/>
                  </a:cubicBezTo>
                  <a:cubicBezTo>
                    <a:pt x="13333" y="26666"/>
                    <a:pt x="13333" y="26666"/>
                    <a:pt x="13333" y="26666"/>
                  </a:cubicBezTo>
                  <a:cubicBezTo>
                    <a:pt x="8888" y="26666"/>
                    <a:pt x="8888" y="26666"/>
                    <a:pt x="8888" y="26666"/>
                  </a:cubicBezTo>
                  <a:cubicBezTo>
                    <a:pt x="8888" y="26666"/>
                    <a:pt x="8888" y="26666"/>
                    <a:pt x="8888" y="26666"/>
                  </a:cubicBezTo>
                  <a:cubicBezTo>
                    <a:pt x="8888" y="26666"/>
                    <a:pt x="8888" y="26666"/>
                    <a:pt x="8888" y="26666"/>
                  </a:cubicBezTo>
                  <a:cubicBezTo>
                    <a:pt x="8888" y="31111"/>
                    <a:pt x="8888" y="31111"/>
                    <a:pt x="8888" y="31111"/>
                  </a:cubicBezTo>
                  <a:cubicBezTo>
                    <a:pt x="8888" y="31111"/>
                    <a:pt x="8888" y="31111"/>
                    <a:pt x="8888" y="31111"/>
                  </a:cubicBezTo>
                  <a:cubicBezTo>
                    <a:pt x="8888" y="31111"/>
                    <a:pt x="8888" y="31111"/>
                    <a:pt x="8888" y="31111"/>
                  </a:cubicBezTo>
                  <a:cubicBezTo>
                    <a:pt x="8888" y="31111"/>
                    <a:pt x="8888" y="31111"/>
                    <a:pt x="8888" y="31111"/>
                  </a:cubicBezTo>
                  <a:cubicBezTo>
                    <a:pt x="8888" y="31111"/>
                    <a:pt x="8888" y="31111"/>
                    <a:pt x="8888" y="31111"/>
                  </a:cubicBezTo>
                  <a:cubicBezTo>
                    <a:pt x="8888" y="31111"/>
                    <a:pt x="8888" y="31111"/>
                    <a:pt x="8888" y="31111"/>
                  </a:cubicBezTo>
                  <a:cubicBezTo>
                    <a:pt x="4444" y="31111"/>
                    <a:pt x="4444" y="31111"/>
                    <a:pt x="4444" y="31111"/>
                  </a:cubicBezTo>
                  <a:cubicBezTo>
                    <a:pt x="4444" y="35555"/>
                    <a:pt x="4444" y="35555"/>
                    <a:pt x="4444" y="35555"/>
                  </a:cubicBezTo>
                  <a:cubicBezTo>
                    <a:pt x="4444" y="35555"/>
                    <a:pt x="4444" y="35555"/>
                    <a:pt x="4444" y="35555"/>
                  </a:cubicBezTo>
                  <a:cubicBezTo>
                    <a:pt x="4444" y="35555"/>
                    <a:pt x="4444" y="35555"/>
                    <a:pt x="4444" y="35555"/>
                  </a:cubicBezTo>
                  <a:cubicBezTo>
                    <a:pt x="4444" y="35555"/>
                    <a:pt x="4444" y="35555"/>
                    <a:pt x="4444" y="35555"/>
                  </a:cubicBezTo>
                  <a:cubicBezTo>
                    <a:pt x="4444" y="40000"/>
                    <a:pt x="4444" y="44444"/>
                    <a:pt x="4444" y="44444"/>
                  </a:cubicBezTo>
                  <a:cubicBezTo>
                    <a:pt x="4444" y="48888"/>
                    <a:pt x="8888" y="48888"/>
                    <a:pt x="8888" y="48888"/>
                  </a:cubicBezTo>
                  <a:cubicBezTo>
                    <a:pt x="8888" y="48888"/>
                    <a:pt x="8888" y="53333"/>
                    <a:pt x="13333" y="53333"/>
                  </a:cubicBezTo>
                  <a:cubicBezTo>
                    <a:pt x="13333" y="53333"/>
                    <a:pt x="13333" y="53333"/>
                    <a:pt x="13333" y="53333"/>
                  </a:cubicBezTo>
                  <a:cubicBezTo>
                    <a:pt x="13333" y="53333"/>
                    <a:pt x="13333" y="53333"/>
                    <a:pt x="13333" y="53333"/>
                  </a:cubicBezTo>
                  <a:cubicBezTo>
                    <a:pt x="13333" y="53333"/>
                    <a:pt x="13333" y="53333"/>
                    <a:pt x="13333" y="53333"/>
                  </a:cubicBezTo>
                  <a:cubicBezTo>
                    <a:pt x="13333" y="57777"/>
                    <a:pt x="13333" y="57777"/>
                    <a:pt x="13333" y="57777"/>
                  </a:cubicBezTo>
                  <a:cubicBezTo>
                    <a:pt x="13333" y="57777"/>
                    <a:pt x="13333" y="57777"/>
                    <a:pt x="13333" y="57777"/>
                  </a:cubicBezTo>
                  <a:cubicBezTo>
                    <a:pt x="8888" y="57777"/>
                    <a:pt x="8888" y="57777"/>
                    <a:pt x="8888" y="57777"/>
                  </a:cubicBezTo>
                  <a:cubicBezTo>
                    <a:pt x="8888" y="57777"/>
                    <a:pt x="8888" y="57777"/>
                    <a:pt x="8888" y="57777"/>
                  </a:cubicBezTo>
                  <a:cubicBezTo>
                    <a:pt x="8888" y="57777"/>
                    <a:pt x="8888" y="57777"/>
                    <a:pt x="8888" y="57777"/>
                  </a:cubicBezTo>
                  <a:cubicBezTo>
                    <a:pt x="8888" y="57777"/>
                    <a:pt x="8888" y="57777"/>
                    <a:pt x="8888" y="57777"/>
                  </a:cubicBezTo>
                  <a:cubicBezTo>
                    <a:pt x="8888" y="57777"/>
                    <a:pt x="8888" y="57777"/>
                    <a:pt x="8888" y="57777"/>
                  </a:cubicBezTo>
                  <a:cubicBezTo>
                    <a:pt x="8888" y="57777"/>
                    <a:pt x="8888" y="62222"/>
                    <a:pt x="4444" y="62222"/>
                  </a:cubicBezTo>
                  <a:cubicBezTo>
                    <a:pt x="0" y="66666"/>
                    <a:pt x="0" y="71111"/>
                    <a:pt x="0" y="75555"/>
                  </a:cubicBezTo>
                  <a:cubicBezTo>
                    <a:pt x="0" y="75555"/>
                    <a:pt x="0" y="75555"/>
                    <a:pt x="0" y="75555"/>
                  </a:cubicBezTo>
                  <a:cubicBezTo>
                    <a:pt x="0" y="75555"/>
                    <a:pt x="0" y="75555"/>
                    <a:pt x="0" y="75555"/>
                  </a:cubicBezTo>
                  <a:cubicBezTo>
                    <a:pt x="0" y="75555"/>
                    <a:pt x="0" y="75555"/>
                    <a:pt x="0" y="75555"/>
                  </a:cubicBezTo>
                  <a:cubicBezTo>
                    <a:pt x="0" y="75555"/>
                    <a:pt x="0" y="80000"/>
                    <a:pt x="0" y="80000"/>
                  </a:cubicBezTo>
                  <a:cubicBezTo>
                    <a:pt x="0" y="80000"/>
                    <a:pt x="0" y="84444"/>
                    <a:pt x="4444" y="84444"/>
                  </a:cubicBezTo>
                  <a:cubicBezTo>
                    <a:pt x="4444" y="84444"/>
                    <a:pt x="4444" y="84444"/>
                    <a:pt x="4444" y="84444"/>
                  </a:cubicBezTo>
                  <a:cubicBezTo>
                    <a:pt x="4444" y="84444"/>
                    <a:pt x="4444" y="84444"/>
                    <a:pt x="4444" y="84444"/>
                  </a:cubicBezTo>
                  <a:cubicBezTo>
                    <a:pt x="4444" y="84444"/>
                    <a:pt x="4444" y="84444"/>
                    <a:pt x="4444" y="84444"/>
                  </a:cubicBezTo>
                  <a:cubicBezTo>
                    <a:pt x="4444" y="84444"/>
                    <a:pt x="4444" y="84444"/>
                    <a:pt x="4444" y="84444"/>
                  </a:cubicBezTo>
                  <a:cubicBezTo>
                    <a:pt x="4444" y="84444"/>
                    <a:pt x="4444" y="84444"/>
                    <a:pt x="4444" y="84444"/>
                  </a:cubicBezTo>
                  <a:cubicBezTo>
                    <a:pt x="4444" y="84444"/>
                    <a:pt x="4444" y="84444"/>
                    <a:pt x="4444" y="84444"/>
                  </a:cubicBezTo>
                  <a:cubicBezTo>
                    <a:pt x="4444" y="84444"/>
                    <a:pt x="4444" y="84444"/>
                    <a:pt x="4444" y="84444"/>
                  </a:cubicBezTo>
                  <a:cubicBezTo>
                    <a:pt x="4444" y="84444"/>
                    <a:pt x="4444" y="84444"/>
                    <a:pt x="4444" y="84444"/>
                  </a:cubicBezTo>
                  <a:cubicBezTo>
                    <a:pt x="4444" y="84444"/>
                    <a:pt x="4444" y="88888"/>
                    <a:pt x="4444" y="88888"/>
                  </a:cubicBezTo>
                  <a:cubicBezTo>
                    <a:pt x="4444" y="88888"/>
                    <a:pt x="4444" y="88888"/>
                    <a:pt x="4444" y="88888"/>
                  </a:cubicBezTo>
                  <a:cubicBezTo>
                    <a:pt x="4444" y="88888"/>
                    <a:pt x="4444" y="88888"/>
                    <a:pt x="4444" y="88888"/>
                  </a:cubicBezTo>
                  <a:cubicBezTo>
                    <a:pt x="4444" y="88888"/>
                    <a:pt x="4444" y="88888"/>
                    <a:pt x="4444" y="88888"/>
                  </a:cubicBezTo>
                  <a:cubicBezTo>
                    <a:pt x="4444" y="88888"/>
                    <a:pt x="8888" y="93333"/>
                    <a:pt x="8888" y="93333"/>
                  </a:cubicBezTo>
                  <a:cubicBezTo>
                    <a:pt x="13333" y="93333"/>
                    <a:pt x="13333" y="93333"/>
                    <a:pt x="17777" y="93333"/>
                  </a:cubicBezTo>
                  <a:cubicBezTo>
                    <a:pt x="17777" y="93333"/>
                    <a:pt x="22222" y="93333"/>
                    <a:pt x="22222" y="93333"/>
                  </a:cubicBezTo>
                  <a:cubicBezTo>
                    <a:pt x="22222" y="93333"/>
                    <a:pt x="22222" y="93333"/>
                    <a:pt x="22222" y="93333"/>
                  </a:cubicBezTo>
                  <a:cubicBezTo>
                    <a:pt x="22222" y="93333"/>
                    <a:pt x="22222" y="93333"/>
                    <a:pt x="22222" y="93333"/>
                  </a:cubicBezTo>
                  <a:cubicBezTo>
                    <a:pt x="22222" y="93333"/>
                    <a:pt x="22222" y="93333"/>
                    <a:pt x="22222" y="93333"/>
                  </a:cubicBezTo>
                  <a:cubicBezTo>
                    <a:pt x="22222" y="93333"/>
                    <a:pt x="22222" y="93333"/>
                    <a:pt x="22222" y="93333"/>
                  </a:cubicBezTo>
                  <a:cubicBezTo>
                    <a:pt x="22222" y="93333"/>
                    <a:pt x="22222" y="93333"/>
                    <a:pt x="22222" y="93333"/>
                  </a:cubicBezTo>
                  <a:cubicBezTo>
                    <a:pt x="26666" y="97777"/>
                    <a:pt x="26666" y="97777"/>
                    <a:pt x="26666" y="97777"/>
                  </a:cubicBezTo>
                  <a:cubicBezTo>
                    <a:pt x="26666" y="97777"/>
                    <a:pt x="26666" y="97777"/>
                    <a:pt x="26666" y="97777"/>
                  </a:cubicBezTo>
                  <a:cubicBezTo>
                    <a:pt x="26666" y="97777"/>
                    <a:pt x="26666" y="97777"/>
                    <a:pt x="26666" y="97777"/>
                  </a:cubicBezTo>
                  <a:cubicBezTo>
                    <a:pt x="26666" y="97777"/>
                    <a:pt x="26666" y="97777"/>
                    <a:pt x="26666" y="97777"/>
                  </a:cubicBezTo>
                  <a:cubicBezTo>
                    <a:pt x="26666" y="97777"/>
                    <a:pt x="26666" y="97777"/>
                    <a:pt x="26666" y="97777"/>
                  </a:cubicBezTo>
                  <a:cubicBezTo>
                    <a:pt x="26666" y="97777"/>
                    <a:pt x="26666" y="102222"/>
                    <a:pt x="26666" y="102222"/>
                  </a:cubicBezTo>
                  <a:cubicBezTo>
                    <a:pt x="22222" y="111111"/>
                    <a:pt x="26666" y="115555"/>
                    <a:pt x="31111" y="115555"/>
                  </a:cubicBezTo>
                  <a:cubicBezTo>
                    <a:pt x="31111" y="115555"/>
                    <a:pt x="31111" y="115555"/>
                    <a:pt x="31111" y="115555"/>
                  </a:cubicBezTo>
                  <a:cubicBezTo>
                    <a:pt x="31111" y="115555"/>
                    <a:pt x="31111" y="115555"/>
                    <a:pt x="31111" y="115555"/>
                  </a:cubicBezTo>
                  <a:cubicBezTo>
                    <a:pt x="31111" y="115555"/>
                    <a:pt x="31111" y="115555"/>
                    <a:pt x="31111" y="115555"/>
                  </a:cubicBezTo>
                  <a:cubicBezTo>
                    <a:pt x="31111" y="115555"/>
                    <a:pt x="31111" y="115555"/>
                    <a:pt x="31111" y="115555"/>
                  </a:cubicBezTo>
                  <a:cubicBezTo>
                    <a:pt x="31111" y="115555"/>
                    <a:pt x="31111" y="115555"/>
                    <a:pt x="31111" y="115555"/>
                  </a:cubicBezTo>
                  <a:cubicBezTo>
                    <a:pt x="35555" y="115555"/>
                    <a:pt x="35555" y="115555"/>
                    <a:pt x="35555" y="115555"/>
                  </a:cubicBezTo>
                  <a:cubicBezTo>
                    <a:pt x="35555" y="115555"/>
                    <a:pt x="35555" y="120000"/>
                    <a:pt x="35555" y="120000"/>
                  </a:cubicBezTo>
                  <a:cubicBezTo>
                    <a:pt x="40000" y="120000"/>
                    <a:pt x="40000" y="120000"/>
                    <a:pt x="40000" y="120000"/>
                  </a:cubicBezTo>
                  <a:cubicBezTo>
                    <a:pt x="40000" y="120000"/>
                    <a:pt x="40000" y="120000"/>
                    <a:pt x="40000" y="120000"/>
                  </a:cubicBezTo>
                  <a:cubicBezTo>
                    <a:pt x="40000" y="120000"/>
                    <a:pt x="40000" y="120000"/>
                    <a:pt x="40000" y="120000"/>
                  </a:cubicBezTo>
                  <a:cubicBezTo>
                    <a:pt x="40000" y="120000"/>
                    <a:pt x="44444" y="120000"/>
                    <a:pt x="44444" y="120000"/>
                  </a:cubicBezTo>
                  <a:cubicBezTo>
                    <a:pt x="44444" y="120000"/>
                    <a:pt x="44444" y="120000"/>
                    <a:pt x="44444" y="120000"/>
                  </a:cubicBezTo>
                  <a:cubicBezTo>
                    <a:pt x="44444" y="120000"/>
                    <a:pt x="44444" y="120000"/>
                    <a:pt x="44444" y="120000"/>
                  </a:cubicBezTo>
                  <a:cubicBezTo>
                    <a:pt x="44444" y="120000"/>
                    <a:pt x="44444" y="120000"/>
                    <a:pt x="44444" y="120000"/>
                  </a:cubicBezTo>
                  <a:cubicBezTo>
                    <a:pt x="44444" y="120000"/>
                    <a:pt x="44444" y="120000"/>
                    <a:pt x="44444" y="120000"/>
                  </a:cubicBezTo>
                  <a:cubicBezTo>
                    <a:pt x="48888" y="120000"/>
                    <a:pt x="53333" y="120000"/>
                    <a:pt x="53333" y="115555"/>
                  </a:cubicBezTo>
                  <a:cubicBezTo>
                    <a:pt x="57777" y="115555"/>
                    <a:pt x="57777" y="115555"/>
                    <a:pt x="57777" y="115555"/>
                  </a:cubicBezTo>
                  <a:cubicBezTo>
                    <a:pt x="57777" y="115555"/>
                    <a:pt x="57777" y="115555"/>
                    <a:pt x="57777" y="115555"/>
                  </a:cubicBezTo>
                  <a:cubicBezTo>
                    <a:pt x="57777" y="115555"/>
                    <a:pt x="57777" y="115555"/>
                    <a:pt x="57777" y="115555"/>
                  </a:cubicBezTo>
                  <a:cubicBezTo>
                    <a:pt x="57777" y="115555"/>
                    <a:pt x="57777" y="115555"/>
                    <a:pt x="57777" y="115555"/>
                  </a:cubicBezTo>
                  <a:cubicBezTo>
                    <a:pt x="57777" y="111111"/>
                    <a:pt x="57777" y="111111"/>
                    <a:pt x="62222" y="111111"/>
                  </a:cubicBezTo>
                  <a:cubicBezTo>
                    <a:pt x="62222" y="111111"/>
                    <a:pt x="62222" y="111111"/>
                    <a:pt x="62222" y="111111"/>
                  </a:cubicBezTo>
                  <a:cubicBezTo>
                    <a:pt x="62222" y="111111"/>
                    <a:pt x="62222" y="111111"/>
                    <a:pt x="62222" y="111111"/>
                  </a:cubicBezTo>
                  <a:cubicBezTo>
                    <a:pt x="62222" y="111111"/>
                    <a:pt x="62222" y="111111"/>
                    <a:pt x="62222" y="111111"/>
                  </a:cubicBezTo>
                  <a:cubicBezTo>
                    <a:pt x="66666" y="111111"/>
                    <a:pt x="66666" y="111111"/>
                    <a:pt x="66666" y="111111"/>
                  </a:cubicBezTo>
                  <a:cubicBezTo>
                    <a:pt x="66666" y="111111"/>
                    <a:pt x="71111" y="111111"/>
                    <a:pt x="71111" y="111111"/>
                  </a:cubicBezTo>
                  <a:cubicBezTo>
                    <a:pt x="71111" y="115555"/>
                    <a:pt x="71111" y="115555"/>
                    <a:pt x="75555" y="115555"/>
                  </a:cubicBezTo>
                  <a:cubicBezTo>
                    <a:pt x="75555" y="120000"/>
                    <a:pt x="80000" y="120000"/>
                    <a:pt x="84444" y="115555"/>
                  </a:cubicBezTo>
                  <a:cubicBezTo>
                    <a:pt x="84444" y="115555"/>
                    <a:pt x="84444" y="115555"/>
                    <a:pt x="84444" y="115555"/>
                  </a:cubicBezTo>
                  <a:cubicBezTo>
                    <a:pt x="84444" y="115555"/>
                    <a:pt x="84444" y="115555"/>
                    <a:pt x="88888" y="115555"/>
                  </a:cubicBezTo>
                  <a:cubicBezTo>
                    <a:pt x="88888" y="115555"/>
                    <a:pt x="88888" y="115555"/>
                    <a:pt x="88888" y="115555"/>
                  </a:cubicBezTo>
                  <a:cubicBezTo>
                    <a:pt x="88888" y="115555"/>
                    <a:pt x="88888" y="115555"/>
                    <a:pt x="88888" y="115555"/>
                  </a:cubicBezTo>
                  <a:cubicBezTo>
                    <a:pt x="88888" y="115555"/>
                    <a:pt x="88888" y="115555"/>
                    <a:pt x="88888" y="115555"/>
                  </a:cubicBezTo>
                  <a:cubicBezTo>
                    <a:pt x="93333" y="111111"/>
                    <a:pt x="93333" y="111111"/>
                    <a:pt x="93333" y="111111"/>
                  </a:cubicBezTo>
                  <a:cubicBezTo>
                    <a:pt x="93333" y="111111"/>
                    <a:pt x="93333" y="111111"/>
                    <a:pt x="97777" y="111111"/>
                  </a:cubicBezTo>
                  <a:cubicBezTo>
                    <a:pt x="97777" y="111111"/>
                    <a:pt x="97777" y="111111"/>
                    <a:pt x="97777" y="111111"/>
                  </a:cubicBezTo>
                  <a:cubicBezTo>
                    <a:pt x="97777" y="111111"/>
                    <a:pt x="97777" y="111111"/>
                    <a:pt x="97777" y="111111"/>
                  </a:cubicBezTo>
                  <a:cubicBezTo>
                    <a:pt x="97777" y="111111"/>
                    <a:pt x="97777" y="111111"/>
                    <a:pt x="97777" y="111111"/>
                  </a:cubicBezTo>
                  <a:cubicBezTo>
                    <a:pt x="97777" y="111111"/>
                    <a:pt x="97777" y="111111"/>
                    <a:pt x="97777" y="111111"/>
                  </a:cubicBezTo>
                  <a:cubicBezTo>
                    <a:pt x="97777" y="106666"/>
                    <a:pt x="102222" y="102222"/>
                    <a:pt x="102222" y="97777"/>
                  </a:cubicBezTo>
                  <a:cubicBezTo>
                    <a:pt x="102222" y="97777"/>
                    <a:pt x="97777" y="97777"/>
                    <a:pt x="97777" y="97777"/>
                  </a:cubicBezTo>
                  <a:cubicBezTo>
                    <a:pt x="97777" y="93333"/>
                    <a:pt x="97777" y="93333"/>
                    <a:pt x="97777" y="93333"/>
                  </a:cubicBezTo>
                  <a:cubicBezTo>
                    <a:pt x="97777" y="93333"/>
                    <a:pt x="97777" y="93333"/>
                    <a:pt x="97777" y="93333"/>
                  </a:cubicBezTo>
                  <a:cubicBezTo>
                    <a:pt x="97777" y="93333"/>
                    <a:pt x="97777" y="93333"/>
                    <a:pt x="97777" y="93333"/>
                  </a:cubicBezTo>
                  <a:cubicBezTo>
                    <a:pt x="97777" y="93333"/>
                    <a:pt x="97777" y="93333"/>
                    <a:pt x="97777" y="88888"/>
                  </a:cubicBezTo>
                  <a:cubicBezTo>
                    <a:pt x="97777" y="88888"/>
                    <a:pt x="97777" y="88888"/>
                    <a:pt x="97777" y="88888"/>
                  </a:cubicBezTo>
                  <a:cubicBezTo>
                    <a:pt x="97777" y="88888"/>
                    <a:pt x="97777" y="88888"/>
                    <a:pt x="97777" y="88888"/>
                  </a:cubicBezTo>
                  <a:cubicBezTo>
                    <a:pt x="97777" y="88888"/>
                    <a:pt x="97777" y="88888"/>
                    <a:pt x="97777" y="88888"/>
                  </a:cubicBezTo>
                  <a:cubicBezTo>
                    <a:pt x="102222" y="88888"/>
                    <a:pt x="102222" y="84444"/>
                    <a:pt x="102222" y="84444"/>
                  </a:cubicBezTo>
                  <a:cubicBezTo>
                    <a:pt x="102222" y="84444"/>
                    <a:pt x="106666" y="84444"/>
                    <a:pt x="106666" y="84444"/>
                  </a:cubicBezTo>
                  <a:cubicBezTo>
                    <a:pt x="115555" y="84444"/>
                    <a:pt x="115555" y="80000"/>
                    <a:pt x="115555" y="80000"/>
                  </a:cubicBezTo>
                  <a:cubicBezTo>
                    <a:pt x="115555" y="75555"/>
                    <a:pt x="115555" y="75555"/>
                    <a:pt x="115555" y="75555"/>
                  </a:cubicBezTo>
                  <a:cubicBezTo>
                    <a:pt x="115555" y="75555"/>
                    <a:pt x="115555" y="75555"/>
                    <a:pt x="115555" y="75555"/>
                  </a:cubicBezTo>
                  <a:cubicBezTo>
                    <a:pt x="120000" y="75555"/>
                    <a:pt x="120000" y="75555"/>
                    <a:pt x="120000" y="75555"/>
                  </a:cubicBezTo>
                  <a:cubicBezTo>
                    <a:pt x="120000" y="75555"/>
                    <a:pt x="120000" y="75555"/>
                    <a:pt x="120000" y="75555"/>
                  </a:cubicBezTo>
                  <a:cubicBezTo>
                    <a:pt x="120000" y="75555"/>
                    <a:pt x="120000" y="75555"/>
                    <a:pt x="120000" y="75555"/>
                  </a:cubicBezTo>
                  <a:cubicBezTo>
                    <a:pt x="120000" y="71111"/>
                    <a:pt x="120000" y="71111"/>
                    <a:pt x="120000" y="71111"/>
                  </a:cubicBezTo>
                  <a:cubicBezTo>
                    <a:pt x="120000" y="71111"/>
                    <a:pt x="120000" y="71111"/>
                    <a:pt x="120000" y="71111"/>
                  </a:cubicBezTo>
                  <a:cubicBezTo>
                    <a:pt x="120000" y="71111"/>
                    <a:pt x="120000" y="71111"/>
                    <a:pt x="120000" y="71111"/>
                  </a:cubicBezTo>
                  <a:cubicBezTo>
                    <a:pt x="120000" y="71111"/>
                    <a:pt x="120000" y="71111"/>
                    <a:pt x="120000" y="71111"/>
                  </a:cubicBezTo>
                  <a:cubicBezTo>
                    <a:pt x="120000" y="71111"/>
                    <a:pt x="120000" y="71111"/>
                    <a:pt x="120000" y="71111"/>
                  </a:cubicBezTo>
                  <a:cubicBezTo>
                    <a:pt x="120000" y="71111"/>
                    <a:pt x="120000" y="71111"/>
                    <a:pt x="120000" y="71111"/>
                  </a:cubicBezTo>
                  <a:cubicBezTo>
                    <a:pt x="120000" y="71111"/>
                    <a:pt x="120000" y="71111"/>
                    <a:pt x="120000" y="71111"/>
                  </a:cubicBezTo>
                  <a:cubicBezTo>
                    <a:pt x="120000" y="71111"/>
                    <a:pt x="120000" y="71111"/>
                    <a:pt x="120000" y="71111"/>
                  </a:cubicBezTo>
                  <a:cubicBezTo>
                    <a:pt x="120000" y="71111"/>
                    <a:pt x="120000" y="71111"/>
                    <a:pt x="120000" y="71111"/>
                  </a:cubicBezTo>
                  <a:cubicBezTo>
                    <a:pt x="120000" y="71111"/>
                    <a:pt x="120000" y="71111"/>
                    <a:pt x="120000" y="71111"/>
                  </a:cubicBezTo>
                  <a:cubicBezTo>
                    <a:pt x="120000" y="71111"/>
                    <a:pt x="120000" y="71111"/>
                    <a:pt x="120000" y="71111"/>
                  </a:cubicBezTo>
                  <a:cubicBezTo>
                    <a:pt x="120000" y="71111"/>
                    <a:pt x="120000" y="71111"/>
                    <a:pt x="120000" y="71111"/>
                  </a:cubicBezTo>
                  <a:cubicBezTo>
                    <a:pt x="120000" y="66666"/>
                    <a:pt x="120000" y="66666"/>
                    <a:pt x="120000" y="66666"/>
                  </a:cubicBezTo>
                  <a:cubicBezTo>
                    <a:pt x="120000" y="66666"/>
                    <a:pt x="120000" y="66666"/>
                    <a:pt x="120000" y="62222"/>
                  </a:cubicBezTo>
                  <a:cubicBezTo>
                    <a:pt x="120000" y="62222"/>
                    <a:pt x="120000" y="62222"/>
                    <a:pt x="120000" y="62222"/>
                  </a:cubicBezTo>
                  <a:cubicBezTo>
                    <a:pt x="120000" y="57777"/>
                    <a:pt x="115555" y="53333"/>
                    <a:pt x="115555" y="53333"/>
                  </a:cubicBezTo>
                  <a:cubicBezTo>
                    <a:pt x="111111" y="53333"/>
                    <a:pt x="111111" y="53333"/>
                    <a:pt x="111111" y="53333"/>
                  </a:cubicBezTo>
                  <a:cubicBezTo>
                    <a:pt x="111111" y="53333"/>
                    <a:pt x="111111" y="53333"/>
                    <a:pt x="111111" y="53333"/>
                  </a:cubicBezTo>
                  <a:cubicBezTo>
                    <a:pt x="106666" y="48888"/>
                    <a:pt x="106666" y="48888"/>
                    <a:pt x="106666" y="48888"/>
                  </a:cubicBezTo>
                  <a:cubicBezTo>
                    <a:pt x="106666" y="48888"/>
                    <a:pt x="106666" y="48888"/>
                    <a:pt x="106666" y="48888"/>
                  </a:cubicBezTo>
                  <a:cubicBezTo>
                    <a:pt x="106666" y="48888"/>
                    <a:pt x="106666" y="48888"/>
                    <a:pt x="106666" y="48888"/>
                  </a:cubicBezTo>
                  <a:cubicBezTo>
                    <a:pt x="106666" y="48888"/>
                    <a:pt x="106666" y="48888"/>
                    <a:pt x="106666" y="48888"/>
                  </a:cubicBezTo>
                  <a:cubicBezTo>
                    <a:pt x="106666" y="48888"/>
                    <a:pt x="106666" y="48888"/>
                    <a:pt x="106666" y="48888"/>
                  </a:cubicBezTo>
                  <a:cubicBezTo>
                    <a:pt x="106666" y="48888"/>
                    <a:pt x="106666" y="48888"/>
                    <a:pt x="106666" y="48888"/>
                  </a:cubicBezTo>
                  <a:cubicBezTo>
                    <a:pt x="106666" y="48888"/>
                    <a:pt x="106666" y="44444"/>
                    <a:pt x="102222" y="44444"/>
                  </a:cubicBezTo>
                  <a:cubicBezTo>
                    <a:pt x="102222" y="44444"/>
                    <a:pt x="102222" y="44444"/>
                    <a:pt x="102222" y="44444"/>
                  </a:cubicBezTo>
                  <a:cubicBezTo>
                    <a:pt x="106666" y="44444"/>
                    <a:pt x="106666" y="40000"/>
                    <a:pt x="106666" y="40000"/>
                  </a:cubicBezTo>
                  <a:cubicBezTo>
                    <a:pt x="111111" y="35555"/>
                    <a:pt x="111111" y="26666"/>
                    <a:pt x="106666" y="26666"/>
                  </a:cubicBezTo>
                  <a:cubicBezTo>
                    <a:pt x="106666" y="26666"/>
                    <a:pt x="106666" y="26666"/>
                    <a:pt x="106666" y="26666"/>
                  </a:cubicBezTo>
                  <a:cubicBezTo>
                    <a:pt x="106666" y="26666"/>
                    <a:pt x="106666" y="26666"/>
                    <a:pt x="106666" y="26666"/>
                  </a:cubicBezTo>
                  <a:cubicBezTo>
                    <a:pt x="106666" y="22222"/>
                    <a:pt x="106666" y="22222"/>
                    <a:pt x="106666" y="22222"/>
                  </a:cubicBezTo>
                  <a:cubicBezTo>
                    <a:pt x="106666" y="22222"/>
                    <a:pt x="106666" y="22222"/>
                    <a:pt x="106666" y="22222"/>
                  </a:cubicBezTo>
                  <a:cubicBezTo>
                    <a:pt x="106666" y="22222"/>
                    <a:pt x="106666" y="22222"/>
                    <a:pt x="106666" y="22222"/>
                  </a:cubicBezTo>
                  <a:cubicBezTo>
                    <a:pt x="106666" y="22222"/>
                    <a:pt x="106666" y="22222"/>
                    <a:pt x="106666" y="22222"/>
                  </a:cubicBezTo>
                  <a:cubicBezTo>
                    <a:pt x="106666" y="22222"/>
                    <a:pt x="102222" y="22222"/>
                    <a:pt x="102222" y="17777"/>
                  </a:cubicBezTo>
                  <a:cubicBezTo>
                    <a:pt x="102222" y="17777"/>
                    <a:pt x="102222" y="17777"/>
                    <a:pt x="102222" y="17777"/>
                  </a:cubicBezTo>
                  <a:cubicBezTo>
                    <a:pt x="102222" y="17777"/>
                    <a:pt x="102222" y="17777"/>
                    <a:pt x="102222" y="17777"/>
                  </a:cubicBezTo>
                  <a:cubicBezTo>
                    <a:pt x="102222" y="17777"/>
                    <a:pt x="102222" y="17777"/>
                    <a:pt x="102222" y="17777"/>
                  </a:cubicBezTo>
                  <a:cubicBezTo>
                    <a:pt x="102222" y="17777"/>
                    <a:pt x="102222" y="17777"/>
                    <a:pt x="102222" y="17777"/>
                  </a:cubicBezTo>
                  <a:cubicBezTo>
                    <a:pt x="102222" y="17777"/>
                    <a:pt x="102222" y="17777"/>
                    <a:pt x="102222" y="17777"/>
                  </a:cubicBezTo>
                  <a:cubicBezTo>
                    <a:pt x="97777" y="17777"/>
                    <a:pt x="97777" y="17777"/>
                    <a:pt x="97777" y="17777"/>
                  </a:cubicBezTo>
                  <a:cubicBezTo>
                    <a:pt x="97777" y="17777"/>
                    <a:pt x="97777" y="17777"/>
                    <a:pt x="97777" y="17777"/>
                  </a:cubicBezTo>
                  <a:cubicBezTo>
                    <a:pt x="97777" y="17777"/>
                    <a:pt x="97777" y="17777"/>
                    <a:pt x="97777" y="17777"/>
                  </a:cubicBezTo>
                  <a:cubicBezTo>
                    <a:pt x="97777" y="17777"/>
                    <a:pt x="97777" y="17777"/>
                    <a:pt x="97777" y="17777"/>
                  </a:cubicBezTo>
                  <a:cubicBezTo>
                    <a:pt x="97777" y="17777"/>
                    <a:pt x="97777" y="17777"/>
                    <a:pt x="97777" y="17777"/>
                  </a:cubicBezTo>
                  <a:cubicBezTo>
                    <a:pt x="97777" y="17777"/>
                    <a:pt x="97777" y="17777"/>
                    <a:pt x="97777" y="17777"/>
                  </a:cubicBezTo>
                  <a:cubicBezTo>
                    <a:pt x="97777" y="17777"/>
                    <a:pt x="97777" y="17777"/>
                    <a:pt x="97777" y="17777"/>
                  </a:cubicBezTo>
                  <a:cubicBezTo>
                    <a:pt x="97777" y="13333"/>
                    <a:pt x="97777" y="13333"/>
                    <a:pt x="97777" y="13333"/>
                  </a:cubicBezTo>
                  <a:cubicBezTo>
                    <a:pt x="97777" y="13333"/>
                    <a:pt x="97777" y="13333"/>
                    <a:pt x="97777" y="13333"/>
                  </a:cubicBezTo>
                  <a:cubicBezTo>
                    <a:pt x="97777" y="13333"/>
                    <a:pt x="97777" y="13333"/>
                    <a:pt x="97777" y="13333"/>
                  </a:cubicBezTo>
                  <a:cubicBezTo>
                    <a:pt x="97777" y="13333"/>
                    <a:pt x="97777" y="13333"/>
                    <a:pt x="97777" y="13333"/>
                  </a:cubicBezTo>
                  <a:cubicBezTo>
                    <a:pt x="97777" y="13333"/>
                    <a:pt x="97777" y="13333"/>
                    <a:pt x="97777" y="13333"/>
                  </a:cubicBezTo>
                  <a:close/>
                  <a:moveTo>
                    <a:pt x="66666" y="44444"/>
                  </a:moveTo>
                  <a:cubicBezTo>
                    <a:pt x="66666" y="48888"/>
                    <a:pt x="66666" y="48888"/>
                    <a:pt x="66666" y="48888"/>
                  </a:cubicBezTo>
                  <a:cubicBezTo>
                    <a:pt x="66666" y="48888"/>
                    <a:pt x="66666" y="48888"/>
                    <a:pt x="66666" y="48888"/>
                  </a:cubicBezTo>
                  <a:cubicBezTo>
                    <a:pt x="66666" y="48888"/>
                    <a:pt x="66666" y="48888"/>
                    <a:pt x="66666" y="48888"/>
                  </a:cubicBezTo>
                  <a:cubicBezTo>
                    <a:pt x="71111" y="48888"/>
                    <a:pt x="71111" y="48888"/>
                    <a:pt x="71111" y="48888"/>
                  </a:cubicBezTo>
                  <a:cubicBezTo>
                    <a:pt x="71111" y="48888"/>
                    <a:pt x="71111" y="48888"/>
                    <a:pt x="71111" y="48888"/>
                  </a:cubicBezTo>
                  <a:cubicBezTo>
                    <a:pt x="71111" y="48888"/>
                    <a:pt x="71111" y="48888"/>
                    <a:pt x="71111" y="48888"/>
                  </a:cubicBezTo>
                  <a:cubicBezTo>
                    <a:pt x="71111" y="53333"/>
                    <a:pt x="75555" y="53333"/>
                    <a:pt x="75555" y="53333"/>
                  </a:cubicBezTo>
                  <a:cubicBezTo>
                    <a:pt x="75555" y="53333"/>
                    <a:pt x="75555" y="53333"/>
                    <a:pt x="75555" y="53333"/>
                  </a:cubicBezTo>
                  <a:cubicBezTo>
                    <a:pt x="75555" y="53333"/>
                    <a:pt x="75555" y="53333"/>
                    <a:pt x="75555" y="53333"/>
                  </a:cubicBezTo>
                  <a:cubicBezTo>
                    <a:pt x="75555" y="57777"/>
                    <a:pt x="75555" y="57777"/>
                    <a:pt x="75555" y="57777"/>
                  </a:cubicBezTo>
                  <a:cubicBezTo>
                    <a:pt x="75555" y="57777"/>
                    <a:pt x="75555" y="57777"/>
                    <a:pt x="75555" y="57777"/>
                  </a:cubicBezTo>
                  <a:cubicBezTo>
                    <a:pt x="75555" y="57777"/>
                    <a:pt x="75555" y="57777"/>
                    <a:pt x="75555" y="57777"/>
                  </a:cubicBezTo>
                  <a:cubicBezTo>
                    <a:pt x="75555" y="57777"/>
                    <a:pt x="75555" y="57777"/>
                    <a:pt x="75555" y="57777"/>
                  </a:cubicBezTo>
                  <a:cubicBezTo>
                    <a:pt x="75555" y="57777"/>
                    <a:pt x="75555" y="57777"/>
                    <a:pt x="75555" y="57777"/>
                  </a:cubicBezTo>
                  <a:cubicBezTo>
                    <a:pt x="75555" y="57777"/>
                    <a:pt x="75555" y="57777"/>
                    <a:pt x="75555" y="57777"/>
                  </a:cubicBezTo>
                  <a:cubicBezTo>
                    <a:pt x="75555" y="57777"/>
                    <a:pt x="75555" y="57777"/>
                    <a:pt x="75555" y="57777"/>
                  </a:cubicBezTo>
                  <a:cubicBezTo>
                    <a:pt x="75555" y="62222"/>
                    <a:pt x="75555" y="62222"/>
                    <a:pt x="75555" y="62222"/>
                  </a:cubicBezTo>
                  <a:cubicBezTo>
                    <a:pt x="75555" y="62222"/>
                    <a:pt x="75555" y="62222"/>
                    <a:pt x="75555" y="62222"/>
                  </a:cubicBezTo>
                  <a:cubicBezTo>
                    <a:pt x="75555" y="62222"/>
                    <a:pt x="75555" y="62222"/>
                    <a:pt x="75555" y="62222"/>
                  </a:cubicBezTo>
                  <a:cubicBezTo>
                    <a:pt x="75555" y="66666"/>
                    <a:pt x="75555" y="66666"/>
                    <a:pt x="75555" y="71111"/>
                  </a:cubicBezTo>
                  <a:cubicBezTo>
                    <a:pt x="75555" y="71111"/>
                    <a:pt x="75555" y="71111"/>
                    <a:pt x="75555" y="71111"/>
                  </a:cubicBezTo>
                  <a:cubicBezTo>
                    <a:pt x="75555" y="71111"/>
                    <a:pt x="75555" y="71111"/>
                    <a:pt x="75555" y="71111"/>
                  </a:cubicBezTo>
                  <a:cubicBezTo>
                    <a:pt x="71111" y="71111"/>
                    <a:pt x="71111" y="71111"/>
                    <a:pt x="71111" y="71111"/>
                  </a:cubicBezTo>
                  <a:cubicBezTo>
                    <a:pt x="71111" y="71111"/>
                    <a:pt x="71111" y="71111"/>
                    <a:pt x="71111" y="71111"/>
                  </a:cubicBezTo>
                  <a:cubicBezTo>
                    <a:pt x="71111" y="71111"/>
                    <a:pt x="71111" y="71111"/>
                    <a:pt x="71111" y="71111"/>
                  </a:cubicBezTo>
                  <a:cubicBezTo>
                    <a:pt x="71111" y="71111"/>
                    <a:pt x="71111" y="71111"/>
                    <a:pt x="71111" y="71111"/>
                  </a:cubicBezTo>
                  <a:cubicBezTo>
                    <a:pt x="71111" y="71111"/>
                    <a:pt x="71111" y="71111"/>
                    <a:pt x="71111" y="71111"/>
                  </a:cubicBezTo>
                  <a:cubicBezTo>
                    <a:pt x="71111" y="71111"/>
                    <a:pt x="71111" y="71111"/>
                    <a:pt x="71111" y="75555"/>
                  </a:cubicBezTo>
                  <a:cubicBezTo>
                    <a:pt x="71111" y="75555"/>
                    <a:pt x="71111" y="75555"/>
                    <a:pt x="66666" y="75555"/>
                  </a:cubicBezTo>
                  <a:cubicBezTo>
                    <a:pt x="66666" y="75555"/>
                    <a:pt x="62222" y="80000"/>
                    <a:pt x="62222" y="80000"/>
                  </a:cubicBezTo>
                  <a:cubicBezTo>
                    <a:pt x="62222" y="80000"/>
                    <a:pt x="62222" y="80000"/>
                    <a:pt x="62222" y="80000"/>
                  </a:cubicBezTo>
                  <a:cubicBezTo>
                    <a:pt x="62222" y="80000"/>
                    <a:pt x="62222" y="80000"/>
                    <a:pt x="62222" y="80000"/>
                  </a:cubicBezTo>
                  <a:cubicBezTo>
                    <a:pt x="62222" y="80000"/>
                    <a:pt x="62222" y="80000"/>
                    <a:pt x="62222" y="80000"/>
                  </a:cubicBezTo>
                  <a:cubicBezTo>
                    <a:pt x="62222" y="80000"/>
                    <a:pt x="62222" y="80000"/>
                    <a:pt x="62222" y="80000"/>
                  </a:cubicBezTo>
                  <a:cubicBezTo>
                    <a:pt x="62222" y="80000"/>
                    <a:pt x="62222" y="80000"/>
                    <a:pt x="62222" y="80000"/>
                  </a:cubicBezTo>
                  <a:cubicBezTo>
                    <a:pt x="57777" y="80000"/>
                    <a:pt x="57777" y="80000"/>
                    <a:pt x="57777" y="80000"/>
                  </a:cubicBezTo>
                  <a:cubicBezTo>
                    <a:pt x="57777" y="80000"/>
                    <a:pt x="57777" y="80000"/>
                    <a:pt x="57777" y="80000"/>
                  </a:cubicBezTo>
                  <a:cubicBezTo>
                    <a:pt x="57777" y="80000"/>
                    <a:pt x="57777" y="80000"/>
                    <a:pt x="57777" y="80000"/>
                  </a:cubicBezTo>
                  <a:cubicBezTo>
                    <a:pt x="57777" y="80000"/>
                    <a:pt x="53333" y="80000"/>
                    <a:pt x="53333" y="80000"/>
                  </a:cubicBezTo>
                  <a:cubicBezTo>
                    <a:pt x="53333" y="80000"/>
                    <a:pt x="53333" y="80000"/>
                    <a:pt x="53333" y="80000"/>
                  </a:cubicBezTo>
                  <a:cubicBezTo>
                    <a:pt x="53333" y="80000"/>
                    <a:pt x="53333" y="80000"/>
                    <a:pt x="53333" y="80000"/>
                  </a:cubicBezTo>
                  <a:cubicBezTo>
                    <a:pt x="53333" y="75555"/>
                    <a:pt x="53333" y="75555"/>
                    <a:pt x="48888" y="75555"/>
                  </a:cubicBezTo>
                  <a:cubicBezTo>
                    <a:pt x="48888" y="75555"/>
                    <a:pt x="48888" y="75555"/>
                    <a:pt x="48888" y="75555"/>
                  </a:cubicBezTo>
                  <a:cubicBezTo>
                    <a:pt x="48888" y="75555"/>
                    <a:pt x="48888" y="75555"/>
                    <a:pt x="48888" y="75555"/>
                  </a:cubicBezTo>
                  <a:cubicBezTo>
                    <a:pt x="48888" y="75555"/>
                    <a:pt x="48888" y="75555"/>
                    <a:pt x="48888" y="75555"/>
                  </a:cubicBezTo>
                  <a:cubicBezTo>
                    <a:pt x="48888" y="75555"/>
                    <a:pt x="48888" y="75555"/>
                    <a:pt x="48888" y="75555"/>
                  </a:cubicBezTo>
                  <a:cubicBezTo>
                    <a:pt x="44444" y="75555"/>
                    <a:pt x="44444" y="75555"/>
                    <a:pt x="44444" y="75555"/>
                  </a:cubicBezTo>
                  <a:cubicBezTo>
                    <a:pt x="44444" y="75555"/>
                    <a:pt x="44444" y="75555"/>
                    <a:pt x="44444" y="75555"/>
                  </a:cubicBezTo>
                  <a:cubicBezTo>
                    <a:pt x="44444" y="75555"/>
                    <a:pt x="44444" y="75555"/>
                    <a:pt x="44444" y="75555"/>
                  </a:cubicBezTo>
                  <a:cubicBezTo>
                    <a:pt x="44444" y="71111"/>
                    <a:pt x="44444" y="71111"/>
                    <a:pt x="44444" y="71111"/>
                  </a:cubicBezTo>
                  <a:cubicBezTo>
                    <a:pt x="44444" y="71111"/>
                    <a:pt x="44444" y="71111"/>
                    <a:pt x="44444" y="71111"/>
                  </a:cubicBezTo>
                  <a:cubicBezTo>
                    <a:pt x="44444" y="71111"/>
                    <a:pt x="44444" y="71111"/>
                    <a:pt x="44444" y="71111"/>
                  </a:cubicBezTo>
                  <a:cubicBezTo>
                    <a:pt x="44444" y="71111"/>
                    <a:pt x="44444" y="71111"/>
                    <a:pt x="44444" y="66666"/>
                  </a:cubicBezTo>
                  <a:cubicBezTo>
                    <a:pt x="44444" y="66666"/>
                    <a:pt x="44444" y="66666"/>
                    <a:pt x="44444" y="66666"/>
                  </a:cubicBezTo>
                  <a:cubicBezTo>
                    <a:pt x="44444" y="66666"/>
                    <a:pt x="44444" y="66666"/>
                    <a:pt x="44444" y="66666"/>
                  </a:cubicBezTo>
                  <a:cubicBezTo>
                    <a:pt x="40000" y="66666"/>
                    <a:pt x="40000" y="62222"/>
                    <a:pt x="40000" y="62222"/>
                  </a:cubicBezTo>
                  <a:cubicBezTo>
                    <a:pt x="40000" y="62222"/>
                    <a:pt x="40000" y="62222"/>
                    <a:pt x="40000" y="62222"/>
                  </a:cubicBezTo>
                  <a:cubicBezTo>
                    <a:pt x="40000" y="62222"/>
                    <a:pt x="40000" y="62222"/>
                    <a:pt x="40000" y="62222"/>
                  </a:cubicBezTo>
                  <a:cubicBezTo>
                    <a:pt x="40000" y="62222"/>
                    <a:pt x="40000" y="62222"/>
                    <a:pt x="40000" y="62222"/>
                  </a:cubicBezTo>
                  <a:cubicBezTo>
                    <a:pt x="40000" y="62222"/>
                    <a:pt x="40000" y="62222"/>
                    <a:pt x="40000" y="62222"/>
                  </a:cubicBezTo>
                  <a:cubicBezTo>
                    <a:pt x="40000" y="57777"/>
                    <a:pt x="40000" y="57777"/>
                    <a:pt x="40000" y="57777"/>
                  </a:cubicBezTo>
                  <a:cubicBezTo>
                    <a:pt x="40000" y="57777"/>
                    <a:pt x="40000" y="57777"/>
                    <a:pt x="40000" y="57777"/>
                  </a:cubicBezTo>
                  <a:cubicBezTo>
                    <a:pt x="44444" y="57777"/>
                    <a:pt x="44444" y="57777"/>
                    <a:pt x="44444" y="57777"/>
                  </a:cubicBezTo>
                  <a:cubicBezTo>
                    <a:pt x="44444" y="57777"/>
                    <a:pt x="44444" y="57777"/>
                    <a:pt x="44444" y="57777"/>
                  </a:cubicBezTo>
                  <a:cubicBezTo>
                    <a:pt x="44444" y="57777"/>
                    <a:pt x="44444" y="57777"/>
                    <a:pt x="44444" y="57777"/>
                  </a:cubicBezTo>
                  <a:cubicBezTo>
                    <a:pt x="44444" y="57777"/>
                    <a:pt x="44444" y="57777"/>
                    <a:pt x="44444" y="57777"/>
                  </a:cubicBezTo>
                  <a:cubicBezTo>
                    <a:pt x="44444" y="57777"/>
                    <a:pt x="44444" y="57777"/>
                    <a:pt x="44444" y="57777"/>
                  </a:cubicBezTo>
                  <a:cubicBezTo>
                    <a:pt x="44444" y="57777"/>
                    <a:pt x="44444" y="57777"/>
                    <a:pt x="44444" y="57777"/>
                  </a:cubicBezTo>
                  <a:cubicBezTo>
                    <a:pt x="44444" y="57777"/>
                    <a:pt x="44444" y="53333"/>
                    <a:pt x="44444" y="53333"/>
                  </a:cubicBezTo>
                  <a:cubicBezTo>
                    <a:pt x="44444" y="53333"/>
                    <a:pt x="44444" y="53333"/>
                    <a:pt x="44444" y="53333"/>
                  </a:cubicBezTo>
                  <a:cubicBezTo>
                    <a:pt x="44444" y="53333"/>
                    <a:pt x="44444" y="53333"/>
                    <a:pt x="44444" y="53333"/>
                  </a:cubicBezTo>
                  <a:cubicBezTo>
                    <a:pt x="44444" y="53333"/>
                    <a:pt x="44444" y="53333"/>
                    <a:pt x="44444" y="53333"/>
                  </a:cubicBezTo>
                  <a:cubicBezTo>
                    <a:pt x="44444" y="53333"/>
                    <a:pt x="44444" y="53333"/>
                    <a:pt x="44444" y="53333"/>
                  </a:cubicBezTo>
                  <a:cubicBezTo>
                    <a:pt x="44444" y="53333"/>
                    <a:pt x="44444" y="53333"/>
                    <a:pt x="44444" y="53333"/>
                  </a:cubicBezTo>
                  <a:cubicBezTo>
                    <a:pt x="44444" y="53333"/>
                    <a:pt x="44444" y="53333"/>
                    <a:pt x="44444" y="53333"/>
                  </a:cubicBezTo>
                  <a:cubicBezTo>
                    <a:pt x="44444" y="53333"/>
                    <a:pt x="44444" y="53333"/>
                    <a:pt x="44444" y="53333"/>
                  </a:cubicBezTo>
                  <a:cubicBezTo>
                    <a:pt x="44444" y="48888"/>
                    <a:pt x="48888" y="48888"/>
                    <a:pt x="48888" y="48888"/>
                  </a:cubicBezTo>
                  <a:cubicBezTo>
                    <a:pt x="48888" y="48888"/>
                    <a:pt x="48888" y="48888"/>
                    <a:pt x="48888" y="48888"/>
                  </a:cubicBezTo>
                  <a:cubicBezTo>
                    <a:pt x="48888" y="48888"/>
                    <a:pt x="48888" y="48888"/>
                    <a:pt x="48888" y="48888"/>
                  </a:cubicBezTo>
                  <a:cubicBezTo>
                    <a:pt x="48888" y="48888"/>
                    <a:pt x="48888" y="48888"/>
                    <a:pt x="48888" y="48888"/>
                  </a:cubicBezTo>
                  <a:cubicBezTo>
                    <a:pt x="48888" y="48888"/>
                    <a:pt x="48888" y="48888"/>
                    <a:pt x="48888" y="48888"/>
                  </a:cubicBezTo>
                  <a:cubicBezTo>
                    <a:pt x="48888" y="48888"/>
                    <a:pt x="48888" y="48888"/>
                    <a:pt x="48888" y="48888"/>
                  </a:cubicBezTo>
                  <a:cubicBezTo>
                    <a:pt x="48888" y="48888"/>
                    <a:pt x="48888" y="48888"/>
                    <a:pt x="48888" y="48888"/>
                  </a:cubicBezTo>
                  <a:cubicBezTo>
                    <a:pt x="48888" y="48888"/>
                    <a:pt x="53333" y="48888"/>
                    <a:pt x="53333" y="44444"/>
                  </a:cubicBezTo>
                  <a:cubicBezTo>
                    <a:pt x="53333" y="44444"/>
                    <a:pt x="53333" y="44444"/>
                    <a:pt x="53333" y="44444"/>
                  </a:cubicBezTo>
                  <a:cubicBezTo>
                    <a:pt x="53333" y="44444"/>
                    <a:pt x="53333" y="44444"/>
                    <a:pt x="53333" y="44444"/>
                  </a:cubicBezTo>
                  <a:cubicBezTo>
                    <a:pt x="53333" y="44444"/>
                    <a:pt x="53333" y="44444"/>
                    <a:pt x="53333" y="44444"/>
                  </a:cubicBezTo>
                  <a:cubicBezTo>
                    <a:pt x="53333" y="44444"/>
                    <a:pt x="53333" y="44444"/>
                    <a:pt x="57777" y="44444"/>
                  </a:cubicBezTo>
                  <a:cubicBezTo>
                    <a:pt x="57777" y="44444"/>
                    <a:pt x="57777" y="44444"/>
                    <a:pt x="57777" y="44444"/>
                  </a:cubicBezTo>
                  <a:cubicBezTo>
                    <a:pt x="57777" y="44444"/>
                    <a:pt x="57777" y="44444"/>
                    <a:pt x="57777" y="44444"/>
                  </a:cubicBezTo>
                  <a:cubicBezTo>
                    <a:pt x="57777" y="44444"/>
                    <a:pt x="57777" y="44444"/>
                    <a:pt x="57777" y="44444"/>
                  </a:cubicBezTo>
                  <a:cubicBezTo>
                    <a:pt x="57777" y="44444"/>
                    <a:pt x="57777" y="44444"/>
                    <a:pt x="57777" y="44444"/>
                  </a:cubicBezTo>
                  <a:cubicBezTo>
                    <a:pt x="57777" y="44444"/>
                    <a:pt x="57777" y="44444"/>
                    <a:pt x="57777" y="44444"/>
                  </a:cubicBezTo>
                  <a:cubicBezTo>
                    <a:pt x="57777" y="44444"/>
                    <a:pt x="57777" y="44444"/>
                    <a:pt x="57777" y="44444"/>
                  </a:cubicBezTo>
                  <a:cubicBezTo>
                    <a:pt x="57777" y="44444"/>
                    <a:pt x="57777" y="44444"/>
                    <a:pt x="57777" y="44444"/>
                  </a:cubicBezTo>
                  <a:cubicBezTo>
                    <a:pt x="57777" y="44444"/>
                    <a:pt x="57777" y="44444"/>
                    <a:pt x="57777" y="44444"/>
                  </a:cubicBezTo>
                  <a:cubicBezTo>
                    <a:pt x="62222" y="44444"/>
                    <a:pt x="62222" y="44444"/>
                    <a:pt x="62222" y="44444"/>
                  </a:cubicBezTo>
                  <a:cubicBezTo>
                    <a:pt x="62222" y="44444"/>
                    <a:pt x="62222" y="44444"/>
                    <a:pt x="62222" y="44444"/>
                  </a:cubicBezTo>
                  <a:cubicBezTo>
                    <a:pt x="62222" y="44444"/>
                    <a:pt x="62222" y="44444"/>
                    <a:pt x="62222" y="44444"/>
                  </a:cubicBezTo>
                  <a:cubicBezTo>
                    <a:pt x="62222" y="44444"/>
                    <a:pt x="62222" y="44444"/>
                    <a:pt x="62222" y="44444"/>
                  </a:cubicBezTo>
                  <a:cubicBezTo>
                    <a:pt x="62222" y="44444"/>
                    <a:pt x="62222" y="44444"/>
                    <a:pt x="62222" y="44444"/>
                  </a:cubicBezTo>
                  <a:cubicBezTo>
                    <a:pt x="62222" y="44444"/>
                    <a:pt x="62222" y="44444"/>
                    <a:pt x="62222" y="44444"/>
                  </a:cubicBezTo>
                  <a:cubicBezTo>
                    <a:pt x="66666" y="44444"/>
                    <a:pt x="66666" y="44444"/>
                    <a:pt x="66666" y="44444"/>
                  </a:cubicBezTo>
                  <a:cubicBezTo>
                    <a:pt x="66666" y="44444"/>
                    <a:pt x="66666" y="44444"/>
                    <a:pt x="66666" y="44444"/>
                  </a:cubicBezTo>
                  <a:cubicBezTo>
                    <a:pt x="66666" y="44444"/>
                    <a:pt x="66666" y="44444"/>
                    <a:pt x="66666" y="44444"/>
                  </a:cubicBezTo>
                  <a:cubicBezTo>
                    <a:pt x="66666" y="44444"/>
                    <a:pt x="66666" y="44444"/>
                    <a:pt x="66666" y="44444"/>
                  </a:cubicBezTo>
                  <a:cubicBezTo>
                    <a:pt x="66666" y="44444"/>
                    <a:pt x="66666" y="44444"/>
                    <a:pt x="66666" y="44444"/>
                  </a:cubicBezTo>
                  <a:cubicBezTo>
                    <a:pt x="66666" y="44444"/>
                    <a:pt x="66666" y="44444"/>
                    <a:pt x="66666" y="44444"/>
                  </a:cubicBezTo>
                  <a:close/>
                </a:path>
              </a:pathLst>
            </a:custGeom>
            <a:solidFill>
              <a:srgbClr val="44546A"/>
            </a:solidFill>
            <a:ln>
              <a:noFill/>
            </a:ln>
          </p:spPr>
          <p:txBody>
            <a:bodyPr lIns="124327" tIns="62146" rIns="124327" bIns="62146" anchor="t" anchorCtr="0">
              <a:noAutofit/>
            </a:bodyPr>
            <a:lstStyle/>
            <a:p>
              <a:pPr defTabSz="1243493"/>
              <a:endParaRPr sz="2448" kern="0">
                <a:solidFill>
                  <a:srgbClr val="FFFFFF"/>
                </a:solidFill>
                <a:latin typeface="Comfortaa"/>
                <a:ea typeface="Comfortaa"/>
                <a:cs typeface="Comfortaa"/>
                <a:sym typeface="Comfortaa"/>
              </a:endParaRPr>
            </a:p>
          </p:txBody>
        </p:sp>
      </p:grpSp>
      <p:sp>
        <p:nvSpPr>
          <p:cNvPr id="1487" name="Shape 1487"/>
          <p:cNvSpPr txBox="1"/>
          <p:nvPr/>
        </p:nvSpPr>
        <p:spPr>
          <a:xfrm>
            <a:off x="5768299" y="4091899"/>
            <a:ext cx="1267541" cy="285982"/>
          </a:xfrm>
          <a:prstGeom prst="rect">
            <a:avLst/>
          </a:prstGeom>
          <a:noFill/>
          <a:ln>
            <a:noFill/>
          </a:ln>
        </p:spPr>
        <p:txBody>
          <a:bodyPr lIns="124327" tIns="62146" rIns="124327" bIns="62146" anchor="t" anchorCtr="0">
            <a:noAutofit/>
          </a:bodyPr>
          <a:lstStyle/>
          <a:p>
            <a:pPr algn="ctr" defTabSz="1243493">
              <a:buSzPct val="25000"/>
            </a:pPr>
            <a:r>
              <a:rPr lang="en-US" sz="1088" kern="0">
                <a:solidFill>
                  <a:srgbClr val="000000"/>
                </a:solidFill>
                <a:latin typeface="Comfortaa"/>
                <a:ea typeface="Comfortaa"/>
                <a:cs typeface="Comfortaa"/>
                <a:sym typeface="Comfortaa"/>
              </a:rPr>
              <a:t>docker store</a:t>
            </a:r>
          </a:p>
        </p:txBody>
      </p:sp>
      <p:cxnSp>
        <p:nvCxnSpPr>
          <p:cNvPr id="1488" name="Shape 1488"/>
          <p:cNvCxnSpPr/>
          <p:nvPr/>
        </p:nvCxnSpPr>
        <p:spPr>
          <a:xfrm rot="10800000">
            <a:off x="3342331" y="4942013"/>
            <a:ext cx="2238085" cy="0"/>
          </a:xfrm>
          <a:prstGeom prst="straightConnector1">
            <a:avLst/>
          </a:prstGeom>
          <a:noFill/>
          <a:ln w="19050" cap="flat" cmpd="sng">
            <a:solidFill>
              <a:srgbClr val="A9B4BC"/>
            </a:solidFill>
            <a:prstDash val="solid"/>
            <a:round/>
            <a:headEnd type="triangle" w="lg" len="lg"/>
            <a:tailEnd type="triangle" w="lg" len="lg"/>
          </a:ln>
        </p:spPr>
      </p:cxnSp>
      <p:grpSp>
        <p:nvGrpSpPr>
          <p:cNvPr id="1489" name="Shape 1489"/>
          <p:cNvGrpSpPr/>
          <p:nvPr/>
        </p:nvGrpSpPr>
        <p:grpSpPr>
          <a:xfrm>
            <a:off x="5734035" y="1508752"/>
            <a:ext cx="640533" cy="624696"/>
            <a:chOff x="5543419" y="1923131"/>
            <a:chExt cx="628031" cy="612503"/>
          </a:xfrm>
        </p:grpSpPr>
        <p:grpSp>
          <p:nvGrpSpPr>
            <p:cNvPr id="1490" name="Shape 1490"/>
            <p:cNvGrpSpPr/>
            <p:nvPr/>
          </p:nvGrpSpPr>
          <p:grpSpPr>
            <a:xfrm>
              <a:off x="5543419" y="1923131"/>
              <a:ext cx="563801" cy="537882"/>
              <a:chOff x="2114299" y="3051160"/>
              <a:chExt cx="704751" cy="672352"/>
            </a:xfrm>
          </p:grpSpPr>
          <p:sp>
            <p:nvSpPr>
              <p:cNvPr id="1491" name="Shape 1491"/>
              <p:cNvSpPr/>
              <p:nvPr/>
            </p:nvSpPr>
            <p:spPr>
              <a:xfrm>
                <a:off x="2211150" y="3156626"/>
                <a:ext cx="512100" cy="514799"/>
              </a:xfrm>
              <a:prstGeom prst="ellipse">
                <a:avLst/>
              </a:prstGeom>
              <a:noFill/>
              <a:ln w="9525" cap="flat" cmpd="sng">
                <a:solidFill>
                  <a:srgbClr val="A5A5A5"/>
                </a:solidFill>
                <a:prstDash val="solid"/>
                <a:round/>
                <a:headEnd type="none" w="med" len="med"/>
                <a:tailEnd type="none" w="med" len="med"/>
              </a:ln>
            </p:spPr>
            <p:txBody>
              <a:bodyPr lIns="93220" tIns="46610" rIns="93220" bIns="46610" anchor="ctr" anchorCtr="0">
                <a:noAutofit/>
              </a:bodyPr>
              <a:lstStyle/>
              <a:p>
                <a:pPr algn="ctr" defTabSz="1243493"/>
                <a:endParaRPr sz="1496" kern="0">
                  <a:solidFill>
                    <a:srgbClr val="FFFFFF"/>
                  </a:solidFill>
                  <a:latin typeface="Comfortaa"/>
                  <a:ea typeface="Comfortaa"/>
                  <a:cs typeface="Comfortaa"/>
                  <a:sym typeface="Comfortaa"/>
                </a:endParaRPr>
              </a:p>
            </p:txBody>
          </p:sp>
          <p:grpSp>
            <p:nvGrpSpPr>
              <p:cNvPr id="1492" name="Shape 1492"/>
              <p:cNvGrpSpPr/>
              <p:nvPr/>
            </p:nvGrpSpPr>
            <p:grpSpPr>
              <a:xfrm>
                <a:off x="2114299" y="3444416"/>
                <a:ext cx="279096" cy="279096"/>
                <a:chOff x="-4901926" y="-20638"/>
                <a:chExt cx="442800" cy="442800"/>
              </a:xfrm>
            </p:grpSpPr>
            <p:sp>
              <p:nvSpPr>
                <p:cNvPr id="1493" name="Shape 1493"/>
                <p:cNvSpPr/>
                <p:nvPr/>
              </p:nvSpPr>
              <p:spPr>
                <a:xfrm>
                  <a:off x="-4901926" y="-20638"/>
                  <a:ext cx="442800" cy="442800"/>
                </a:xfrm>
                <a:custGeom>
                  <a:avLst/>
                  <a:gdLst/>
                  <a:ahLst/>
                  <a:cxnLst/>
                  <a:rect l="0" t="0" r="0" b="0"/>
                  <a:pathLst>
                    <a:path w="120000" h="120000" extrusionOk="0">
                      <a:moveTo>
                        <a:pt x="12413" y="0"/>
                      </a:moveTo>
                      <a:cubicBezTo>
                        <a:pt x="109655" y="0"/>
                        <a:pt x="109655" y="0"/>
                        <a:pt x="109655" y="0"/>
                      </a:cubicBezTo>
                      <a:cubicBezTo>
                        <a:pt x="115862" y="0"/>
                        <a:pt x="120000" y="4137"/>
                        <a:pt x="120000" y="10344"/>
                      </a:cubicBezTo>
                      <a:cubicBezTo>
                        <a:pt x="120000" y="109655"/>
                        <a:pt x="120000" y="109655"/>
                        <a:pt x="120000" y="109655"/>
                      </a:cubicBezTo>
                      <a:cubicBezTo>
                        <a:pt x="120000" y="115862"/>
                        <a:pt x="115862" y="120000"/>
                        <a:pt x="109655" y="120000"/>
                      </a:cubicBezTo>
                      <a:cubicBezTo>
                        <a:pt x="12413" y="120000"/>
                        <a:pt x="12413" y="120000"/>
                        <a:pt x="12413" y="120000"/>
                      </a:cubicBezTo>
                      <a:cubicBezTo>
                        <a:pt x="6206" y="120000"/>
                        <a:pt x="0" y="115862"/>
                        <a:pt x="0" y="109655"/>
                      </a:cubicBezTo>
                      <a:cubicBezTo>
                        <a:pt x="0" y="10344"/>
                        <a:pt x="0" y="10344"/>
                        <a:pt x="0" y="10344"/>
                      </a:cubicBezTo>
                      <a:cubicBezTo>
                        <a:pt x="0" y="4137"/>
                        <a:pt x="6206" y="0"/>
                        <a:pt x="12413" y="0"/>
                      </a:cubicBezTo>
                      <a:close/>
                    </a:path>
                  </a:pathLst>
                </a:custGeom>
                <a:solidFill>
                  <a:srgbClr val="FFFFFF"/>
                </a:solidFill>
                <a:ln w="9525" cap="flat" cmpd="sng">
                  <a:solidFill>
                    <a:srgbClr val="A5A5A5"/>
                  </a:solidFill>
                  <a:prstDash val="solid"/>
                  <a:miter lim="8000"/>
                  <a:headEnd type="none" w="med" len="med"/>
                  <a:tailEnd type="none" w="med" len="med"/>
                </a:ln>
              </p:spPr>
              <p:txBody>
                <a:bodyPr lIns="93254" tIns="46610" rIns="93254" bIns="46610" anchor="t" anchorCtr="0">
                  <a:noAutofit/>
                </a:bodyPr>
                <a:lstStyle/>
                <a:p>
                  <a:pPr defTabSz="1243493"/>
                  <a:endParaRPr sz="1496" kern="0">
                    <a:solidFill>
                      <a:srgbClr val="000000"/>
                    </a:solidFill>
                    <a:latin typeface="Arial"/>
                    <a:ea typeface="Arial"/>
                    <a:cs typeface="Arial"/>
                    <a:sym typeface="Arial"/>
                  </a:endParaRPr>
                </a:p>
              </p:txBody>
            </p:sp>
            <p:cxnSp>
              <p:nvCxnSpPr>
                <p:cNvPr id="1494" name="Shape 1494"/>
                <p:cNvCxnSpPr/>
                <p:nvPr/>
              </p:nvCxnSpPr>
              <p:spPr>
                <a:xfrm rot="10800000">
                  <a:off x="-4779687" y="77737"/>
                  <a:ext cx="0" cy="222300"/>
                </a:xfrm>
                <a:prstGeom prst="straightConnector1">
                  <a:avLst/>
                </a:prstGeom>
                <a:noFill/>
                <a:ln w="9525" cap="rnd" cmpd="sng">
                  <a:solidFill>
                    <a:srgbClr val="A5A5A5"/>
                  </a:solidFill>
                  <a:prstDash val="solid"/>
                  <a:round/>
                  <a:headEnd type="none" w="med" len="med"/>
                  <a:tailEnd type="none" w="med" len="med"/>
                </a:ln>
              </p:spPr>
            </p:cxnSp>
            <p:cxnSp>
              <p:nvCxnSpPr>
                <p:cNvPr id="1495" name="Shape 1495"/>
                <p:cNvCxnSpPr/>
                <p:nvPr/>
              </p:nvCxnSpPr>
              <p:spPr>
                <a:xfrm rot="10800000">
                  <a:off x="-4711426" y="77737"/>
                  <a:ext cx="0" cy="222300"/>
                </a:xfrm>
                <a:prstGeom prst="straightConnector1">
                  <a:avLst/>
                </a:prstGeom>
                <a:noFill/>
                <a:ln w="9525" cap="rnd" cmpd="sng">
                  <a:solidFill>
                    <a:srgbClr val="A5A5A5"/>
                  </a:solidFill>
                  <a:prstDash val="solid"/>
                  <a:round/>
                  <a:headEnd type="none" w="med" len="med"/>
                  <a:tailEnd type="none" w="med" len="med"/>
                </a:ln>
              </p:spPr>
            </p:cxnSp>
            <p:cxnSp>
              <p:nvCxnSpPr>
                <p:cNvPr id="1496" name="Shape 1496"/>
                <p:cNvCxnSpPr/>
                <p:nvPr/>
              </p:nvCxnSpPr>
              <p:spPr>
                <a:xfrm rot="10800000">
                  <a:off x="-4649512" y="77737"/>
                  <a:ext cx="0" cy="222300"/>
                </a:xfrm>
                <a:prstGeom prst="straightConnector1">
                  <a:avLst/>
                </a:prstGeom>
                <a:noFill/>
                <a:ln w="9525" cap="rnd" cmpd="sng">
                  <a:solidFill>
                    <a:srgbClr val="A5A5A5"/>
                  </a:solidFill>
                  <a:prstDash val="solid"/>
                  <a:round/>
                  <a:headEnd type="none" w="med" len="med"/>
                  <a:tailEnd type="none" w="med" len="med"/>
                </a:ln>
              </p:spPr>
            </p:cxnSp>
            <p:cxnSp>
              <p:nvCxnSpPr>
                <p:cNvPr id="1497" name="Shape 1497"/>
                <p:cNvCxnSpPr/>
                <p:nvPr/>
              </p:nvCxnSpPr>
              <p:spPr>
                <a:xfrm rot="10800000">
                  <a:off x="-4581251" y="77737"/>
                  <a:ext cx="0" cy="222300"/>
                </a:xfrm>
                <a:prstGeom prst="straightConnector1">
                  <a:avLst/>
                </a:prstGeom>
                <a:noFill/>
                <a:ln w="9525" cap="rnd" cmpd="sng">
                  <a:solidFill>
                    <a:srgbClr val="A5A5A5"/>
                  </a:solidFill>
                  <a:prstDash val="solid"/>
                  <a:round/>
                  <a:headEnd type="none" w="med" len="med"/>
                  <a:tailEnd type="none" w="med" len="med"/>
                </a:ln>
              </p:spPr>
            </p:cxnSp>
          </p:grpSp>
          <p:grpSp>
            <p:nvGrpSpPr>
              <p:cNvPr id="1498" name="Shape 1498"/>
              <p:cNvGrpSpPr/>
              <p:nvPr/>
            </p:nvGrpSpPr>
            <p:grpSpPr>
              <a:xfrm>
                <a:off x="2539954" y="3433348"/>
                <a:ext cx="279096" cy="279096"/>
                <a:chOff x="-4901926" y="-20638"/>
                <a:chExt cx="442800" cy="442800"/>
              </a:xfrm>
            </p:grpSpPr>
            <p:sp>
              <p:nvSpPr>
                <p:cNvPr id="1499" name="Shape 1499"/>
                <p:cNvSpPr/>
                <p:nvPr/>
              </p:nvSpPr>
              <p:spPr>
                <a:xfrm>
                  <a:off x="-4901926" y="-20638"/>
                  <a:ext cx="442800" cy="442800"/>
                </a:xfrm>
                <a:custGeom>
                  <a:avLst/>
                  <a:gdLst/>
                  <a:ahLst/>
                  <a:cxnLst/>
                  <a:rect l="0" t="0" r="0" b="0"/>
                  <a:pathLst>
                    <a:path w="120000" h="120000" extrusionOk="0">
                      <a:moveTo>
                        <a:pt x="12413" y="0"/>
                      </a:moveTo>
                      <a:cubicBezTo>
                        <a:pt x="109655" y="0"/>
                        <a:pt x="109655" y="0"/>
                        <a:pt x="109655" y="0"/>
                      </a:cubicBezTo>
                      <a:cubicBezTo>
                        <a:pt x="115862" y="0"/>
                        <a:pt x="120000" y="4137"/>
                        <a:pt x="120000" y="10344"/>
                      </a:cubicBezTo>
                      <a:cubicBezTo>
                        <a:pt x="120000" y="109655"/>
                        <a:pt x="120000" y="109655"/>
                        <a:pt x="120000" y="109655"/>
                      </a:cubicBezTo>
                      <a:cubicBezTo>
                        <a:pt x="120000" y="115862"/>
                        <a:pt x="115862" y="120000"/>
                        <a:pt x="109655" y="120000"/>
                      </a:cubicBezTo>
                      <a:cubicBezTo>
                        <a:pt x="12413" y="120000"/>
                        <a:pt x="12413" y="120000"/>
                        <a:pt x="12413" y="120000"/>
                      </a:cubicBezTo>
                      <a:cubicBezTo>
                        <a:pt x="6206" y="120000"/>
                        <a:pt x="0" y="115862"/>
                        <a:pt x="0" y="109655"/>
                      </a:cubicBezTo>
                      <a:cubicBezTo>
                        <a:pt x="0" y="10344"/>
                        <a:pt x="0" y="10344"/>
                        <a:pt x="0" y="10344"/>
                      </a:cubicBezTo>
                      <a:cubicBezTo>
                        <a:pt x="0" y="4137"/>
                        <a:pt x="6206" y="0"/>
                        <a:pt x="12413" y="0"/>
                      </a:cubicBezTo>
                      <a:close/>
                    </a:path>
                  </a:pathLst>
                </a:custGeom>
                <a:solidFill>
                  <a:srgbClr val="FFFFFF"/>
                </a:solidFill>
                <a:ln w="9525" cap="flat" cmpd="sng">
                  <a:solidFill>
                    <a:srgbClr val="A5A5A5"/>
                  </a:solidFill>
                  <a:prstDash val="solid"/>
                  <a:miter lim="8000"/>
                  <a:headEnd type="none" w="med" len="med"/>
                  <a:tailEnd type="none" w="med" len="med"/>
                </a:ln>
              </p:spPr>
              <p:txBody>
                <a:bodyPr lIns="93254" tIns="46610" rIns="93254" bIns="46610" anchor="t" anchorCtr="0">
                  <a:noAutofit/>
                </a:bodyPr>
                <a:lstStyle/>
                <a:p>
                  <a:pPr defTabSz="1243493"/>
                  <a:endParaRPr sz="1496" kern="0">
                    <a:solidFill>
                      <a:srgbClr val="000000"/>
                    </a:solidFill>
                    <a:latin typeface="Arial"/>
                    <a:ea typeface="Arial"/>
                    <a:cs typeface="Arial"/>
                    <a:sym typeface="Arial"/>
                  </a:endParaRPr>
                </a:p>
              </p:txBody>
            </p:sp>
            <p:cxnSp>
              <p:nvCxnSpPr>
                <p:cNvPr id="1500" name="Shape 1500"/>
                <p:cNvCxnSpPr/>
                <p:nvPr/>
              </p:nvCxnSpPr>
              <p:spPr>
                <a:xfrm rot="10800000">
                  <a:off x="-4779687" y="77737"/>
                  <a:ext cx="0" cy="222300"/>
                </a:xfrm>
                <a:prstGeom prst="straightConnector1">
                  <a:avLst/>
                </a:prstGeom>
                <a:noFill/>
                <a:ln w="9525" cap="rnd" cmpd="sng">
                  <a:solidFill>
                    <a:srgbClr val="A5A5A5"/>
                  </a:solidFill>
                  <a:prstDash val="solid"/>
                  <a:round/>
                  <a:headEnd type="none" w="med" len="med"/>
                  <a:tailEnd type="none" w="med" len="med"/>
                </a:ln>
              </p:spPr>
            </p:cxnSp>
            <p:cxnSp>
              <p:nvCxnSpPr>
                <p:cNvPr id="1501" name="Shape 1501"/>
                <p:cNvCxnSpPr/>
                <p:nvPr/>
              </p:nvCxnSpPr>
              <p:spPr>
                <a:xfrm rot="10800000">
                  <a:off x="-4711426" y="77737"/>
                  <a:ext cx="0" cy="222300"/>
                </a:xfrm>
                <a:prstGeom prst="straightConnector1">
                  <a:avLst/>
                </a:prstGeom>
                <a:noFill/>
                <a:ln w="9525" cap="rnd" cmpd="sng">
                  <a:solidFill>
                    <a:srgbClr val="A5A5A5"/>
                  </a:solidFill>
                  <a:prstDash val="solid"/>
                  <a:round/>
                  <a:headEnd type="none" w="med" len="med"/>
                  <a:tailEnd type="none" w="med" len="med"/>
                </a:ln>
              </p:spPr>
            </p:cxnSp>
            <p:cxnSp>
              <p:nvCxnSpPr>
                <p:cNvPr id="1502" name="Shape 1502"/>
                <p:cNvCxnSpPr/>
                <p:nvPr/>
              </p:nvCxnSpPr>
              <p:spPr>
                <a:xfrm rot="10800000">
                  <a:off x="-4649512" y="77737"/>
                  <a:ext cx="0" cy="222300"/>
                </a:xfrm>
                <a:prstGeom prst="straightConnector1">
                  <a:avLst/>
                </a:prstGeom>
                <a:noFill/>
                <a:ln w="9525" cap="rnd" cmpd="sng">
                  <a:solidFill>
                    <a:srgbClr val="A5A5A5"/>
                  </a:solidFill>
                  <a:prstDash val="solid"/>
                  <a:round/>
                  <a:headEnd type="none" w="med" len="med"/>
                  <a:tailEnd type="none" w="med" len="med"/>
                </a:ln>
              </p:spPr>
            </p:cxnSp>
            <p:cxnSp>
              <p:nvCxnSpPr>
                <p:cNvPr id="1503" name="Shape 1503"/>
                <p:cNvCxnSpPr/>
                <p:nvPr/>
              </p:nvCxnSpPr>
              <p:spPr>
                <a:xfrm rot="10800000">
                  <a:off x="-4581251" y="77737"/>
                  <a:ext cx="0" cy="222300"/>
                </a:xfrm>
                <a:prstGeom prst="straightConnector1">
                  <a:avLst/>
                </a:prstGeom>
                <a:noFill/>
                <a:ln w="9525" cap="rnd" cmpd="sng">
                  <a:solidFill>
                    <a:srgbClr val="A5A5A5"/>
                  </a:solidFill>
                  <a:prstDash val="solid"/>
                  <a:round/>
                  <a:headEnd type="none" w="med" len="med"/>
                  <a:tailEnd type="none" w="med" len="med"/>
                </a:ln>
              </p:spPr>
            </p:cxnSp>
          </p:grpSp>
          <p:grpSp>
            <p:nvGrpSpPr>
              <p:cNvPr id="1504" name="Shape 1504"/>
              <p:cNvGrpSpPr/>
              <p:nvPr/>
            </p:nvGrpSpPr>
            <p:grpSpPr>
              <a:xfrm>
                <a:off x="2338020" y="3051160"/>
                <a:ext cx="279096" cy="279096"/>
                <a:chOff x="-4901926" y="-20638"/>
                <a:chExt cx="442800" cy="442800"/>
              </a:xfrm>
            </p:grpSpPr>
            <p:sp>
              <p:nvSpPr>
                <p:cNvPr id="1505" name="Shape 1505"/>
                <p:cNvSpPr/>
                <p:nvPr/>
              </p:nvSpPr>
              <p:spPr>
                <a:xfrm>
                  <a:off x="-4901926" y="-20638"/>
                  <a:ext cx="442800" cy="442800"/>
                </a:xfrm>
                <a:custGeom>
                  <a:avLst/>
                  <a:gdLst/>
                  <a:ahLst/>
                  <a:cxnLst/>
                  <a:rect l="0" t="0" r="0" b="0"/>
                  <a:pathLst>
                    <a:path w="120000" h="120000" extrusionOk="0">
                      <a:moveTo>
                        <a:pt x="12413" y="0"/>
                      </a:moveTo>
                      <a:cubicBezTo>
                        <a:pt x="109655" y="0"/>
                        <a:pt x="109655" y="0"/>
                        <a:pt x="109655" y="0"/>
                      </a:cubicBezTo>
                      <a:cubicBezTo>
                        <a:pt x="115862" y="0"/>
                        <a:pt x="120000" y="4137"/>
                        <a:pt x="120000" y="10344"/>
                      </a:cubicBezTo>
                      <a:cubicBezTo>
                        <a:pt x="120000" y="109655"/>
                        <a:pt x="120000" y="109655"/>
                        <a:pt x="120000" y="109655"/>
                      </a:cubicBezTo>
                      <a:cubicBezTo>
                        <a:pt x="120000" y="115862"/>
                        <a:pt x="115862" y="120000"/>
                        <a:pt x="109655" y="120000"/>
                      </a:cubicBezTo>
                      <a:cubicBezTo>
                        <a:pt x="12413" y="120000"/>
                        <a:pt x="12413" y="120000"/>
                        <a:pt x="12413" y="120000"/>
                      </a:cubicBezTo>
                      <a:cubicBezTo>
                        <a:pt x="6206" y="120000"/>
                        <a:pt x="0" y="115862"/>
                        <a:pt x="0" y="109655"/>
                      </a:cubicBezTo>
                      <a:cubicBezTo>
                        <a:pt x="0" y="10344"/>
                        <a:pt x="0" y="10344"/>
                        <a:pt x="0" y="10344"/>
                      </a:cubicBezTo>
                      <a:cubicBezTo>
                        <a:pt x="0" y="4137"/>
                        <a:pt x="6206" y="0"/>
                        <a:pt x="12413" y="0"/>
                      </a:cubicBezTo>
                      <a:close/>
                    </a:path>
                  </a:pathLst>
                </a:custGeom>
                <a:solidFill>
                  <a:srgbClr val="FFFFFF"/>
                </a:solidFill>
                <a:ln w="9525" cap="flat" cmpd="sng">
                  <a:solidFill>
                    <a:srgbClr val="A5A5A5"/>
                  </a:solidFill>
                  <a:prstDash val="solid"/>
                  <a:miter lim="8000"/>
                  <a:headEnd type="none" w="med" len="med"/>
                  <a:tailEnd type="none" w="med" len="med"/>
                </a:ln>
              </p:spPr>
              <p:txBody>
                <a:bodyPr lIns="93254" tIns="46610" rIns="93254" bIns="46610" anchor="t" anchorCtr="0">
                  <a:noAutofit/>
                </a:bodyPr>
                <a:lstStyle/>
                <a:p>
                  <a:pPr defTabSz="1243493"/>
                  <a:endParaRPr sz="1496" kern="0">
                    <a:solidFill>
                      <a:srgbClr val="000000"/>
                    </a:solidFill>
                    <a:latin typeface="Arial"/>
                    <a:ea typeface="Arial"/>
                    <a:cs typeface="Arial"/>
                    <a:sym typeface="Arial"/>
                  </a:endParaRPr>
                </a:p>
              </p:txBody>
            </p:sp>
            <p:cxnSp>
              <p:nvCxnSpPr>
                <p:cNvPr id="1506" name="Shape 1506"/>
                <p:cNvCxnSpPr/>
                <p:nvPr/>
              </p:nvCxnSpPr>
              <p:spPr>
                <a:xfrm rot="10800000">
                  <a:off x="-4779687" y="77737"/>
                  <a:ext cx="0" cy="222300"/>
                </a:xfrm>
                <a:prstGeom prst="straightConnector1">
                  <a:avLst/>
                </a:prstGeom>
                <a:noFill/>
                <a:ln w="9525" cap="rnd" cmpd="sng">
                  <a:solidFill>
                    <a:srgbClr val="A5A5A5"/>
                  </a:solidFill>
                  <a:prstDash val="solid"/>
                  <a:round/>
                  <a:headEnd type="none" w="med" len="med"/>
                  <a:tailEnd type="none" w="med" len="med"/>
                </a:ln>
              </p:spPr>
            </p:cxnSp>
            <p:cxnSp>
              <p:nvCxnSpPr>
                <p:cNvPr id="1507" name="Shape 1507"/>
                <p:cNvCxnSpPr/>
                <p:nvPr/>
              </p:nvCxnSpPr>
              <p:spPr>
                <a:xfrm rot="10800000">
                  <a:off x="-4711426" y="77737"/>
                  <a:ext cx="0" cy="222300"/>
                </a:xfrm>
                <a:prstGeom prst="straightConnector1">
                  <a:avLst/>
                </a:prstGeom>
                <a:noFill/>
                <a:ln w="9525" cap="rnd" cmpd="sng">
                  <a:solidFill>
                    <a:srgbClr val="A5A5A5"/>
                  </a:solidFill>
                  <a:prstDash val="solid"/>
                  <a:round/>
                  <a:headEnd type="none" w="med" len="med"/>
                  <a:tailEnd type="none" w="med" len="med"/>
                </a:ln>
              </p:spPr>
            </p:cxnSp>
            <p:cxnSp>
              <p:nvCxnSpPr>
                <p:cNvPr id="1508" name="Shape 1508"/>
                <p:cNvCxnSpPr/>
                <p:nvPr/>
              </p:nvCxnSpPr>
              <p:spPr>
                <a:xfrm rot="10800000">
                  <a:off x="-4649512" y="77737"/>
                  <a:ext cx="0" cy="222300"/>
                </a:xfrm>
                <a:prstGeom prst="straightConnector1">
                  <a:avLst/>
                </a:prstGeom>
                <a:noFill/>
                <a:ln w="9525" cap="rnd" cmpd="sng">
                  <a:solidFill>
                    <a:srgbClr val="A5A5A5"/>
                  </a:solidFill>
                  <a:prstDash val="solid"/>
                  <a:round/>
                  <a:headEnd type="none" w="med" len="med"/>
                  <a:tailEnd type="none" w="med" len="med"/>
                </a:ln>
              </p:spPr>
            </p:cxnSp>
            <p:cxnSp>
              <p:nvCxnSpPr>
                <p:cNvPr id="1509" name="Shape 1509"/>
                <p:cNvCxnSpPr/>
                <p:nvPr/>
              </p:nvCxnSpPr>
              <p:spPr>
                <a:xfrm rot="10800000">
                  <a:off x="-4581251" y="77737"/>
                  <a:ext cx="0" cy="222300"/>
                </a:xfrm>
                <a:prstGeom prst="straightConnector1">
                  <a:avLst/>
                </a:prstGeom>
                <a:noFill/>
                <a:ln w="9525" cap="rnd" cmpd="sng">
                  <a:solidFill>
                    <a:srgbClr val="A5A5A5"/>
                  </a:solidFill>
                  <a:prstDash val="solid"/>
                  <a:round/>
                  <a:headEnd type="none" w="med" len="med"/>
                  <a:tailEnd type="none" w="med" len="med"/>
                </a:ln>
              </p:spPr>
            </p:cxnSp>
          </p:grpSp>
        </p:grpSp>
        <p:grpSp>
          <p:nvGrpSpPr>
            <p:cNvPr id="1510" name="Shape 1510"/>
            <p:cNvGrpSpPr/>
            <p:nvPr/>
          </p:nvGrpSpPr>
          <p:grpSpPr>
            <a:xfrm>
              <a:off x="6007377" y="2372047"/>
              <a:ext cx="164073" cy="163587"/>
              <a:chOff x="6953410" y="2267675"/>
              <a:chExt cx="324000" cy="324000"/>
            </a:xfrm>
          </p:grpSpPr>
          <p:sp>
            <p:nvSpPr>
              <p:cNvPr id="1511" name="Shape 1511"/>
              <p:cNvSpPr/>
              <p:nvPr/>
            </p:nvSpPr>
            <p:spPr>
              <a:xfrm>
                <a:off x="6953410" y="2267675"/>
                <a:ext cx="324000" cy="324000"/>
              </a:xfrm>
              <a:prstGeom prst="ellipse">
                <a:avLst/>
              </a:prstGeom>
              <a:solidFill>
                <a:srgbClr val="FFFFFF"/>
              </a:solidFill>
              <a:ln w="9525" cap="flat" cmpd="sng">
                <a:solidFill>
                  <a:srgbClr val="000000"/>
                </a:solidFill>
                <a:prstDash val="solid"/>
                <a:miter lim="8000"/>
                <a:headEnd type="none" w="med" len="med"/>
                <a:tailEnd type="none" w="med" len="med"/>
              </a:ln>
            </p:spPr>
            <p:txBody>
              <a:bodyPr lIns="93220" tIns="46610" rIns="93220" bIns="46610" anchor="ctr" anchorCtr="0">
                <a:noAutofit/>
              </a:bodyPr>
              <a:lstStyle/>
              <a:p>
                <a:pPr algn="ctr" defTabSz="1243493"/>
                <a:endParaRPr sz="1904" kern="0">
                  <a:solidFill>
                    <a:srgbClr val="FFFFFF"/>
                  </a:solidFill>
                  <a:latin typeface="Arial"/>
                  <a:ea typeface="Arial"/>
                  <a:cs typeface="Arial"/>
                  <a:sym typeface="Arial"/>
                </a:endParaRPr>
              </a:p>
            </p:txBody>
          </p:sp>
          <p:sp>
            <p:nvSpPr>
              <p:cNvPr id="1512" name="Shape 1512"/>
              <p:cNvSpPr/>
              <p:nvPr/>
            </p:nvSpPr>
            <p:spPr>
              <a:xfrm>
                <a:off x="7036428" y="2315491"/>
                <a:ext cx="157800" cy="213600"/>
              </a:xfrm>
              <a:custGeom>
                <a:avLst/>
                <a:gdLst/>
                <a:ahLst/>
                <a:cxnLst/>
                <a:rect l="0" t="0" r="0" b="0"/>
                <a:pathLst>
                  <a:path w="120000" h="120000" extrusionOk="0">
                    <a:moveTo>
                      <a:pt x="106551" y="52919"/>
                    </a:moveTo>
                    <a:cubicBezTo>
                      <a:pt x="13448" y="52919"/>
                      <a:pt x="13448" y="52919"/>
                      <a:pt x="13448" y="52919"/>
                    </a:cubicBezTo>
                    <a:cubicBezTo>
                      <a:pt x="6206" y="52919"/>
                      <a:pt x="0" y="57142"/>
                      <a:pt x="0" y="62360"/>
                    </a:cubicBezTo>
                    <a:cubicBezTo>
                      <a:pt x="0" y="110310"/>
                      <a:pt x="0" y="110310"/>
                      <a:pt x="0" y="110310"/>
                    </a:cubicBezTo>
                    <a:cubicBezTo>
                      <a:pt x="0" y="115776"/>
                      <a:pt x="6206" y="120000"/>
                      <a:pt x="13448" y="120000"/>
                    </a:cubicBezTo>
                    <a:cubicBezTo>
                      <a:pt x="106551" y="120000"/>
                      <a:pt x="106551" y="120000"/>
                      <a:pt x="106551" y="120000"/>
                    </a:cubicBezTo>
                    <a:cubicBezTo>
                      <a:pt x="114137" y="120000"/>
                      <a:pt x="120000" y="115776"/>
                      <a:pt x="120000" y="110310"/>
                    </a:cubicBezTo>
                    <a:cubicBezTo>
                      <a:pt x="120000" y="62360"/>
                      <a:pt x="120000" y="62360"/>
                      <a:pt x="120000" y="62360"/>
                    </a:cubicBezTo>
                    <a:cubicBezTo>
                      <a:pt x="120000" y="57142"/>
                      <a:pt x="114137" y="52919"/>
                      <a:pt x="106551" y="52919"/>
                    </a:cubicBezTo>
                    <a:close/>
                    <a:moveTo>
                      <a:pt x="113448" y="110310"/>
                    </a:moveTo>
                    <a:cubicBezTo>
                      <a:pt x="113448" y="113043"/>
                      <a:pt x="110344" y="115279"/>
                      <a:pt x="106551" y="115279"/>
                    </a:cubicBezTo>
                    <a:cubicBezTo>
                      <a:pt x="13448" y="115279"/>
                      <a:pt x="13448" y="115279"/>
                      <a:pt x="13448" y="115279"/>
                    </a:cubicBezTo>
                    <a:cubicBezTo>
                      <a:pt x="9655" y="115279"/>
                      <a:pt x="6896" y="113043"/>
                      <a:pt x="6896" y="110310"/>
                    </a:cubicBezTo>
                    <a:cubicBezTo>
                      <a:pt x="6896" y="62360"/>
                      <a:pt x="6896" y="62360"/>
                      <a:pt x="6896" y="62360"/>
                    </a:cubicBezTo>
                    <a:cubicBezTo>
                      <a:pt x="6896" y="59875"/>
                      <a:pt x="9655" y="57639"/>
                      <a:pt x="13448" y="57639"/>
                    </a:cubicBezTo>
                    <a:cubicBezTo>
                      <a:pt x="106551" y="57639"/>
                      <a:pt x="106551" y="57639"/>
                      <a:pt x="106551" y="57639"/>
                    </a:cubicBezTo>
                    <a:cubicBezTo>
                      <a:pt x="110344" y="57639"/>
                      <a:pt x="113448" y="59875"/>
                      <a:pt x="113448" y="62360"/>
                    </a:cubicBezTo>
                    <a:lnTo>
                      <a:pt x="113448" y="110310"/>
                    </a:lnTo>
                    <a:close/>
                    <a:moveTo>
                      <a:pt x="23448" y="31304"/>
                    </a:moveTo>
                    <a:cubicBezTo>
                      <a:pt x="23448" y="16645"/>
                      <a:pt x="40000" y="4720"/>
                      <a:pt x="60000" y="4720"/>
                    </a:cubicBezTo>
                    <a:cubicBezTo>
                      <a:pt x="80344" y="4720"/>
                      <a:pt x="96551" y="16645"/>
                      <a:pt x="96551" y="31304"/>
                    </a:cubicBezTo>
                    <a:cubicBezTo>
                      <a:pt x="96551" y="47950"/>
                      <a:pt x="96551" y="47950"/>
                      <a:pt x="96551" y="47950"/>
                    </a:cubicBezTo>
                    <a:cubicBezTo>
                      <a:pt x="103448" y="47950"/>
                      <a:pt x="103448" y="47950"/>
                      <a:pt x="103448" y="47950"/>
                    </a:cubicBezTo>
                    <a:cubicBezTo>
                      <a:pt x="103448" y="31304"/>
                      <a:pt x="103448" y="31304"/>
                      <a:pt x="103448" y="31304"/>
                    </a:cubicBezTo>
                    <a:cubicBezTo>
                      <a:pt x="103448" y="13913"/>
                      <a:pt x="83793" y="0"/>
                      <a:pt x="60000" y="0"/>
                    </a:cubicBezTo>
                    <a:cubicBezTo>
                      <a:pt x="36206" y="0"/>
                      <a:pt x="16896" y="13913"/>
                      <a:pt x="16896" y="31304"/>
                    </a:cubicBezTo>
                    <a:cubicBezTo>
                      <a:pt x="16896" y="47950"/>
                      <a:pt x="16896" y="47950"/>
                      <a:pt x="16896" y="47950"/>
                    </a:cubicBezTo>
                    <a:cubicBezTo>
                      <a:pt x="23448" y="47950"/>
                      <a:pt x="23448" y="47950"/>
                      <a:pt x="23448" y="47950"/>
                    </a:cubicBezTo>
                    <a:lnTo>
                      <a:pt x="23448" y="31304"/>
                    </a:lnTo>
                    <a:close/>
                    <a:moveTo>
                      <a:pt x="60000" y="74285"/>
                    </a:moveTo>
                    <a:cubicBezTo>
                      <a:pt x="54482" y="74285"/>
                      <a:pt x="50000" y="77515"/>
                      <a:pt x="50000" y="81490"/>
                    </a:cubicBezTo>
                    <a:cubicBezTo>
                      <a:pt x="50000" y="84720"/>
                      <a:pt x="52758" y="87453"/>
                      <a:pt x="56551" y="88447"/>
                    </a:cubicBezTo>
                    <a:cubicBezTo>
                      <a:pt x="56551" y="103105"/>
                      <a:pt x="56551" y="103105"/>
                      <a:pt x="56551" y="103105"/>
                    </a:cubicBezTo>
                    <a:cubicBezTo>
                      <a:pt x="63448" y="103105"/>
                      <a:pt x="63448" y="103105"/>
                      <a:pt x="63448" y="103105"/>
                    </a:cubicBezTo>
                    <a:cubicBezTo>
                      <a:pt x="63448" y="88447"/>
                      <a:pt x="63448" y="88447"/>
                      <a:pt x="63448" y="88447"/>
                    </a:cubicBezTo>
                    <a:cubicBezTo>
                      <a:pt x="67241" y="87453"/>
                      <a:pt x="70000" y="84720"/>
                      <a:pt x="70000" y="81490"/>
                    </a:cubicBezTo>
                    <a:cubicBezTo>
                      <a:pt x="70000" y="77515"/>
                      <a:pt x="65517" y="74285"/>
                      <a:pt x="60000" y="74285"/>
                    </a:cubicBezTo>
                    <a:close/>
                  </a:path>
                </a:pathLst>
              </a:custGeom>
              <a:solidFill>
                <a:srgbClr val="ED7D31"/>
              </a:solidFill>
              <a:ln w="9525" cap="flat" cmpd="sng">
                <a:solidFill>
                  <a:srgbClr val="000000"/>
                </a:solidFill>
                <a:prstDash val="solid"/>
                <a:round/>
                <a:headEnd type="none" w="med" len="med"/>
                <a:tailEnd type="none" w="med" len="med"/>
              </a:ln>
            </p:spPr>
            <p:txBody>
              <a:bodyPr lIns="93220" tIns="46610" rIns="93220" bIns="46610" anchor="t" anchorCtr="0">
                <a:noAutofit/>
              </a:bodyPr>
              <a:lstStyle/>
              <a:p>
                <a:pPr defTabSz="1243493"/>
                <a:endParaRPr sz="1904" kern="0">
                  <a:solidFill>
                    <a:srgbClr val="000000"/>
                  </a:solidFill>
                  <a:latin typeface="Arial"/>
                  <a:ea typeface="Arial"/>
                  <a:cs typeface="Arial"/>
                  <a:sym typeface="Arial"/>
                </a:endParaRPr>
              </a:p>
            </p:txBody>
          </p:sp>
        </p:grpSp>
      </p:grpSp>
      <p:grpSp>
        <p:nvGrpSpPr>
          <p:cNvPr id="1513" name="Shape 1513"/>
          <p:cNvGrpSpPr/>
          <p:nvPr/>
        </p:nvGrpSpPr>
        <p:grpSpPr>
          <a:xfrm>
            <a:off x="6825604" y="1832279"/>
            <a:ext cx="319465" cy="306443"/>
            <a:chOff x="6680126" y="2214738"/>
            <a:chExt cx="313230" cy="300462"/>
          </a:xfrm>
        </p:grpSpPr>
        <p:grpSp>
          <p:nvGrpSpPr>
            <p:cNvPr id="1514" name="Shape 1514"/>
            <p:cNvGrpSpPr/>
            <p:nvPr/>
          </p:nvGrpSpPr>
          <p:grpSpPr>
            <a:xfrm>
              <a:off x="6680126" y="2214738"/>
              <a:ext cx="223259" cy="223259"/>
              <a:chOff x="-4901926" y="-20638"/>
              <a:chExt cx="442800" cy="442800"/>
            </a:xfrm>
          </p:grpSpPr>
          <p:sp>
            <p:nvSpPr>
              <p:cNvPr id="1515" name="Shape 1515"/>
              <p:cNvSpPr/>
              <p:nvPr/>
            </p:nvSpPr>
            <p:spPr>
              <a:xfrm>
                <a:off x="-4901926" y="-20638"/>
                <a:ext cx="442800" cy="442800"/>
              </a:xfrm>
              <a:custGeom>
                <a:avLst/>
                <a:gdLst/>
                <a:ahLst/>
                <a:cxnLst/>
                <a:rect l="0" t="0" r="0" b="0"/>
                <a:pathLst>
                  <a:path w="120000" h="120000" extrusionOk="0">
                    <a:moveTo>
                      <a:pt x="12413" y="0"/>
                    </a:moveTo>
                    <a:cubicBezTo>
                      <a:pt x="109655" y="0"/>
                      <a:pt x="109655" y="0"/>
                      <a:pt x="109655" y="0"/>
                    </a:cubicBezTo>
                    <a:cubicBezTo>
                      <a:pt x="115862" y="0"/>
                      <a:pt x="120000" y="4137"/>
                      <a:pt x="120000" y="10344"/>
                    </a:cubicBezTo>
                    <a:cubicBezTo>
                      <a:pt x="120000" y="109655"/>
                      <a:pt x="120000" y="109655"/>
                      <a:pt x="120000" y="109655"/>
                    </a:cubicBezTo>
                    <a:cubicBezTo>
                      <a:pt x="120000" y="115862"/>
                      <a:pt x="115862" y="120000"/>
                      <a:pt x="109655" y="120000"/>
                    </a:cubicBezTo>
                    <a:cubicBezTo>
                      <a:pt x="12413" y="120000"/>
                      <a:pt x="12413" y="120000"/>
                      <a:pt x="12413" y="120000"/>
                    </a:cubicBezTo>
                    <a:cubicBezTo>
                      <a:pt x="6206" y="120000"/>
                      <a:pt x="0" y="115862"/>
                      <a:pt x="0" y="109655"/>
                    </a:cubicBezTo>
                    <a:cubicBezTo>
                      <a:pt x="0" y="10344"/>
                      <a:pt x="0" y="10344"/>
                      <a:pt x="0" y="10344"/>
                    </a:cubicBezTo>
                    <a:cubicBezTo>
                      <a:pt x="0" y="4137"/>
                      <a:pt x="6206" y="0"/>
                      <a:pt x="12413" y="0"/>
                    </a:cubicBezTo>
                    <a:close/>
                  </a:path>
                </a:pathLst>
              </a:custGeom>
              <a:noFill/>
              <a:ln w="9525" cap="flat" cmpd="sng">
                <a:solidFill>
                  <a:srgbClr val="FFC000"/>
                </a:solidFill>
                <a:prstDash val="solid"/>
                <a:miter lim="8000"/>
                <a:headEnd type="none" w="med" len="med"/>
                <a:tailEnd type="none" w="med" len="med"/>
              </a:ln>
            </p:spPr>
            <p:txBody>
              <a:bodyPr lIns="93254" tIns="46610" rIns="93254" bIns="46610" anchor="t" anchorCtr="0">
                <a:noAutofit/>
              </a:bodyPr>
              <a:lstStyle/>
              <a:p>
                <a:pPr defTabSz="1243493"/>
                <a:endParaRPr sz="1496" kern="0">
                  <a:solidFill>
                    <a:srgbClr val="000000"/>
                  </a:solidFill>
                  <a:latin typeface="Arial"/>
                  <a:ea typeface="Arial"/>
                  <a:cs typeface="Arial"/>
                  <a:sym typeface="Arial"/>
                </a:endParaRPr>
              </a:p>
            </p:txBody>
          </p:sp>
          <p:cxnSp>
            <p:nvCxnSpPr>
              <p:cNvPr id="1516" name="Shape 1516"/>
              <p:cNvCxnSpPr/>
              <p:nvPr/>
            </p:nvCxnSpPr>
            <p:spPr>
              <a:xfrm rot="10800000">
                <a:off x="-4779687" y="77737"/>
                <a:ext cx="0" cy="222300"/>
              </a:xfrm>
              <a:prstGeom prst="straightConnector1">
                <a:avLst/>
              </a:prstGeom>
              <a:noFill/>
              <a:ln w="9525" cap="rnd" cmpd="sng">
                <a:solidFill>
                  <a:srgbClr val="FFC000"/>
                </a:solidFill>
                <a:prstDash val="solid"/>
                <a:round/>
                <a:headEnd type="none" w="med" len="med"/>
                <a:tailEnd type="none" w="med" len="med"/>
              </a:ln>
            </p:spPr>
          </p:cxnSp>
          <p:cxnSp>
            <p:nvCxnSpPr>
              <p:cNvPr id="1517" name="Shape 1517"/>
              <p:cNvCxnSpPr/>
              <p:nvPr/>
            </p:nvCxnSpPr>
            <p:spPr>
              <a:xfrm rot="10800000">
                <a:off x="-4711426" y="77737"/>
                <a:ext cx="0" cy="222300"/>
              </a:xfrm>
              <a:prstGeom prst="straightConnector1">
                <a:avLst/>
              </a:prstGeom>
              <a:noFill/>
              <a:ln w="9525" cap="rnd" cmpd="sng">
                <a:solidFill>
                  <a:srgbClr val="FFC000"/>
                </a:solidFill>
                <a:prstDash val="solid"/>
                <a:round/>
                <a:headEnd type="none" w="med" len="med"/>
                <a:tailEnd type="none" w="med" len="med"/>
              </a:ln>
            </p:spPr>
          </p:cxnSp>
          <p:cxnSp>
            <p:nvCxnSpPr>
              <p:cNvPr id="1518" name="Shape 1518"/>
              <p:cNvCxnSpPr/>
              <p:nvPr/>
            </p:nvCxnSpPr>
            <p:spPr>
              <a:xfrm rot="10800000">
                <a:off x="-4649512" y="77737"/>
                <a:ext cx="0" cy="222300"/>
              </a:xfrm>
              <a:prstGeom prst="straightConnector1">
                <a:avLst/>
              </a:prstGeom>
              <a:noFill/>
              <a:ln w="9525" cap="rnd" cmpd="sng">
                <a:solidFill>
                  <a:srgbClr val="FFC000"/>
                </a:solidFill>
                <a:prstDash val="solid"/>
                <a:round/>
                <a:headEnd type="none" w="med" len="med"/>
                <a:tailEnd type="none" w="med" len="med"/>
              </a:ln>
            </p:spPr>
          </p:cxnSp>
          <p:cxnSp>
            <p:nvCxnSpPr>
              <p:cNvPr id="1519" name="Shape 1519"/>
              <p:cNvCxnSpPr/>
              <p:nvPr/>
            </p:nvCxnSpPr>
            <p:spPr>
              <a:xfrm rot="10800000">
                <a:off x="-4581251" y="77737"/>
                <a:ext cx="0" cy="222300"/>
              </a:xfrm>
              <a:prstGeom prst="straightConnector1">
                <a:avLst/>
              </a:prstGeom>
              <a:noFill/>
              <a:ln w="9525" cap="rnd" cmpd="sng">
                <a:solidFill>
                  <a:srgbClr val="FFC000"/>
                </a:solidFill>
                <a:prstDash val="solid"/>
                <a:round/>
                <a:headEnd type="none" w="med" len="med"/>
                <a:tailEnd type="none" w="med" len="med"/>
              </a:ln>
            </p:spPr>
          </p:cxnSp>
        </p:grpSp>
        <p:grpSp>
          <p:nvGrpSpPr>
            <p:cNvPr id="1520" name="Shape 1520"/>
            <p:cNvGrpSpPr/>
            <p:nvPr/>
          </p:nvGrpSpPr>
          <p:grpSpPr>
            <a:xfrm>
              <a:off x="6829282" y="2351613"/>
              <a:ext cx="164073" cy="163587"/>
              <a:chOff x="6953410" y="2267675"/>
              <a:chExt cx="324000" cy="324000"/>
            </a:xfrm>
          </p:grpSpPr>
          <p:sp>
            <p:nvSpPr>
              <p:cNvPr id="1521" name="Shape 1521"/>
              <p:cNvSpPr/>
              <p:nvPr/>
            </p:nvSpPr>
            <p:spPr>
              <a:xfrm>
                <a:off x="6953410" y="2267675"/>
                <a:ext cx="324000" cy="324000"/>
              </a:xfrm>
              <a:prstGeom prst="ellipse">
                <a:avLst/>
              </a:prstGeom>
              <a:solidFill>
                <a:srgbClr val="FFFFFF"/>
              </a:solidFill>
              <a:ln w="9525" cap="flat" cmpd="sng">
                <a:solidFill>
                  <a:srgbClr val="000000"/>
                </a:solidFill>
                <a:prstDash val="solid"/>
                <a:miter lim="8000"/>
                <a:headEnd type="none" w="med" len="med"/>
                <a:tailEnd type="none" w="med" len="med"/>
              </a:ln>
            </p:spPr>
            <p:txBody>
              <a:bodyPr lIns="93220" tIns="46610" rIns="93220" bIns="46610" anchor="ctr" anchorCtr="0">
                <a:noAutofit/>
              </a:bodyPr>
              <a:lstStyle/>
              <a:p>
                <a:pPr algn="ctr" defTabSz="1243493"/>
                <a:endParaRPr sz="1904" kern="0">
                  <a:solidFill>
                    <a:srgbClr val="FFFFFF"/>
                  </a:solidFill>
                  <a:latin typeface="Arial"/>
                  <a:ea typeface="Arial"/>
                  <a:cs typeface="Arial"/>
                  <a:sym typeface="Arial"/>
                </a:endParaRPr>
              </a:p>
            </p:txBody>
          </p:sp>
          <p:sp>
            <p:nvSpPr>
              <p:cNvPr id="1522" name="Shape 1522"/>
              <p:cNvSpPr/>
              <p:nvPr/>
            </p:nvSpPr>
            <p:spPr>
              <a:xfrm>
                <a:off x="7036428" y="2315491"/>
                <a:ext cx="157800" cy="213600"/>
              </a:xfrm>
              <a:custGeom>
                <a:avLst/>
                <a:gdLst/>
                <a:ahLst/>
                <a:cxnLst/>
                <a:rect l="0" t="0" r="0" b="0"/>
                <a:pathLst>
                  <a:path w="120000" h="120000" extrusionOk="0">
                    <a:moveTo>
                      <a:pt x="106551" y="52919"/>
                    </a:moveTo>
                    <a:cubicBezTo>
                      <a:pt x="13448" y="52919"/>
                      <a:pt x="13448" y="52919"/>
                      <a:pt x="13448" y="52919"/>
                    </a:cubicBezTo>
                    <a:cubicBezTo>
                      <a:pt x="6206" y="52919"/>
                      <a:pt x="0" y="57142"/>
                      <a:pt x="0" y="62360"/>
                    </a:cubicBezTo>
                    <a:cubicBezTo>
                      <a:pt x="0" y="110310"/>
                      <a:pt x="0" y="110310"/>
                      <a:pt x="0" y="110310"/>
                    </a:cubicBezTo>
                    <a:cubicBezTo>
                      <a:pt x="0" y="115776"/>
                      <a:pt x="6206" y="120000"/>
                      <a:pt x="13448" y="120000"/>
                    </a:cubicBezTo>
                    <a:cubicBezTo>
                      <a:pt x="106551" y="120000"/>
                      <a:pt x="106551" y="120000"/>
                      <a:pt x="106551" y="120000"/>
                    </a:cubicBezTo>
                    <a:cubicBezTo>
                      <a:pt x="114137" y="120000"/>
                      <a:pt x="120000" y="115776"/>
                      <a:pt x="120000" y="110310"/>
                    </a:cubicBezTo>
                    <a:cubicBezTo>
                      <a:pt x="120000" y="62360"/>
                      <a:pt x="120000" y="62360"/>
                      <a:pt x="120000" y="62360"/>
                    </a:cubicBezTo>
                    <a:cubicBezTo>
                      <a:pt x="120000" y="57142"/>
                      <a:pt x="114137" y="52919"/>
                      <a:pt x="106551" y="52919"/>
                    </a:cubicBezTo>
                    <a:close/>
                    <a:moveTo>
                      <a:pt x="113448" y="110310"/>
                    </a:moveTo>
                    <a:cubicBezTo>
                      <a:pt x="113448" y="113043"/>
                      <a:pt x="110344" y="115279"/>
                      <a:pt x="106551" y="115279"/>
                    </a:cubicBezTo>
                    <a:cubicBezTo>
                      <a:pt x="13448" y="115279"/>
                      <a:pt x="13448" y="115279"/>
                      <a:pt x="13448" y="115279"/>
                    </a:cubicBezTo>
                    <a:cubicBezTo>
                      <a:pt x="9655" y="115279"/>
                      <a:pt x="6896" y="113043"/>
                      <a:pt x="6896" y="110310"/>
                    </a:cubicBezTo>
                    <a:cubicBezTo>
                      <a:pt x="6896" y="62360"/>
                      <a:pt x="6896" y="62360"/>
                      <a:pt x="6896" y="62360"/>
                    </a:cubicBezTo>
                    <a:cubicBezTo>
                      <a:pt x="6896" y="59875"/>
                      <a:pt x="9655" y="57639"/>
                      <a:pt x="13448" y="57639"/>
                    </a:cubicBezTo>
                    <a:cubicBezTo>
                      <a:pt x="106551" y="57639"/>
                      <a:pt x="106551" y="57639"/>
                      <a:pt x="106551" y="57639"/>
                    </a:cubicBezTo>
                    <a:cubicBezTo>
                      <a:pt x="110344" y="57639"/>
                      <a:pt x="113448" y="59875"/>
                      <a:pt x="113448" y="62360"/>
                    </a:cubicBezTo>
                    <a:lnTo>
                      <a:pt x="113448" y="110310"/>
                    </a:lnTo>
                    <a:close/>
                    <a:moveTo>
                      <a:pt x="23448" y="31304"/>
                    </a:moveTo>
                    <a:cubicBezTo>
                      <a:pt x="23448" y="16645"/>
                      <a:pt x="40000" y="4720"/>
                      <a:pt x="60000" y="4720"/>
                    </a:cubicBezTo>
                    <a:cubicBezTo>
                      <a:pt x="80344" y="4720"/>
                      <a:pt x="96551" y="16645"/>
                      <a:pt x="96551" y="31304"/>
                    </a:cubicBezTo>
                    <a:cubicBezTo>
                      <a:pt x="96551" y="47950"/>
                      <a:pt x="96551" y="47950"/>
                      <a:pt x="96551" y="47950"/>
                    </a:cubicBezTo>
                    <a:cubicBezTo>
                      <a:pt x="103448" y="47950"/>
                      <a:pt x="103448" y="47950"/>
                      <a:pt x="103448" y="47950"/>
                    </a:cubicBezTo>
                    <a:cubicBezTo>
                      <a:pt x="103448" y="31304"/>
                      <a:pt x="103448" y="31304"/>
                      <a:pt x="103448" y="31304"/>
                    </a:cubicBezTo>
                    <a:cubicBezTo>
                      <a:pt x="103448" y="13913"/>
                      <a:pt x="83793" y="0"/>
                      <a:pt x="60000" y="0"/>
                    </a:cubicBezTo>
                    <a:cubicBezTo>
                      <a:pt x="36206" y="0"/>
                      <a:pt x="16896" y="13913"/>
                      <a:pt x="16896" y="31304"/>
                    </a:cubicBezTo>
                    <a:cubicBezTo>
                      <a:pt x="16896" y="47950"/>
                      <a:pt x="16896" y="47950"/>
                      <a:pt x="16896" y="47950"/>
                    </a:cubicBezTo>
                    <a:cubicBezTo>
                      <a:pt x="23448" y="47950"/>
                      <a:pt x="23448" y="47950"/>
                      <a:pt x="23448" y="47950"/>
                    </a:cubicBezTo>
                    <a:lnTo>
                      <a:pt x="23448" y="31304"/>
                    </a:lnTo>
                    <a:close/>
                    <a:moveTo>
                      <a:pt x="60000" y="74285"/>
                    </a:moveTo>
                    <a:cubicBezTo>
                      <a:pt x="54482" y="74285"/>
                      <a:pt x="50000" y="77515"/>
                      <a:pt x="50000" y="81490"/>
                    </a:cubicBezTo>
                    <a:cubicBezTo>
                      <a:pt x="50000" y="84720"/>
                      <a:pt x="52758" y="87453"/>
                      <a:pt x="56551" y="88447"/>
                    </a:cubicBezTo>
                    <a:cubicBezTo>
                      <a:pt x="56551" y="103105"/>
                      <a:pt x="56551" y="103105"/>
                      <a:pt x="56551" y="103105"/>
                    </a:cubicBezTo>
                    <a:cubicBezTo>
                      <a:pt x="63448" y="103105"/>
                      <a:pt x="63448" y="103105"/>
                      <a:pt x="63448" y="103105"/>
                    </a:cubicBezTo>
                    <a:cubicBezTo>
                      <a:pt x="63448" y="88447"/>
                      <a:pt x="63448" y="88447"/>
                      <a:pt x="63448" y="88447"/>
                    </a:cubicBezTo>
                    <a:cubicBezTo>
                      <a:pt x="67241" y="87453"/>
                      <a:pt x="70000" y="84720"/>
                      <a:pt x="70000" y="81490"/>
                    </a:cubicBezTo>
                    <a:cubicBezTo>
                      <a:pt x="70000" y="77515"/>
                      <a:pt x="65517" y="74285"/>
                      <a:pt x="60000" y="74285"/>
                    </a:cubicBezTo>
                    <a:close/>
                  </a:path>
                </a:pathLst>
              </a:custGeom>
              <a:solidFill>
                <a:srgbClr val="ED7D31"/>
              </a:solidFill>
              <a:ln w="9525" cap="flat" cmpd="sng">
                <a:solidFill>
                  <a:srgbClr val="000000"/>
                </a:solidFill>
                <a:prstDash val="solid"/>
                <a:round/>
                <a:headEnd type="none" w="med" len="med"/>
                <a:tailEnd type="none" w="med" len="med"/>
              </a:ln>
            </p:spPr>
            <p:txBody>
              <a:bodyPr lIns="93220" tIns="46610" rIns="93220" bIns="46610" anchor="t" anchorCtr="0">
                <a:noAutofit/>
              </a:bodyPr>
              <a:lstStyle/>
              <a:p>
                <a:pPr defTabSz="1243493"/>
                <a:endParaRPr sz="1904" kern="0">
                  <a:solidFill>
                    <a:srgbClr val="000000"/>
                  </a:solidFill>
                  <a:latin typeface="Arial"/>
                  <a:ea typeface="Arial"/>
                  <a:cs typeface="Arial"/>
                  <a:sym typeface="Arial"/>
                </a:endParaRPr>
              </a:p>
            </p:txBody>
          </p:sp>
        </p:grpSp>
      </p:grpSp>
      <p:grpSp>
        <p:nvGrpSpPr>
          <p:cNvPr id="1523" name="Shape 1523"/>
          <p:cNvGrpSpPr/>
          <p:nvPr/>
        </p:nvGrpSpPr>
        <p:grpSpPr>
          <a:xfrm>
            <a:off x="6449616" y="1823211"/>
            <a:ext cx="227733" cy="227733"/>
            <a:chOff x="-4901926" y="-20638"/>
            <a:chExt cx="442800" cy="442800"/>
          </a:xfrm>
        </p:grpSpPr>
        <p:sp>
          <p:nvSpPr>
            <p:cNvPr id="1524" name="Shape 1524"/>
            <p:cNvSpPr/>
            <p:nvPr/>
          </p:nvSpPr>
          <p:spPr>
            <a:xfrm>
              <a:off x="-4901926" y="-20638"/>
              <a:ext cx="442800" cy="442800"/>
            </a:xfrm>
            <a:custGeom>
              <a:avLst/>
              <a:gdLst/>
              <a:ahLst/>
              <a:cxnLst/>
              <a:rect l="0" t="0" r="0" b="0"/>
              <a:pathLst>
                <a:path w="120000" h="120000" extrusionOk="0">
                  <a:moveTo>
                    <a:pt x="12413" y="0"/>
                  </a:moveTo>
                  <a:cubicBezTo>
                    <a:pt x="109655" y="0"/>
                    <a:pt x="109655" y="0"/>
                    <a:pt x="109655" y="0"/>
                  </a:cubicBezTo>
                  <a:cubicBezTo>
                    <a:pt x="115862" y="0"/>
                    <a:pt x="120000" y="4137"/>
                    <a:pt x="120000" y="10344"/>
                  </a:cubicBezTo>
                  <a:cubicBezTo>
                    <a:pt x="120000" y="109655"/>
                    <a:pt x="120000" y="109655"/>
                    <a:pt x="120000" y="109655"/>
                  </a:cubicBezTo>
                  <a:cubicBezTo>
                    <a:pt x="120000" y="115862"/>
                    <a:pt x="115862" y="120000"/>
                    <a:pt x="109655" y="120000"/>
                  </a:cubicBezTo>
                  <a:cubicBezTo>
                    <a:pt x="12413" y="120000"/>
                    <a:pt x="12413" y="120000"/>
                    <a:pt x="12413" y="120000"/>
                  </a:cubicBezTo>
                  <a:cubicBezTo>
                    <a:pt x="6206" y="120000"/>
                    <a:pt x="0" y="115862"/>
                    <a:pt x="0" y="109655"/>
                  </a:cubicBezTo>
                  <a:cubicBezTo>
                    <a:pt x="0" y="10344"/>
                    <a:pt x="0" y="10344"/>
                    <a:pt x="0" y="10344"/>
                  </a:cubicBezTo>
                  <a:cubicBezTo>
                    <a:pt x="0" y="4137"/>
                    <a:pt x="6206" y="0"/>
                    <a:pt x="12413" y="0"/>
                  </a:cubicBezTo>
                  <a:close/>
                </a:path>
              </a:pathLst>
            </a:custGeom>
            <a:noFill/>
            <a:ln w="9525" cap="flat" cmpd="sng">
              <a:solidFill>
                <a:srgbClr val="5AC68D"/>
              </a:solidFill>
              <a:prstDash val="solid"/>
              <a:miter lim="8000"/>
              <a:headEnd type="none" w="med" len="med"/>
              <a:tailEnd type="none" w="med" len="med"/>
            </a:ln>
          </p:spPr>
          <p:txBody>
            <a:bodyPr lIns="93254" tIns="46610" rIns="93254" bIns="46610" anchor="t" anchorCtr="0">
              <a:noAutofit/>
            </a:bodyPr>
            <a:lstStyle/>
            <a:p>
              <a:pPr defTabSz="1243493"/>
              <a:endParaRPr sz="1496" kern="0">
                <a:solidFill>
                  <a:srgbClr val="000000"/>
                </a:solidFill>
                <a:latin typeface="Arial"/>
                <a:ea typeface="Arial"/>
                <a:cs typeface="Arial"/>
                <a:sym typeface="Arial"/>
              </a:endParaRPr>
            </a:p>
          </p:txBody>
        </p:sp>
        <p:cxnSp>
          <p:nvCxnSpPr>
            <p:cNvPr id="1525" name="Shape 1525"/>
            <p:cNvCxnSpPr/>
            <p:nvPr/>
          </p:nvCxnSpPr>
          <p:spPr>
            <a:xfrm rot="10800000">
              <a:off x="-4779687" y="77737"/>
              <a:ext cx="0" cy="222300"/>
            </a:xfrm>
            <a:prstGeom prst="straightConnector1">
              <a:avLst/>
            </a:prstGeom>
            <a:noFill/>
            <a:ln w="9525" cap="rnd" cmpd="sng">
              <a:solidFill>
                <a:srgbClr val="5AC68D"/>
              </a:solidFill>
              <a:prstDash val="solid"/>
              <a:round/>
              <a:headEnd type="none" w="med" len="med"/>
              <a:tailEnd type="none" w="med" len="med"/>
            </a:ln>
          </p:spPr>
        </p:cxnSp>
        <p:cxnSp>
          <p:nvCxnSpPr>
            <p:cNvPr id="1526" name="Shape 1526"/>
            <p:cNvCxnSpPr/>
            <p:nvPr/>
          </p:nvCxnSpPr>
          <p:spPr>
            <a:xfrm rot="10800000">
              <a:off x="-4711426" y="77737"/>
              <a:ext cx="0" cy="222300"/>
            </a:xfrm>
            <a:prstGeom prst="straightConnector1">
              <a:avLst/>
            </a:prstGeom>
            <a:noFill/>
            <a:ln w="9525" cap="rnd" cmpd="sng">
              <a:solidFill>
                <a:srgbClr val="5AC68D"/>
              </a:solidFill>
              <a:prstDash val="solid"/>
              <a:round/>
              <a:headEnd type="none" w="med" len="med"/>
              <a:tailEnd type="none" w="med" len="med"/>
            </a:ln>
          </p:spPr>
        </p:cxnSp>
        <p:cxnSp>
          <p:nvCxnSpPr>
            <p:cNvPr id="1527" name="Shape 1527"/>
            <p:cNvCxnSpPr/>
            <p:nvPr/>
          </p:nvCxnSpPr>
          <p:spPr>
            <a:xfrm rot="10800000">
              <a:off x="-4649512" y="77737"/>
              <a:ext cx="0" cy="222300"/>
            </a:xfrm>
            <a:prstGeom prst="straightConnector1">
              <a:avLst/>
            </a:prstGeom>
            <a:noFill/>
            <a:ln w="9525" cap="rnd" cmpd="sng">
              <a:solidFill>
                <a:srgbClr val="5AC68D"/>
              </a:solidFill>
              <a:prstDash val="solid"/>
              <a:round/>
              <a:headEnd type="none" w="med" len="med"/>
              <a:tailEnd type="none" w="med" len="med"/>
            </a:ln>
          </p:spPr>
        </p:cxnSp>
        <p:cxnSp>
          <p:nvCxnSpPr>
            <p:cNvPr id="1528" name="Shape 1528"/>
            <p:cNvCxnSpPr/>
            <p:nvPr/>
          </p:nvCxnSpPr>
          <p:spPr>
            <a:xfrm rot="10800000">
              <a:off x="-4581251" y="77737"/>
              <a:ext cx="0" cy="222300"/>
            </a:xfrm>
            <a:prstGeom prst="straightConnector1">
              <a:avLst/>
            </a:prstGeom>
            <a:noFill/>
            <a:ln w="9525" cap="rnd" cmpd="sng">
              <a:solidFill>
                <a:srgbClr val="5AC68D"/>
              </a:solidFill>
              <a:prstDash val="solid"/>
              <a:round/>
              <a:headEnd type="none" w="med" len="med"/>
              <a:tailEnd type="none" w="med" len="med"/>
            </a:ln>
          </p:spPr>
        </p:cxnSp>
      </p:grpSp>
      <p:grpSp>
        <p:nvGrpSpPr>
          <p:cNvPr id="1529" name="Shape 1529"/>
          <p:cNvGrpSpPr/>
          <p:nvPr/>
        </p:nvGrpSpPr>
        <p:grpSpPr>
          <a:xfrm>
            <a:off x="6572246" y="1973707"/>
            <a:ext cx="167340" cy="166854"/>
            <a:chOff x="6953410" y="2267675"/>
            <a:chExt cx="324000" cy="324000"/>
          </a:xfrm>
        </p:grpSpPr>
        <p:sp>
          <p:nvSpPr>
            <p:cNvPr id="1530" name="Shape 1530"/>
            <p:cNvSpPr/>
            <p:nvPr/>
          </p:nvSpPr>
          <p:spPr>
            <a:xfrm>
              <a:off x="6953410" y="2267675"/>
              <a:ext cx="324000" cy="324000"/>
            </a:xfrm>
            <a:prstGeom prst="ellipse">
              <a:avLst/>
            </a:prstGeom>
            <a:solidFill>
              <a:srgbClr val="FFFFFF"/>
            </a:solidFill>
            <a:ln w="9525" cap="flat" cmpd="sng">
              <a:solidFill>
                <a:srgbClr val="000000"/>
              </a:solidFill>
              <a:prstDash val="solid"/>
              <a:miter lim="8000"/>
              <a:headEnd type="none" w="med" len="med"/>
              <a:tailEnd type="none" w="med" len="med"/>
            </a:ln>
          </p:spPr>
          <p:txBody>
            <a:bodyPr lIns="93220" tIns="46610" rIns="93220" bIns="46610" anchor="ctr" anchorCtr="0">
              <a:noAutofit/>
            </a:bodyPr>
            <a:lstStyle/>
            <a:p>
              <a:pPr algn="ctr" defTabSz="1243493"/>
              <a:endParaRPr sz="1904" kern="0">
                <a:solidFill>
                  <a:srgbClr val="FFFFFF"/>
                </a:solidFill>
                <a:latin typeface="Arial"/>
                <a:ea typeface="Arial"/>
                <a:cs typeface="Arial"/>
                <a:sym typeface="Arial"/>
              </a:endParaRPr>
            </a:p>
          </p:txBody>
        </p:sp>
        <p:sp>
          <p:nvSpPr>
            <p:cNvPr id="1531" name="Shape 1531"/>
            <p:cNvSpPr/>
            <p:nvPr/>
          </p:nvSpPr>
          <p:spPr>
            <a:xfrm>
              <a:off x="7036428" y="2315491"/>
              <a:ext cx="157800" cy="213600"/>
            </a:xfrm>
            <a:custGeom>
              <a:avLst/>
              <a:gdLst/>
              <a:ahLst/>
              <a:cxnLst/>
              <a:rect l="0" t="0" r="0" b="0"/>
              <a:pathLst>
                <a:path w="120000" h="120000" extrusionOk="0">
                  <a:moveTo>
                    <a:pt x="106551" y="52919"/>
                  </a:moveTo>
                  <a:cubicBezTo>
                    <a:pt x="13448" y="52919"/>
                    <a:pt x="13448" y="52919"/>
                    <a:pt x="13448" y="52919"/>
                  </a:cubicBezTo>
                  <a:cubicBezTo>
                    <a:pt x="6206" y="52919"/>
                    <a:pt x="0" y="57142"/>
                    <a:pt x="0" y="62360"/>
                  </a:cubicBezTo>
                  <a:cubicBezTo>
                    <a:pt x="0" y="110310"/>
                    <a:pt x="0" y="110310"/>
                    <a:pt x="0" y="110310"/>
                  </a:cubicBezTo>
                  <a:cubicBezTo>
                    <a:pt x="0" y="115776"/>
                    <a:pt x="6206" y="120000"/>
                    <a:pt x="13448" y="120000"/>
                  </a:cubicBezTo>
                  <a:cubicBezTo>
                    <a:pt x="106551" y="120000"/>
                    <a:pt x="106551" y="120000"/>
                    <a:pt x="106551" y="120000"/>
                  </a:cubicBezTo>
                  <a:cubicBezTo>
                    <a:pt x="114137" y="120000"/>
                    <a:pt x="120000" y="115776"/>
                    <a:pt x="120000" y="110310"/>
                  </a:cubicBezTo>
                  <a:cubicBezTo>
                    <a:pt x="120000" y="62360"/>
                    <a:pt x="120000" y="62360"/>
                    <a:pt x="120000" y="62360"/>
                  </a:cubicBezTo>
                  <a:cubicBezTo>
                    <a:pt x="120000" y="57142"/>
                    <a:pt x="114137" y="52919"/>
                    <a:pt x="106551" y="52919"/>
                  </a:cubicBezTo>
                  <a:close/>
                  <a:moveTo>
                    <a:pt x="113448" y="110310"/>
                  </a:moveTo>
                  <a:cubicBezTo>
                    <a:pt x="113448" y="113043"/>
                    <a:pt x="110344" y="115279"/>
                    <a:pt x="106551" y="115279"/>
                  </a:cubicBezTo>
                  <a:cubicBezTo>
                    <a:pt x="13448" y="115279"/>
                    <a:pt x="13448" y="115279"/>
                    <a:pt x="13448" y="115279"/>
                  </a:cubicBezTo>
                  <a:cubicBezTo>
                    <a:pt x="9655" y="115279"/>
                    <a:pt x="6896" y="113043"/>
                    <a:pt x="6896" y="110310"/>
                  </a:cubicBezTo>
                  <a:cubicBezTo>
                    <a:pt x="6896" y="62360"/>
                    <a:pt x="6896" y="62360"/>
                    <a:pt x="6896" y="62360"/>
                  </a:cubicBezTo>
                  <a:cubicBezTo>
                    <a:pt x="6896" y="59875"/>
                    <a:pt x="9655" y="57639"/>
                    <a:pt x="13448" y="57639"/>
                  </a:cubicBezTo>
                  <a:cubicBezTo>
                    <a:pt x="106551" y="57639"/>
                    <a:pt x="106551" y="57639"/>
                    <a:pt x="106551" y="57639"/>
                  </a:cubicBezTo>
                  <a:cubicBezTo>
                    <a:pt x="110344" y="57639"/>
                    <a:pt x="113448" y="59875"/>
                    <a:pt x="113448" y="62360"/>
                  </a:cubicBezTo>
                  <a:lnTo>
                    <a:pt x="113448" y="110310"/>
                  </a:lnTo>
                  <a:close/>
                  <a:moveTo>
                    <a:pt x="23448" y="31304"/>
                  </a:moveTo>
                  <a:cubicBezTo>
                    <a:pt x="23448" y="16645"/>
                    <a:pt x="40000" y="4720"/>
                    <a:pt x="60000" y="4720"/>
                  </a:cubicBezTo>
                  <a:cubicBezTo>
                    <a:pt x="80344" y="4720"/>
                    <a:pt x="96551" y="16645"/>
                    <a:pt x="96551" y="31304"/>
                  </a:cubicBezTo>
                  <a:cubicBezTo>
                    <a:pt x="96551" y="47950"/>
                    <a:pt x="96551" y="47950"/>
                    <a:pt x="96551" y="47950"/>
                  </a:cubicBezTo>
                  <a:cubicBezTo>
                    <a:pt x="103448" y="47950"/>
                    <a:pt x="103448" y="47950"/>
                    <a:pt x="103448" y="47950"/>
                  </a:cubicBezTo>
                  <a:cubicBezTo>
                    <a:pt x="103448" y="31304"/>
                    <a:pt x="103448" y="31304"/>
                    <a:pt x="103448" y="31304"/>
                  </a:cubicBezTo>
                  <a:cubicBezTo>
                    <a:pt x="103448" y="13913"/>
                    <a:pt x="83793" y="0"/>
                    <a:pt x="60000" y="0"/>
                  </a:cubicBezTo>
                  <a:cubicBezTo>
                    <a:pt x="36206" y="0"/>
                    <a:pt x="16896" y="13913"/>
                    <a:pt x="16896" y="31304"/>
                  </a:cubicBezTo>
                  <a:cubicBezTo>
                    <a:pt x="16896" y="47950"/>
                    <a:pt x="16896" y="47950"/>
                    <a:pt x="16896" y="47950"/>
                  </a:cubicBezTo>
                  <a:cubicBezTo>
                    <a:pt x="23448" y="47950"/>
                    <a:pt x="23448" y="47950"/>
                    <a:pt x="23448" y="47950"/>
                  </a:cubicBezTo>
                  <a:lnTo>
                    <a:pt x="23448" y="31304"/>
                  </a:lnTo>
                  <a:close/>
                  <a:moveTo>
                    <a:pt x="60000" y="74285"/>
                  </a:moveTo>
                  <a:cubicBezTo>
                    <a:pt x="54482" y="74285"/>
                    <a:pt x="50000" y="77515"/>
                    <a:pt x="50000" y="81490"/>
                  </a:cubicBezTo>
                  <a:cubicBezTo>
                    <a:pt x="50000" y="84720"/>
                    <a:pt x="52758" y="87453"/>
                    <a:pt x="56551" y="88447"/>
                  </a:cubicBezTo>
                  <a:cubicBezTo>
                    <a:pt x="56551" y="103105"/>
                    <a:pt x="56551" y="103105"/>
                    <a:pt x="56551" y="103105"/>
                  </a:cubicBezTo>
                  <a:cubicBezTo>
                    <a:pt x="63448" y="103105"/>
                    <a:pt x="63448" y="103105"/>
                    <a:pt x="63448" y="103105"/>
                  </a:cubicBezTo>
                  <a:cubicBezTo>
                    <a:pt x="63448" y="88447"/>
                    <a:pt x="63448" y="88447"/>
                    <a:pt x="63448" y="88447"/>
                  </a:cubicBezTo>
                  <a:cubicBezTo>
                    <a:pt x="67241" y="87453"/>
                    <a:pt x="70000" y="84720"/>
                    <a:pt x="70000" y="81490"/>
                  </a:cubicBezTo>
                  <a:cubicBezTo>
                    <a:pt x="70000" y="77515"/>
                    <a:pt x="65517" y="74285"/>
                    <a:pt x="60000" y="74285"/>
                  </a:cubicBezTo>
                  <a:close/>
                </a:path>
              </a:pathLst>
            </a:custGeom>
            <a:solidFill>
              <a:srgbClr val="ED7D31"/>
            </a:solidFill>
            <a:ln w="9525" cap="flat" cmpd="sng">
              <a:solidFill>
                <a:srgbClr val="000000"/>
              </a:solidFill>
              <a:prstDash val="solid"/>
              <a:round/>
              <a:headEnd type="none" w="med" len="med"/>
              <a:tailEnd type="none" w="med" len="med"/>
            </a:ln>
          </p:spPr>
          <p:txBody>
            <a:bodyPr lIns="93220" tIns="46610" rIns="93220" bIns="46610" anchor="t" anchorCtr="0">
              <a:noAutofit/>
            </a:bodyPr>
            <a:lstStyle/>
            <a:p>
              <a:pPr defTabSz="1243493"/>
              <a:endParaRPr sz="1904" kern="0">
                <a:solidFill>
                  <a:srgbClr val="000000"/>
                </a:solidFill>
                <a:latin typeface="Arial"/>
                <a:ea typeface="Arial"/>
                <a:cs typeface="Arial"/>
                <a:sym typeface="Arial"/>
              </a:endParaRPr>
            </a:p>
          </p:txBody>
        </p:sp>
      </p:grpSp>
      <p:grpSp>
        <p:nvGrpSpPr>
          <p:cNvPr id="1532" name="Shape 1532"/>
          <p:cNvGrpSpPr/>
          <p:nvPr/>
        </p:nvGrpSpPr>
        <p:grpSpPr>
          <a:xfrm>
            <a:off x="4496597" y="2434518"/>
            <a:ext cx="338099" cy="320965"/>
            <a:chOff x="4403405" y="2857566"/>
            <a:chExt cx="331500" cy="314700"/>
          </a:xfrm>
        </p:grpSpPr>
        <p:sp>
          <p:nvSpPr>
            <p:cNvPr id="1533" name="Shape 1533"/>
            <p:cNvSpPr/>
            <p:nvPr/>
          </p:nvSpPr>
          <p:spPr>
            <a:xfrm>
              <a:off x="4403405" y="2857566"/>
              <a:ext cx="331500" cy="314700"/>
            </a:xfrm>
            <a:prstGeom prst="ellipse">
              <a:avLst/>
            </a:prstGeom>
            <a:solidFill>
              <a:srgbClr val="FFFFFF"/>
            </a:solidFill>
            <a:ln>
              <a:noFill/>
            </a:ln>
          </p:spPr>
          <p:txBody>
            <a:bodyPr lIns="93254" tIns="46610" rIns="93254" bIns="46610" anchor="ctr" anchorCtr="0">
              <a:noAutofit/>
            </a:bodyPr>
            <a:lstStyle/>
            <a:p>
              <a:pPr algn="ctr" defTabSz="1243493"/>
              <a:endParaRPr sz="1496" kern="0">
                <a:solidFill>
                  <a:srgbClr val="FFFFFF"/>
                </a:solidFill>
                <a:latin typeface="Arial"/>
                <a:ea typeface="Arial"/>
                <a:cs typeface="Arial"/>
                <a:sym typeface="Arial"/>
              </a:endParaRPr>
            </a:p>
          </p:txBody>
        </p:sp>
        <p:grpSp>
          <p:nvGrpSpPr>
            <p:cNvPr id="1534" name="Shape 1534"/>
            <p:cNvGrpSpPr/>
            <p:nvPr/>
          </p:nvGrpSpPr>
          <p:grpSpPr>
            <a:xfrm>
              <a:off x="4447982" y="2898029"/>
              <a:ext cx="261129" cy="250438"/>
              <a:chOff x="5389562" y="5646737"/>
              <a:chExt cx="542887" cy="520662"/>
            </a:xfrm>
          </p:grpSpPr>
          <p:sp>
            <p:nvSpPr>
              <p:cNvPr id="1535" name="Shape 1535"/>
              <p:cNvSpPr/>
              <p:nvPr/>
            </p:nvSpPr>
            <p:spPr>
              <a:xfrm>
                <a:off x="5389562" y="5646737"/>
                <a:ext cx="384300" cy="382500"/>
              </a:xfrm>
              <a:custGeom>
                <a:avLst/>
                <a:gdLst/>
                <a:ahLst/>
                <a:cxnLst/>
                <a:rect l="0" t="0" r="0" b="0"/>
                <a:pathLst>
                  <a:path w="120000" h="120000" extrusionOk="0">
                    <a:moveTo>
                      <a:pt x="59937" y="6583"/>
                    </a:moveTo>
                    <a:lnTo>
                      <a:pt x="57326" y="6708"/>
                    </a:lnTo>
                    <a:lnTo>
                      <a:pt x="54466" y="6832"/>
                    </a:lnTo>
                    <a:lnTo>
                      <a:pt x="51854" y="7329"/>
                    </a:lnTo>
                    <a:lnTo>
                      <a:pt x="49243" y="7701"/>
                    </a:lnTo>
                    <a:lnTo>
                      <a:pt x="46756" y="8447"/>
                    </a:lnTo>
                    <a:lnTo>
                      <a:pt x="44145" y="9068"/>
                    </a:lnTo>
                    <a:lnTo>
                      <a:pt x="41658" y="9937"/>
                    </a:lnTo>
                    <a:lnTo>
                      <a:pt x="39295" y="10931"/>
                    </a:lnTo>
                    <a:lnTo>
                      <a:pt x="36932" y="11925"/>
                    </a:lnTo>
                    <a:lnTo>
                      <a:pt x="34569" y="13167"/>
                    </a:lnTo>
                    <a:lnTo>
                      <a:pt x="32331" y="14409"/>
                    </a:lnTo>
                    <a:lnTo>
                      <a:pt x="30217" y="15776"/>
                    </a:lnTo>
                    <a:lnTo>
                      <a:pt x="28103" y="17267"/>
                    </a:lnTo>
                    <a:lnTo>
                      <a:pt x="26113" y="18881"/>
                    </a:lnTo>
                    <a:lnTo>
                      <a:pt x="24124" y="20496"/>
                    </a:lnTo>
                    <a:lnTo>
                      <a:pt x="22259" y="22360"/>
                    </a:lnTo>
                    <a:lnTo>
                      <a:pt x="20518" y="24099"/>
                    </a:lnTo>
                    <a:lnTo>
                      <a:pt x="18777" y="26086"/>
                    </a:lnTo>
                    <a:lnTo>
                      <a:pt x="17284" y="28074"/>
                    </a:lnTo>
                    <a:lnTo>
                      <a:pt x="15792" y="30186"/>
                    </a:lnTo>
                    <a:lnTo>
                      <a:pt x="14300" y="32422"/>
                    </a:lnTo>
                    <a:lnTo>
                      <a:pt x="13056" y="34534"/>
                    </a:lnTo>
                    <a:lnTo>
                      <a:pt x="11813" y="36770"/>
                    </a:lnTo>
                    <a:lnTo>
                      <a:pt x="10818" y="39130"/>
                    </a:lnTo>
                    <a:lnTo>
                      <a:pt x="9948" y="41739"/>
                    </a:lnTo>
                    <a:lnTo>
                      <a:pt x="9077" y="44223"/>
                    </a:lnTo>
                    <a:lnTo>
                      <a:pt x="8331" y="46708"/>
                    </a:lnTo>
                    <a:lnTo>
                      <a:pt x="7709" y="49192"/>
                    </a:lnTo>
                    <a:lnTo>
                      <a:pt x="7212" y="51925"/>
                    </a:lnTo>
                    <a:lnTo>
                      <a:pt x="6963" y="54534"/>
                    </a:lnTo>
                    <a:lnTo>
                      <a:pt x="6715" y="57267"/>
                    </a:lnTo>
                    <a:lnTo>
                      <a:pt x="6715" y="60000"/>
                    </a:lnTo>
                    <a:lnTo>
                      <a:pt x="6715" y="62732"/>
                    </a:lnTo>
                    <a:lnTo>
                      <a:pt x="6963" y="65341"/>
                    </a:lnTo>
                    <a:lnTo>
                      <a:pt x="7212" y="68198"/>
                    </a:lnTo>
                    <a:lnTo>
                      <a:pt x="7709" y="70683"/>
                    </a:lnTo>
                    <a:lnTo>
                      <a:pt x="8331" y="73291"/>
                    </a:lnTo>
                    <a:lnTo>
                      <a:pt x="9077" y="75776"/>
                    </a:lnTo>
                    <a:lnTo>
                      <a:pt x="9948" y="78385"/>
                    </a:lnTo>
                    <a:lnTo>
                      <a:pt x="10818" y="80745"/>
                    </a:lnTo>
                    <a:lnTo>
                      <a:pt x="11813" y="83105"/>
                    </a:lnTo>
                    <a:lnTo>
                      <a:pt x="13056" y="85465"/>
                    </a:lnTo>
                    <a:lnTo>
                      <a:pt x="14300" y="87701"/>
                    </a:lnTo>
                    <a:lnTo>
                      <a:pt x="15792" y="89689"/>
                    </a:lnTo>
                    <a:lnTo>
                      <a:pt x="17284" y="91801"/>
                    </a:lnTo>
                    <a:lnTo>
                      <a:pt x="18777" y="93913"/>
                    </a:lnTo>
                    <a:lnTo>
                      <a:pt x="20518" y="95900"/>
                    </a:lnTo>
                    <a:lnTo>
                      <a:pt x="22259" y="97639"/>
                    </a:lnTo>
                    <a:lnTo>
                      <a:pt x="24124" y="99503"/>
                    </a:lnTo>
                    <a:lnTo>
                      <a:pt x="26113" y="101118"/>
                    </a:lnTo>
                    <a:lnTo>
                      <a:pt x="28103" y="102732"/>
                    </a:lnTo>
                    <a:lnTo>
                      <a:pt x="30217" y="104223"/>
                    </a:lnTo>
                    <a:lnTo>
                      <a:pt x="32331" y="105590"/>
                    </a:lnTo>
                    <a:lnTo>
                      <a:pt x="34569" y="106832"/>
                    </a:lnTo>
                    <a:lnTo>
                      <a:pt x="36932" y="107950"/>
                    </a:lnTo>
                    <a:lnTo>
                      <a:pt x="39295" y="109068"/>
                    </a:lnTo>
                    <a:lnTo>
                      <a:pt x="41658" y="110062"/>
                    </a:lnTo>
                    <a:lnTo>
                      <a:pt x="44145" y="110931"/>
                    </a:lnTo>
                    <a:lnTo>
                      <a:pt x="46756" y="111552"/>
                    </a:lnTo>
                    <a:lnTo>
                      <a:pt x="49243" y="112173"/>
                    </a:lnTo>
                    <a:lnTo>
                      <a:pt x="51854" y="112670"/>
                    </a:lnTo>
                    <a:lnTo>
                      <a:pt x="54466" y="113043"/>
                    </a:lnTo>
                    <a:lnTo>
                      <a:pt x="57326" y="113291"/>
                    </a:lnTo>
                    <a:lnTo>
                      <a:pt x="59937" y="113291"/>
                    </a:lnTo>
                    <a:lnTo>
                      <a:pt x="62673" y="113291"/>
                    </a:lnTo>
                    <a:lnTo>
                      <a:pt x="65533" y="113043"/>
                    </a:lnTo>
                    <a:lnTo>
                      <a:pt x="68145" y="112670"/>
                    </a:lnTo>
                    <a:lnTo>
                      <a:pt x="70756" y="112173"/>
                    </a:lnTo>
                    <a:lnTo>
                      <a:pt x="73367" y="111552"/>
                    </a:lnTo>
                    <a:lnTo>
                      <a:pt x="75854" y="110931"/>
                    </a:lnTo>
                    <a:lnTo>
                      <a:pt x="78341" y="110062"/>
                    </a:lnTo>
                    <a:lnTo>
                      <a:pt x="80704" y="109068"/>
                    </a:lnTo>
                    <a:lnTo>
                      <a:pt x="83067" y="107950"/>
                    </a:lnTo>
                    <a:lnTo>
                      <a:pt x="85430" y="106832"/>
                    </a:lnTo>
                    <a:lnTo>
                      <a:pt x="87668" y="105590"/>
                    </a:lnTo>
                    <a:lnTo>
                      <a:pt x="89782" y="104223"/>
                    </a:lnTo>
                    <a:lnTo>
                      <a:pt x="91896" y="102732"/>
                    </a:lnTo>
                    <a:lnTo>
                      <a:pt x="94010" y="101118"/>
                    </a:lnTo>
                    <a:lnTo>
                      <a:pt x="95875" y="99503"/>
                    </a:lnTo>
                    <a:lnTo>
                      <a:pt x="97740" y="97639"/>
                    </a:lnTo>
                    <a:lnTo>
                      <a:pt x="99481" y="95900"/>
                    </a:lnTo>
                    <a:lnTo>
                      <a:pt x="101222" y="93913"/>
                    </a:lnTo>
                    <a:lnTo>
                      <a:pt x="102715" y="91801"/>
                    </a:lnTo>
                    <a:lnTo>
                      <a:pt x="104207" y="89689"/>
                    </a:lnTo>
                    <a:lnTo>
                      <a:pt x="105699" y="87701"/>
                    </a:lnTo>
                    <a:lnTo>
                      <a:pt x="106943" y="85465"/>
                    </a:lnTo>
                    <a:lnTo>
                      <a:pt x="108186" y="83105"/>
                    </a:lnTo>
                    <a:lnTo>
                      <a:pt x="109181" y="80745"/>
                    </a:lnTo>
                    <a:lnTo>
                      <a:pt x="110176" y="78385"/>
                    </a:lnTo>
                    <a:lnTo>
                      <a:pt x="110922" y="75776"/>
                    </a:lnTo>
                    <a:lnTo>
                      <a:pt x="111668" y="73291"/>
                    </a:lnTo>
                    <a:lnTo>
                      <a:pt x="112290" y="70683"/>
                    </a:lnTo>
                    <a:lnTo>
                      <a:pt x="112787" y="68198"/>
                    </a:lnTo>
                    <a:lnTo>
                      <a:pt x="113036" y="65341"/>
                    </a:lnTo>
                    <a:lnTo>
                      <a:pt x="113284" y="62732"/>
                    </a:lnTo>
                    <a:lnTo>
                      <a:pt x="113284" y="60000"/>
                    </a:lnTo>
                    <a:lnTo>
                      <a:pt x="113284" y="57267"/>
                    </a:lnTo>
                    <a:lnTo>
                      <a:pt x="113036" y="54534"/>
                    </a:lnTo>
                    <a:lnTo>
                      <a:pt x="112787" y="51925"/>
                    </a:lnTo>
                    <a:lnTo>
                      <a:pt x="112290" y="49192"/>
                    </a:lnTo>
                    <a:lnTo>
                      <a:pt x="111668" y="46708"/>
                    </a:lnTo>
                    <a:lnTo>
                      <a:pt x="110922" y="44223"/>
                    </a:lnTo>
                    <a:lnTo>
                      <a:pt x="110176" y="41739"/>
                    </a:lnTo>
                    <a:lnTo>
                      <a:pt x="109181" y="39130"/>
                    </a:lnTo>
                    <a:lnTo>
                      <a:pt x="108186" y="36770"/>
                    </a:lnTo>
                    <a:lnTo>
                      <a:pt x="106943" y="34534"/>
                    </a:lnTo>
                    <a:lnTo>
                      <a:pt x="105699" y="32422"/>
                    </a:lnTo>
                    <a:lnTo>
                      <a:pt x="104207" y="30186"/>
                    </a:lnTo>
                    <a:lnTo>
                      <a:pt x="102715" y="28074"/>
                    </a:lnTo>
                    <a:lnTo>
                      <a:pt x="101222" y="26086"/>
                    </a:lnTo>
                    <a:lnTo>
                      <a:pt x="99481" y="24099"/>
                    </a:lnTo>
                    <a:lnTo>
                      <a:pt x="97740" y="22360"/>
                    </a:lnTo>
                    <a:lnTo>
                      <a:pt x="95875" y="20496"/>
                    </a:lnTo>
                    <a:lnTo>
                      <a:pt x="94010" y="18881"/>
                    </a:lnTo>
                    <a:lnTo>
                      <a:pt x="91896" y="17267"/>
                    </a:lnTo>
                    <a:lnTo>
                      <a:pt x="89782" y="15776"/>
                    </a:lnTo>
                    <a:lnTo>
                      <a:pt x="87668" y="14409"/>
                    </a:lnTo>
                    <a:lnTo>
                      <a:pt x="85430" y="13167"/>
                    </a:lnTo>
                    <a:lnTo>
                      <a:pt x="83067" y="11925"/>
                    </a:lnTo>
                    <a:lnTo>
                      <a:pt x="80704" y="10931"/>
                    </a:lnTo>
                    <a:lnTo>
                      <a:pt x="78341" y="9937"/>
                    </a:lnTo>
                    <a:lnTo>
                      <a:pt x="75854" y="9068"/>
                    </a:lnTo>
                    <a:lnTo>
                      <a:pt x="73367" y="8447"/>
                    </a:lnTo>
                    <a:lnTo>
                      <a:pt x="70756" y="7701"/>
                    </a:lnTo>
                    <a:lnTo>
                      <a:pt x="68145" y="7329"/>
                    </a:lnTo>
                    <a:lnTo>
                      <a:pt x="65533" y="6832"/>
                    </a:lnTo>
                    <a:lnTo>
                      <a:pt x="62673" y="6708"/>
                    </a:lnTo>
                    <a:lnTo>
                      <a:pt x="59937" y="6583"/>
                    </a:lnTo>
                    <a:close/>
                    <a:moveTo>
                      <a:pt x="59937" y="120000"/>
                    </a:moveTo>
                    <a:lnTo>
                      <a:pt x="56829" y="119875"/>
                    </a:lnTo>
                    <a:lnTo>
                      <a:pt x="53844" y="119751"/>
                    </a:lnTo>
                    <a:lnTo>
                      <a:pt x="50860" y="119254"/>
                    </a:lnTo>
                    <a:lnTo>
                      <a:pt x="48000" y="118757"/>
                    </a:lnTo>
                    <a:lnTo>
                      <a:pt x="45015" y="118012"/>
                    </a:lnTo>
                    <a:lnTo>
                      <a:pt x="42279" y="117267"/>
                    </a:lnTo>
                    <a:lnTo>
                      <a:pt x="39419" y="116397"/>
                    </a:lnTo>
                    <a:lnTo>
                      <a:pt x="36683" y="115279"/>
                    </a:lnTo>
                    <a:lnTo>
                      <a:pt x="33948" y="114037"/>
                    </a:lnTo>
                    <a:lnTo>
                      <a:pt x="31336" y="112670"/>
                    </a:lnTo>
                    <a:lnTo>
                      <a:pt x="28849" y="111304"/>
                    </a:lnTo>
                    <a:lnTo>
                      <a:pt x="26487" y="109689"/>
                    </a:lnTo>
                    <a:lnTo>
                      <a:pt x="24124" y="107950"/>
                    </a:lnTo>
                    <a:lnTo>
                      <a:pt x="21886" y="106335"/>
                    </a:lnTo>
                    <a:lnTo>
                      <a:pt x="19647" y="104347"/>
                    </a:lnTo>
                    <a:lnTo>
                      <a:pt x="17533" y="102484"/>
                    </a:lnTo>
                    <a:lnTo>
                      <a:pt x="15668" y="100372"/>
                    </a:lnTo>
                    <a:lnTo>
                      <a:pt x="13678" y="98136"/>
                    </a:lnTo>
                    <a:lnTo>
                      <a:pt x="11813" y="95900"/>
                    </a:lnTo>
                    <a:lnTo>
                      <a:pt x="10196" y="93540"/>
                    </a:lnTo>
                    <a:lnTo>
                      <a:pt x="8580" y="91055"/>
                    </a:lnTo>
                    <a:lnTo>
                      <a:pt x="7212" y="88447"/>
                    </a:lnTo>
                    <a:lnTo>
                      <a:pt x="5844" y="85962"/>
                    </a:lnTo>
                    <a:lnTo>
                      <a:pt x="4725" y="83354"/>
                    </a:lnTo>
                    <a:lnTo>
                      <a:pt x="3606" y="80496"/>
                    </a:lnTo>
                    <a:lnTo>
                      <a:pt x="2611" y="77763"/>
                    </a:lnTo>
                    <a:lnTo>
                      <a:pt x="1865" y="75031"/>
                    </a:lnTo>
                    <a:lnTo>
                      <a:pt x="1243" y="72049"/>
                    </a:lnTo>
                    <a:lnTo>
                      <a:pt x="746" y="69192"/>
                    </a:lnTo>
                    <a:lnTo>
                      <a:pt x="248" y="66086"/>
                    </a:lnTo>
                    <a:lnTo>
                      <a:pt x="0" y="62981"/>
                    </a:lnTo>
                    <a:lnTo>
                      <a:pt x="0" y="60000"/>
                    </a:lnTo>
                    <a:lnTo>
                      <a:pt x="0" y="56894"/>
                    </a:lnTo>
                    <a:lnTo>
                      <a:pt x="248" y="53788"/>
                    </a:lnTo>
                    <a:lnTo>
                      <a:pt x="746" y="50931"/>
                    </a:lnTo>
                    <a:lnTo>
                      <a:pt x="1243" y="47950"/>
                    </a:lnTo>
                    <a:lnTo>
                      <a:pt x="1865" y="45093"/>
                    </a:lnTo>
                    <a:lnTo>
                      <a:pt x="2611" y="42111"/>
                    </a:lnTo>
                    <a:lnTo>
                      <a:pt x="3606" y="39378"/>
                    </a:lnTo>
                    <a:lnTo>
                      <a:pt x="4725" y="36645"/>
                    </a:lnTo>
                    <a:lnTo>
                      <a:pt x="5844" y="34037"/>
                    </a:lnTo>
                    <a:lnTo>
                      <a:pt x="7212" y="31428"/>
                    </a:lnTo>
                    <a:lnTo>
                      <a:pt x="8580" y="28944"/>
                    </a:lnTo>
                    <a:lnTo>
                      <a:pt x="10196" y="26459"/>
                    </a:lnTo>
                    <a:lnTo>
                      <a:pt x="11813" y="24099"/>
                    </a:lnTo>
                    <a:lnTo>
                      <a:pt x="13678" y="21863"/>
                    </a:lnTo>
                    <a:lnTo>
                      <a:pt x="15668" y="19751"/>
                    </a:lnTo>
                    <a:lnTo>
                      <a:pt x="17533" y="17639"/>
                    </a:lnTo>
                    <a:lnTo>
                      <a:pt x="19647" y="15652"/>
                    </a:lnTo>
                    <a:lnTo>
                      <a:pt x="21886" y="13664"/>
                    </a:lnTo>
                    <a:lnTo>
                      <a:pt x="24124" y="11925"/>
                    </a:lnTo>
                    <a:lnTo>
                      <a:pt x="26487" y="10186"/>
                    </a:lnTo>
                    <a:lnTo>
                      <a:pt x="28849" y="8695"/>
                    </a:lnTo>
                    <a:lnTo>
                      <a:pt x="31336" y="7329"/>
                    </a:lnTo>
                    <a:lnTo>
                      <a:pt x="33948" y="5962"/>
                    </a:lnTo>
                    <a:lnTo>
                      <a:pt x="36683" y="4844"/>
                    </a:lnTo>
                    <a:lnTo>
                      <a:pt x="39419" y="3726"/>
                    </a:lnTo>
                    <a:lnTo>
                      <a:pt x="42279" y="2732"/>
                    </a:lnTo>
                    <a:lnTo>
                      <a:pt x="45015" y="1863"/>
                    </a:lnTo>
                    <a:lnTo>
                      <a:pt x="48000" y="1118"/>
                    </a:lnTo>
                    <a:lnTo>
                      <a:pt x="50860" y="745"/>
                    </a:lnTo>
                    <a:lnTo>
                      <a:pt x="53844" y="372"/>
                    </a:lnTo>
                    <a:lnTo>
                      <a:pt x="56829" y="0"/>
                    </a:lnTo>
                    <a:lnTo>
                      <a:pt x="59937" y="0"/>
                    </a:lnTo>
                    <a:lnTo>
                      <a:pt x="63170" y="0"/>
                    </a:lnTo>
                    <a:lnTo>
                      <a:pt x="66031" y="372"/>
                    </a:lnTo>
                    <a:lnTo>
                      <a:pt x="69139" y="745"/>
                    </a:lnTo>
                    <a:lnTo>
                      <a:pt x="72124" y="1118"/>
                    </a:lnTo>
                    <a:lnTo>
                      <a:pt x="74984" y="1863"/>
                    </a:lnTo>
                    <a:lnTo>
                      <a:pt x="77720" y="2732"/>
                    </a:lnTo>
                    <a:lnTo>
                      <a:pt x="80580" y="3726"/>
                    </a:lnTo>
                    <a:lnTo>
                      <a:pt x="83316" y="4844"/>
                    </a:lnTo>
                    <a:lnTo>
                      <a:pt x="86051" y="5962"/>
                    </a:lnTo>
                    <a:lnTo>
                      <a:pt x="88663" y="7329"/>
                    </a:lnTo>
                    <a:lnTo>
                      <a:pt x="91150" y="8695"/>
                    </a:lnTo>
                    <a:lnTo>
                      <a:pt x="93512" y="10186"/>
                    </a:lnTo>
                    <a:lnTo>
                      <a:pt x="95875" y="11925"/>
                    </a:lnTo>
                    <a:lnTo>
                      <a:pt x="98113" y="13664"/>
                    </a:lnTo>
                    <a:lnTo>
                      <a:pt x="100352" y="15652"/>
                    </a:lnTo>
                    <a:lnTo>
                      <a:pt x="102466" y="17639"/>
                    </a:lnTo>
                    <a:lnTo>
                      <a:pt x="104455" y="19751"/>
                    </a:lnTo>
                    <a:lnTo>
                      <a:pt x="106321" y="21863"/>
                    </a:lnTo>
                    <a:lnTo>
                      <a:pt x="108062" y="24099"/>
                    </a:lnTo>
                    <a:lnTo>
                      <a:pt x="109803" y="26459"/>
                    </a:lnTo>
                    <a:lnTo>
                      <a:pt x="111419" y="28944"/>
                    </a:lnTo>
                    <a:lnTo>
                      <a:pt x="112787" y="31428"/>
                    </a:lnTo>
                    <a:lnTo>
                      <a:pt x="114155" y="34037"/>
                    </a:lnTo>
                    <a:lnTo>
                      <a:pt x="115274" y="36645"/>
                    </a:lnTo>
                    <a:lnTo>
                      <a:pt x="116393" y="39378"/>
                    </a:lnTo>
                    <a:lnTo>
                      <a:pt x="117388" y="42111"/>
                    </a:lnTo>
                    <a:lnTo>
                      <a:pt x="118259" y="45093"/>
                    </a:lnTo>
                    <a:lnTo>
                      <a:pt x="118756" y="47950"/>
                    </a:lnTo>
                    <a:lnTo>
                      <a:pt x="119378" y="50931"/>
                    </a:lnTo>
                    <a:lnTo>
                      <a:pt x="119751" y="53788"/>
                    </a:lnTo>
                    <a:lnTo>
                      <a:pt x="120000" y="56894"/>
                    </a:lnTo>
                    <a:lnTo>
                      <a:pt x="120000" y="60000"/>
                    </a:lnTo>
                    <a:lnTo>
                      <a:pt x="120000" y="62981"/>
                    </a:lnTo>
                    <a:lnTo>
                      <a:pt x="119751" y="66086"/>
                    </a:lnTo>
                    <a:lnTo>
                      <a:pt x="119378" y="69192"/>
                    </a:lnTo>
                    <a:lnTo>
                      <a:pt x="118756" y="72049"/>
                    </a:lnTo>
                    <a:lnTo>
                      <a:pt x="118259" y="75031"/>
                    </a:lnTo>
                    <a:lnTo>
                      <a:pt x="117388" y="77763"/>
                    </a:lnTo>
                    <a:lnTo>
                      <a:pt x="116393" y="80496"/>
                    </a:lnTo>
                    <a:lnTo>
                      <a:pt x="115274" y="83354"/>
                    </a:lnTo>
                    <a:lnTo>
                      <a:pt x="114155" y="85962"/>
                    </a:lnTo>
                    <a:lnTo>
                      <a:pt x="112787" y="88447"/>
                    </a:lnTo>
                    <a:lnTo>
                      <a:pt x="111419" y="91055"/>
                    </a:lnTo>
                    <a:lnTo>
                      <a:pt x="109803" y="93540"/>
                    </a:lnTo>
                    <a:lnTo>
                      <a:pt x="108062" y="95900"/>
                    </a:lnTo>
                    <a:lnTo>
                      <a:pt x="106321" y="98136"/>
                    </a:lnTo>
                    <a:lnTo>
                      <a:pt x="104455" y="100372"/>
                    </a:lnTo>
                    <a:lnTo>
                      <a:pt x="102466" y="102484"/>
                    </a:lnTo>
                    <a:lnTo>
                      <a:pt x="100352" y="104347"/>
                    </a:lnTo>
                    <a:lnTo>
                      <a:pt x="98113" y="106335"/>
                    </a:lnTo>
                    <a:lnTo>
                      <a:pt x="95875" y="107950"/>
                    </a:lnTo>
                    <a:lnTo>
                      <a:pt x="93512" y="109689"/>
                    </a:lnTo>
                    <a:lnTo>
                      <a:pt x="91150" y="111304"/>
                    </a:lnTo>
                    <a:lnTo>
                      <a:pt x="88663" y="112670"/>
                    </a:lnTo>
                    <a:lnTo>
                      <a:pt x="86051" y="114037"/>
                    </a:lnTo>
                    <a:lnTo>
                      <a:pt x="83316" y="115279"/>
                    </a:lnTo>
                    <a:lnTo>
                      <a:pt x="80580" y="116397"/>
                    </a:lnTo>
                    <a:lnTo>
                      <a:pt x="77720" y="117267"/>
                    </a:lnTo>
                    <a:lnTo>
                      <a:pt x="74984" y="118012"/>
                    </a:lnTo>
                    <a:lnTo>
                      <a:pt x="72124" y="118757"/>
                    </a:lnTo>
                    <a:lnTo>
                      <a:pt x="69139" y="119254"/>
                    </a:lnTo>
                    <a:lnTo>
                      <a:pt x="66031" y="119751"/>
                    </a:lnTo>
                    <a:lnTo>
                      <a:pt x="63170" y="119875"/>
                    </a:lnTo>
                    <a:lnTo>
                      <a:pt x="59937" y="120000"/>
                    </a:lnTo>
                    <a:close/>
                  </a:path>
                </a:pathLst>
              </a:custGeom>
              <a:solidFill>
                <a:srgbClr val="000000"/>
              </a:solidFill>
              <a:ln>
                <a:noFill/>
              </a:ln>
            </p:spPr>
            <p:txBody>
              <a:bodyPr lIns="93254" tIns="46610" rIns="93254" bIns="46610" anchor="t" anchorCtr="0">
                <a:noAutofit/>
              </a:bodyPr>
              <a:lstStyle/>
              <a:p>
                <a:pPr defTabSz="1243493"/>
                <a:endParaRPr sz="1496" kern="0">
                  <a:solidFill>
                    <a:srgbClr val="000000"/>
                  </a:solidFill>
                  <a:latin typeface="Comfortaa"/>
                  <a:ea typeface="Comfortaa"/>
                  <a:cs typeface="Comfortaa"/>
                  <a:sym typeface="Comfortaa"/>
                </a:endParaRPr>
              </a:p>
            </p:txBody>
          </p:sp>
          <p:sp>
            <p:nvSpPr>
              <p:cNvPr id="1536" name="Shape 1536"/>
              <p:cNvSpPr/>
              <p:nvPr/>
            </p:nvSpPr>
            <p:spPr>
              <a:xfrm>
                <a:off x="5708650" y="5943600"/>
                <a:ext cx="223800" cy="223800"/>
              </a:xfrm>
              <a:custGeom>
                <a:avLst/>
                <a:gdLst/>
                <a:ahLst/>
                <a:cxnLst/>
                <a:rect l="0" t="0" r="0" b="0"/>
                <a:pathLst>
                  <a:path w="120000" h="120000" extrusionOk="0">
                    <a:moveTo>
                      <a:pt x="114245" y="120000"/>
                    </a:moveTo>
                    <a:lnTo>
                      <a:pt x="113179" y="120000"/>
                    </a:lnTo>
                    <a:lnTo>
                      <a:pt x="112113" y="119572"/>
                    </a:lnTo>
                    <a:lnTo>
                      <a:pt x="111047" y="119145"/>
                    </a:lnTo>
                    <a:lnTo>
                      <a:pt x="110195" y="118505"/>
                    </a:lnTo>
                    <a:lnTo>
                      <a:pt x="1705" y="9395"/>
                    </a:lnTo>
                    <a:lnTo>
                      <a:pt x="852" y="8754"/>
                    </a:lnTo>
                    <a:lnTo>
                      <a:pt x="213" y="7900"/>
                    </a:lnTo>
                    <a:lnTo>
                      <a:pt x="0" y="6619"/>
                    </a:lnTo>
                    <a:lnTo>
                      <a:pt x="0" y="5765"/>
                    </a:lnTo>
                    <a:lnTo>
                      <a:pt x="0" y="4483"/>
                    </a:lnTo>
                    <a:lnTo>
                      <a:pt x="213" y="3416"/>
                    </a:lnTo>
                    <a:lnTo>
                      <a:pt x="852" y="2348"/>
                    </a:lnTo>
                    <a:lnTo>
                      <a:pt x="1705" y="1494"/>
                    </a:lnTo>
                    <a:lnTo>
                      <a:pt x="2344" y="854"/>
                    </a:lnTo>
                    <a:lnTo>
                      <a:pt x="3623" y="213"/>
                    </a:lnTo>
                    <a:lnTo>
                      <a:pt x="4476" y="0"/>
                    </a:lnTo>
                    <a:lnTo>
                      <a:pt x="5754" y="0"/>
                    </a:lnTo>
                    <a:lnTo>
                      <a:pt x="6607" y="0"/>
                    </a:lnTo>
                    <a:lnTo>
                      <a:pt x="7886" y="213"/>
                    </a:lnTo>
                    <a:lnTo>
                      <a:pt x="8738" y="854"/>
                    </a:lnTo>
                    <a:lnTo>
                      <a:pt x="9591" y="1494"/>
                    </a:lnTo>
                    <a:lnTo>
                      <a:pt x="118294" y="110177"/>
                    </a:lnTo>
                    <a:lnTo>
                      <a:pt x="118934" y="111245"/>
                    </a:lnTo>
                    <a:lnTo>
                      <a:pt x="119360" y="112099"/>
                    </a:lnTo>
                    <a:lnTo>
                      <a:pt x="120000" y="113380"/>
                    </a:lnTo>
                    <a:lnTo>
                      <a:pt x="120000" y="114448"/>
                    </a:lnTo>
                    <a:lnTo>
                      <a:pt x="120000" y="115516"/>
                    </a:lnTo>
                    <a:lnTo>
                      <a:pt x="119360" y="116583"/>
                    </a:lnTo>
                    <a:lnTo>
                      <a:pt x="118934" y="117437"/>
                    </a:lnTo>
                    <a:lnTo>
                      <a:pt x="118294" y="118505"/>
                    </a:lnTo>
                    <a:lnTo>
                      <a:pt x="117229" y="119145"/>
                    </a:lnTo>
                    <a:lnTo>
                      <a:pt x="116376" y="119572"/>
                    </a:lnTo>
                    <a:lnTo>
                      <a:pt x="115310" y="120000"/>
                    </a:lnTo>
                    <a:lnTo>
                      <a:pt x="114245" y="120000"/>
                    </a:lnTo>
                    <a:close/>
                  </a:path>
                </a:pathLst>
              </a:custGeom>
              <a:solidFill>
                <a:srgbClr val="000000"/>
              </a:solidFill>
              <a:ln>
                <a:noFill/>
              </a:ln>
            </p:spPr>
            <p:txBody>
              <a:bodyPr lIns="93254" tIns="46610" rIns="93254" bIns="46610" anchor="t" anchorCtr="0">
                <a:noAutofit/>
              </a:bodyPr>
              <a:lstStyle/>
              <a:p>
                <a:pPr defTabSz="1243493"/>
                <a:endParaRPr sz="1496" kern="0">
                  <a:solidFill>
                    <a:srgbClr val="000000"/>
                  </a:solidFill>
                  <a:latin typeface="Comfortaa"/>
                  <a:ea typeface="Comfortaa"/>
                  <a:cs typeface="Comfortaa"/>
                  <a:sym typeface="Comfortaa"/>
                </a:endParaRPr>
              </a:p>
            </p:txBody>
          </p:sp>
          <p:sp>
            <p:nvSpPr>
              <p:cNvPr id="1537" name="Shape 1537"/>
              <p:cNvSpPr/>
              <p:nvPr/>
            </p:nvSpPr>
            <p:spPr>
              <a:xfrm>
                <a:off x="5432425" y="5688012"/>
                <a:ext cx="158700" cy="160200"/>
              </a:xfrm>
              <a:custGeom>
                <a:avLst/>
                <a:gdLst/>
                <a:ahLst/>
                <a:cxnLst/>
                <a:rect l="0" t="0" r="0" b="0"/>
                <a:pathLst>
                  <a:path w="120000" h="120000" extrusionOk="0">
                    <a:moveTo>
                      <a:pt x="8039" y="120000"/>
                    </a:moveTo>
                    <a:lnTo>
                      <a:pt x="6848" y="120000"/>
                    </a:lnTo>
                    <a:lnTo>
                      <a:pt x="5062" y="119402"/>
                    </a:lnTo>
                    <a:lnTo>
                      <a:pt x="3870" y="118805"/>
                    </a:lnTo>
                    <a:lnTo>
                      <a:pt x="2382" y="117910"/>
                    </a:lnTo>
                    <a:lnTo>
                      <a:pt x="1786" y="116716"/>
                    </a:lnTo>
                    <a:lnTo>
                      <a:pt x="893" y="115522"/>
                    </a:lnTo>
                    <a:lnTo>
                      <a:pt x="595" y="113731"/>
                    </a:lnTo>
                    <a:lnTo>
                      <a:pt x="0" y="112238"/>
                    </a:lnTo>
                    <a:lnTo>
                      <a:pt x="595" y="106268"/>
                    </a:lnTo>
                    <a:lnTo>
                      <a:pt x="893" y="100597"/>
                    </a:lnTo>
                    <a:lnTo>
                      <a:pt x="1488" y="94925"/>
                    </a:lnTo>
                    <a:lnTo>
                      <a:pt x="2382" y="89552"/>
                    </a:lnTo>
                    <a:lnTo>
                      <a:pt x="3870" y="84179"/>
                    </a:lnTo>
                    <a:lnTo>
                      <a:pt x="5359" y="79104"/>
                    </a:lnTo>
                    <a:lnTo>
                      <a:pt x="7146" y="73731"/>
                    </a:lnTo>
                    <a:lnTo>
                      <a:pt x="9230" y="68656"/>
                    </a:lnTo>
                    <a:lnTo>
                      <a:pt x="11612" y="63582"/>
                    </a:lnTo>
                    <a:lnTo>
                      <a:pt x="13697" y="58805"/>
                    </a:lnTo>
                    <a:lnTo>
                      <a:pt x="16377" y="54328"/>
                    </a:lnTo>
                    <a:lnTo>
                      <a:pt x="19354" y="49552"/>
                    </a:lnTo>
                    <a:lnTo>
                      <a:pt x="22630" y="45074"/>
                    </a:lnTo>
                    <a:lnTo>
                      <a:pt x="25905" y="40895"/>
                    </a:lnTo>
                    <a:lnTo>
                      <a:pt x="29478" y="36716"/>
                    </a:lnTo>
                    <a:lnTo>
                      <a:pt x="33052" y="33134"/>
                    </a:lnTo>
                    <a:lnTo>
                      <a:pt x="36923" y="28955"/>
                    </a:lnTo>
                    <a:lnTo>
                      <a:pt x="41091" y="25671"/>
                    </a:lnTo>
                    <a:lnTo>
                      <a:pt x="45260" y="22388"/>
                    </a:lnTo>
                    <a:lnTo>
                      <a:pt x="49429" y="19402"/>
                    </a:lnTo>
                    <a:lnTo>
                      <a:pt x="54193" y="16417"/>
                    </a:lnTo>
                    <a:lnTo>
                      <a:pt x="58957" y="13731"/>
                    </a:lnTo>
                    <a:lnTo>
                      <a:pt x="63424" y="11044"/>
                    </a:lnTo>
                    <a:lnTo>
                      <a:pt x="68486" y="8955"/>
                    </a:lnTo>
                    <a:lnTo>
                      <a:pt x="73548" y="6865"/>
                    </a:lnTo>
                    <a:lnTo>
                      <a:pt x="78908" y="5074"/>
                    </a:lnTo>
                    <a:lnTo>
                      <a:pt x="84267" y="3582"/>
                    </a:lnTo>
                    <a:lnTo>
                      <a:pt x="89627" y="2388"/>
                    </a:lnTo>
                    <a:lnTo>
                      <a:pt x="95285" y="1194"/>
                    </a:lnTo>
                    <a:lnTo>
                      <a:pt x="100645" y="597"/>
                    </a:lnTo>
                    <a:lnTo>
                      <a:pt x="106302" y="298"/>
                    </a:lnTo>
                    <a:lnTo>
                      <a:pt x="111960" y="0"/>
                    </a:lnTo>
                    <a:lnTo>
                      <a:pt x="113746" y="298"/>
                    </a:lnTo>
                    <a:lnTo>
                      <a:pt x="115235" y="597"/>
                    </a:lnTo>
                    <a:lnTo>
                      <a:pt x="116724" y="1194"/>
                    </a:lnTo>
                    <a:lnTo>
                      <a:pt x="117617" y="2388"/>
                    </a:lnTo>
                    <a:lnTo>
                      <a:pt x="118511" y="3582"/>
                    </a:lnTo>
                    <a:lnTo>
                      <a:pt x="119702" y="5074"/>
                    </a:lnTo>
                    <a:lnTo>
                      <a:pt x="120000" y="6268"/>
                    </a:lnTo>
                    <a:lnTo>
                      <a:pt x="120000" y="8059"/>
                    </a:lnTo>
                    <a:lnTo>
                      <a:pt x="120000" y="9552"/>
                    </a:lnTo>
                    <a:lnTo>
                      <a:pt x="119702" y="11343"/>
                    </a:lnTo>
                    <a:lnTo>
                      <a:pt x="118511" y="12835"/>
                    </a:lnTo>
                    <a:lnTo>
                      <a:pt x="117617" y="13731"/>
                    </a:lnTo>
                    <a:lnTo>
                      <a:pt x="116724" y="14626"/>
                    </a:lnTo>
                    <a:lnTo>
                      <a:pt x="115235" y="15522"/>
                    </a:lnTo>
                    <a:lnTo>
                      <a:pt x="113746" y="16119"/>
                    </a:lnTo>
                    <a:lnTo>
                      <a:pt x="111960" y="16119"/>
                    </a:lnTo>
                    <a:lnTo>
                      <a:pt x="107196" y="16417"/>
                    </a:lnTo>
                    <a:lnTo>
                      <a:pt x="102133" y="16716"/>
                    </a:lnTo>
                    <a:lnTo>
                      <a:pt x="97667" y="17313"/>
                    </a:lnTo>
                    <a:lnTo>
                      <a:pt x="92903" y="17910"/>
                    </a:lnTo>
                    <a:lnTo>
                      <a:pt x="88138" y="19104"/>
                    </a:lnTo>
                    <a:lnTo>
                      <a:pt x="83672" y="20298"/>
                    </a:lnTo>
                    <a:lnTo>
                      <a:pt x="79205" y="22089"/>
                    </a:lnTo>
                    <a:lnTo>
                      <a:pt x="75037" y="23880"/>
                    </a:lnTo>
                    <a:lnTo>
                      <a:pt x="70570" y="25671"/>
                    </a:lnTo>
                    <a:lnTo>
                      <a:pt x="66699" y="27761"/>
                    </a:lnTo>
                    <a:lnTo>
                      <a:pt x="62531" y="30149"/>
                    </a:lnTo>
                    <a:lnTo>
                      <a:pt x="58660" y="32537"/>
                    </a:lnTo>
                    <a:lnTo>
                      <a:pt x="54789" y="35223"/>
                    </a:lnTo>
                    <a:lnTo>
                      <a:pt x="51215" y="38208"/>
                    </a:lnTo>
                    <a:lnTo>
                      <a:pt x="47642" y="41194"/>
                    </a:lnTo>
                    <a:lnTo>
                      <a:pt x="44665" y="44179"/>
                    </a:lnTo>
                    <a:lnTo>
                      <a:pt x="41091" y="47462"/>
                    </a:lnTo>
                    <a:lnTo>
                      <a:pt x="38114" y="51044"/>
                    </a:lnTo>
                    <a:lnTo>
                      <a:pt x="35136" y="54925"/>
                    </a:lnTo>
                    <a:lnTo>
                      <a:pt x="32456" y="58507"/>
                    </a:lnTo>
                    <a:lnTo>
                      <a:pt x="30074" y="62686"/>
                    </a:lnTo>
                    <a:lnTo>
                      <a:pt x="27990" y="66567"/>
                    </a:lnTo>
                    <a:lnTo>
                      <a:pt x="25905" y="70746"/>
                    </a:lnTo>
                    <a:lnTo>
                      <a:pt x="23821" y="74925"/>
                    </a:lnTo>
                    <a:lnTo>
                      <a:pt x="22034" y="79402"/>
                    </a:lnTo>
                    <a:lnTo>
                      <a:pt x="20545" y="83582"/>
                    </a:lnTo>
                    <a:lnTo>
                      <a:pt x="19057" y="88358"/>
                    </a:lnTo>
                    <a:lnTo>
                      <a:pt x="18163" y="93134"/>
                    </a:lnTo>
                    <a:lnTo>
                      <a:pt x="17568" y="97611"/>
                    </a:lnTo>
                    <a:lnTo>
                      <a:pt x="16972" y="102388"/>
                    </a:lnTo>
                    <a:lnTo>
                      <a:pt x="16377" y="107462"/>
                    </a:lnTo>
                    <a:lnTo>
                      <a:pt x="16079" y="112238"/>
                    </a:lnTo>
                    <a:lnTo>
                      <a:pt x="16079" y="113731"/>
                    </a:lnTo>
                    <a:lnTo>
                      <a:pt x="15483" y="115522"/>
                    </a:lnTo>
                    <a:lnTo>
                      <a:pt x="14888" y="116716"/>
                    </a:lnTo>
                    <a:lnTo>
                      <a:pt x="13697" y="117910"/>
                    </a:lnTo>
                    <a:lnTo>
                      <a:pt x="12803" y="118805"/>
                    </a:lnTo>
                    <a:lnTo>
                      <a:pt x="11612" y="119402"/>
                    </a:lnTo>
                    <a:lnTo>
                      <a:pt x="9826" y="120000"/>
                    </a:lnTo>
                    <a:lnTo>
                      <a:pt x="8039" y="120000"/>
                    </a:lnTo>
                    <a:close/>
                  </a:path>
                </a:pathLst>
              </a:custGeom>
              <a:solidFill>
                <a:srgbClr val="000000"/>
              </a:solidFill>
              <a:ln>
                <a:noFill/>
              </a:ln>
            </p:spPr>
            <p:txBody>
              <a:bodyPr lIns="93254" tIns="46610" rIns="93254" bIns="46610" anchor="t" anchorCtr="0">
                <a:noAutofit/>
              </a:bodyPr>
              <a:lstStyle/>
              <a:p>
                <a:pPr defTabSz="1243493"/>
                <a:endParaRPr sz="1496" kern="0">
                  <a:solidFill>
                    <a:srgbClr val="000000"/>
                  </a:solidFill>
                  <a:latin typeface="Comfortaa"/>
                  <a:ea typeface="Comfortaa"/>
                  <a:cs typeface="Comfortaa"/>
                  <a:sym typeface="Comfortaa"/>
                </a:endParaRPr>
              </a:p>
            </p:txBody>
          </p:sp>
        </p:grpSp>
      </p:grpSp>
      <p:grpSp>
        <p:nvGrpSpPr>
          <p:cNvPr id="1538" name="Shape 1538"/>
          <p:cNvGrpSpPr/>
          <p:nvPr/>
        </p:nvGrpSpPr>
        <p:grpSpPr>
          <a:xfrm>
            <a:off x="4027067" y="2313810"/>
            <a:ext cx="308420" cy="465384"/>
            <a:chOff x="3947610" y="2747618"/>
            <a:chExt cx="302400" cy="456300"/>
          </a:xfrm>
        </p:grpSpPr>
        <p:sp>
          <p:nvSpPr>
            <p:cNvPr id="1539" name="Shape 1539"/>
            <p:cNvSpPr/>
            <p:nvPr/>
          </p:nvSpPr>
          <p:spPr>
            <a:xfrm>
              <a:off x="3947610" y="2747618"/>
              <a:ext cx="302400" cy="456300"/>
            </a:xfrm>
            <a:prstGeom prst="ellipse">
              <a:avLst/>
            </a:prstGeom>
            <a:solidFill>
              <a:srgbClr val="FFFFFF"/>
            </a:solidFill>
            <a:ln>
              <a:noFill/>
            </a:ln>
          </p:spPr>
          <p:txBody>
            <a:bodyPr lIns="93254" tIns="46610" rIns="93254" bIns="46610" anchor="ctr" anchorCtr="0">
              <a:noAutofit/>
            </a:bodyPr>
            <a:lstStyle/>
            <a:p>
              <a:pPr algn="ctr" defTabSz="1243493"/>
              <a:endParaRPr sz="1496" kern="0">
                <a:solidFill>
                  <a:srgbClr val="FFFFFF"/>
                </a:solidFill>
                <a:latin typeface="Arial"/>
                <a:ea typeface="Arial"/>
                <a:cs typeface="Arial"/>
                <a:sym typeface="Arial"/>
              </a:endParaRPr>
            </a:p>
          </p:txBody>
        </p:sp>
        <p:sp>
          <p:nvSpPr>
            <p:cNvPr id="1540" name="Shape 1540"/>
            <p:cNvSpPr/>
            <p:nvPr/>
          </p:nvSpPr>
          <p:spPr>
            <a:xfrm>
              <a:off x="3994657" y="2921493"/>
              <a:ext cx="210600" cy="210600"/>
            </a:xfrm>
            <a:custGeom>
              <a:avLst/>
              <a:gdLst/>
              <a:ahLst/>
              <a:cxnLst/>
              <a:rect l="0" t="0" r="0" b="0"/>
              <a:pathLst>
                <a:path w="120000" h="120000" extrusionOk="0">
                  <a:moveTo>
                    <a:pt x="60000" y="5455"/>
                  </a:moveTo>
                  <a:cubicBezTo>
                    <a:pt x="77844" y="5455"/>
                    <a:pt x="93666" y="14033"/>
                    <a:pt x="103622" y="27272"/>
                  </a:cubicBezTo>
                  <a:lnTo>
                    <a:pt x="81816" y="27272"/>
                  </a:lnTo>
                  <a:cubicBezTo>
                    <a:pt x="80311" y="27272"/>
                    <a:pt x="79088" y="28494"/>
                    <a:pt x="79088" y="30000"/>
                  </a:cubicBezTo>
                  <a:cubicBezTo>
                    <a:pt x="79088" y="31511"/>
                    <a:pt x="80311" y="32727"/>
                    <a:pt x="81816" y="32727"/>
                  </a:cubicBezTo>
                  <a:lnTo>
                    <a:pt x="109088" y="32727"/>
                  </a:lnTo>
                  <a:cubicBezTo>
                    <a:pt x="110594" y="32727"/>
                    <a:pt x="111816" y="31511"/>
                    <a:pt x="111816" y="30000"/>
                  </a:cubicBezTo>
                  <a:lnTo>
                    <a:pt x="111816" y="2727"/>
                  </a:lnTo>
                  <a:cubicBezTo>
                    <a:pt x="111816" y="1222"/>
                    <a:pt x="110594" y="0"/>
                    <a:pt x="109088" y="0"/>
                  </a:cubicBezTo>
                  <a:cubicBezTo>
                    <a:pt x="107588" y="0"/>
                    <a:pt x="106361" y="1222"/>
                    <a:pt x="106361" y="2727"/>
                  </a:cubicBezTo>
                  <a:lnTo>
                    <a:pt x="106361" y="22011"/>
                  </a:lnTo>
                  <a:cubicBezTo>
                    <a:pt x="95366" y="8588"/>
                    <a:pt x="78705" y="0"/>
                    <a:pt x="60000" y="0"/>
                  </a:cubicBezTo>
                  <a:cubicBezTo>
                    <a:pt x="26866" y="0"/>
                    <a:pt x="0" y="26866"/>
                    <a:pt x="0" y="60000"/>
                  </a:cubicBezTo>
                  <a:cubicBezTo>
                    <a:pt x="0" y="61505"/>
                    <a:pt x="1222" y="62727"/>
                    <a:pt x="2727" y="62727"/>
                  </a:cubicBezTo>
                  <a:cubicBezTo>
                    <a:pt x="4233" y="62727"/>
                    <a:pt x="5455" y="61505"/>
                    <a:pt x="5455" y="60000"/>
                  </a:cubicBezTo>
                  <a:cubicBezTo>
                    <a:pt x="5455" y="29877"/>
                    <a:pt x="29872" y="5455"/>
                    <a:pt x="60000" y="5455"/>
                  </a:cubicBezTo>
                  <a:moveTo>
                    <a:pt x="117272" y="57272"/>
                  </a:moveTo>
                  <a:cubicBezTo>
                    <a:pt x="115766" y="57272"/>
                    <a:pt x="114544" y="58494"/>
                    <a:pt x="114544" y="60000"/>
                  </a:cubicBezTo>
                  <a:cubicBezTo>
                    <a:pt x="114544" y="90127"/>
                    <a:pt x="90127" y="114544"/>
                    <a:pt x="60000" y="114544"/>
                  </a:cubicBezTo>
                  <a:cubicBezTo>
                    <a:pt x="42155" y="114544"/>
                    <a:pt x="26333" y="105972"/>
                    <a:pt x="16377" y="92727"/>
                  </a:cubicBezTo>
                  <a:lnTo>
                    <a:pt x="38183" y="92727"/>
                  </a:lnTo>
                  <a:cubicBezTo>
                    <a:pt x="39688" y="92727"/>
                    <a:pt x="40911" y="91505"/>
                    <a:pt x="40911" y="90000"/>
                  </a:cubicBezTo>
                  <a:cubicBezTo>
                    <a:pt x="40911" y="88494"/>
                    <a:pt x="39688" y="87272"/>
                    <a:pt x="38183" y="87272"/>
                  </a:cubicBezTo>
                  <a:lnTo>
                    <a:pt x="10911" y="87272"/>
                  </a:lnTo>
                  <a:cubicBezTo>
                    <a:pt x="9405" y="87272"/>
                    <a:pt x="8183" y="88494"/>
                    <a:pt x="8183" y="90000"/>
                  </a:cubicBezTo>
                  <a:lnTo>
                    <a:pt x="8183" y="117272"/>
                  </a:lnTo>
                  <a:cubicBezTo>
                    <a:pt x="8183" y="118777"/>
                    <a:pt x="9405" y="120000"/>
                    <a:pt x="10911" y="120000"/>
                  </a:cubicBezTo>
                  <a:cubicBezTo>
                    <a:pt x="12411" y="120000"/>
                    <a:pt x="13638" y="118777"/>
                    <a:pt x="13638" y="117272"/>
                  </a:cubicBezTo>
                  <a:lnTo>
                    <a:pt x="13638" y="97994"/>
                  </a:lnTo>
                  <a:cubicBezTo>
                    <a:pt x="24633" y="111411"/>
                    <a:pt x="41294" y="120000"/>
                    <a:pt x="60000" y="120000"/>
                  </a:cubicBezTo>
                  <a:cubicBezTo>
                    <a:pt x="93133" y="120000"/>
                    <a:pt x="120000" y="93138"/>
                    <a:pt x="120000" y="60000"/>
                  </a:cubicBezTo>
                  <a:cubicBezTo>
                    <a:pt x="120000" y="58494"/>
                    <a:pt x="118777" y="57272"/>
                    <a:pt x="117272" y="57272"/>
                  </a:cubicBezTo>
                </a:path>
              </a:pathLst>
            </a:custGeom>
            <a:solidFill>
              <a:srgbClr val="000000"/>
            </a:solidFill>
            <a:ln>
              <a:noFill/>
            </a:ln>
          </p:spPr>
          <p:txBody>
            <a:bodyPr lIns="38824" tIns="38824" rIns="38824" bIns="38824" anchor="ctr" anchorCtr="0">
              <a:noAutofit/>
            </a:bodyPr>
            <a:lstStyle/>
            <a:p>
              <a:pPr defTabSz="1243493"/>
              <a:endParaRPr sz="2992" kern="0">
                <a:solidFill>
                  <a:srgbClr val="000000"/>
                </a:solidFill>
                <a:latin typeface="Comfortaa"/>
                <a:ea typeface="Comfortaa"/>
                <a:cs typeface="Comfortaa"/>
                <a:sym typeface="Comfortaa"/>
              </a:endParaRPr>
            </a:p>
          </p:txBody>
        </p:sp>
      </p:grpSp>
      <p:grpSp>
        <p:nvGrpSpPr>
          <p:cNvPr id="1541" name="Shape 1541"/>
          <p:cNvGrpSpPr/>
          <p:nvPr/>
        </p:nvGrpSpPr>
        <p:grpSpPr>
          <a:xfrm>
            <a:off x="5012139" y="2429586"/>
            <a:ext cx="310256" cy="299853"/>
            <a:chOff x="4856076" y="2861134"/>
            <a:chExt cx="304200" cy="294000"/>
          </a:xfrm>
        </p:grpSpPr>
        <p:sp>
          <p:nvSpPr>
            <p:cNvPr id="1542" name="Shape 1542"/>
            <p:cNvSpPr/>
            <p:nvPr/>
          </p:nvSpPr>
          <p:spPr>
            <a:xfrm>
              <a:off x="4856076" y="2861134"/>
              <a:ext cx="304200" cy="294000"/>
            </a:xfrm>
            <a:prstGeom prst="ellipse">
              <a:avLst/>
            </a:prstGeom>
            <a:solidFill>
              <a:srgbClr val="FFFFFF"/>
            </a:solidFill>
            <a:ln>
              <a:noFill/>
            </a:ln>
          </p:spPr>
          <p:txBody>
            <a:bodyPr lIns="93254" tIns="46610" rIns="93254" bIns="46610" anchor="ctr" anchorCtr="0">
              <a:noAutofit/>
            </a:bodyPr>
            <a:lstStyle/>
            <a:p>
              <a:pPr algn="ctr" defTabSz="1243493"/>
              <a:endParaRPr sz="1496" kern="0">
                <a:solidFill>
                  <a:srgbClr val="FFFFFF"/>
                </a:solidFill>
                <a:latin typeface="Arial"/>
                <a:ea typeface="Arial"/>
                <a:cs typeface="Arial"/>
                <a:sym typeface="Arial"/>
              </a:endParaRPr>
            </a:p>
          </p:txBody>
        </p:sp>
        <p:sp>
          <p:nvSpPr>
            <p:cNvPr id="1543" name="Shape 1543"/>
            <p:cNvSpPr/>
            <p:nvPr/>
          </p:nvSpPr>
          <p:spPr>
            <a:xfrm>
              <a:off x="4876330" y="2888923"/>
              <a:ext cx="258300" cy="258300"/>
            </a:xfrm>
            <a:custGeom>
              <a:avLst/>
              <a:gdLst/>
              <a:ahLst/>
              <a:cxnLst/>
              <a:rect l="0" t="0" r="0" b="0"/>
              <a:pathLst>
                <a:path w="120000" h="120000" extrusionOk="0">
                  <a:moveTo>
                    <a:pt x="114546" y="114546"/>
                  </a:moveTo>
                  <a:lnTo>
                    <a:pt x="98191" y="114546"/>
                  </a:lnTo>
                  <a:lnTo>
                    <a:pt x="98191" y="106368"/>
                  </a:lnTo>
                  <a:cubicBezTo>
                    <a:pt x="98191" y="104866"/>
                    <a:pt x="96969" y="103645"/>
                    <a:pt x="95467" y="103645"/>
                  </a:cubicBezTo>
                  <a:lnTo>
                    <a:pt x="87290" y="103645"/>
                  </a:lnTo>
                  <a:lnTo>
                    <a:pt x="87290" y="95467"/>
                  </a:lnTo>
                  <a:cubicBezTo>
                    <a:pt x="87290" y="93959"/>
                    <a:pt x="86068" y="92737"/>
                    <a:pt x="84560" y="92737"/>
                  </a:cubicBezTo>
                  <a:lnTo>
                    <a:pt x="74791" y="92737"/>
                  </a:lnTo>
                  <a:lnTo>
                    <a:pt x="57780" y="75648"/>
                  </a:lnTo>
                  <a:cubicBezTo>
                    <a:pt x="57287" y="75155"/>
                    <a:pt x="56609" y="74847"/>
                    <a:pt x="55852" y="74847"/>
                  </a:cubicBezTo>
                  <a:cubicBezTo>
                    <a:pt x="55034" y="74847"/>
                    <a:pt x="54327" y="75228"/>
                    <a:pt x="53829" y="75800"/>
                  </a:cubicBezTo>
                  <a:lnTo>
                    <a:pt x="49406" y="80216"/>
                  </a:lnTo>
                  <a:cubicBezTo>
                    <a:pt x="47276" y="82346"/>
                    <a:pt x="43829" y="82346"/>
                    <a:pt x="41705" y="80216"/>
                  </a:cubicBezTo>
                  <a:lnTo>
                    <a:pt x="7039" y="45556"/>
                  </a:lnTo>
                  <a:cubicBezTo>
                    <a:pt x="4915" y="43426"/>
                    <a:pt x="4915" y="39979"/>
                    <a:pt x="7039" y="37849"/>
                  </a:cubicBezTo>
                  <a:lnTo>
                    <a:pt x="37855" y="7034"/>
                  </a:lnTo>
                  <a:cubicBezTo>
                    <a:pt x="39979" y="4909"/>
                    <a:pt x="43432" y="4909"/>
                    <a:pt x="45556" y="7034"/>
                  </a:cubicBezTo>
                  <a:lnTo>
                    <a:pt x="80216" y="41700"/>
                  </a:lnTo>
                  <a:cubicBezTo>
                    <a:pt x="82340" y="43829"/>
                    <a:pt x="82340" y="47276"/>
                    <a:pt x="80216" y="49406"/>
                  </a:cubicBezTo>
                  <a:lnTo>
                    <a:pt x="75884" y="53739"/>
                  </a:lnTo>
                  <a:cubicBezTo>
                    <a:pt x="75312" y="54238"/>
                    <a:pt x="74936" y="54950"/>
                    <a:pt x="74936" y="55768"/>
                  </a:cubicBezTo>
                  <a:cubicBezTo>
                    <a:pt x="74936" y="56519"/>
                    <a:pt x="75239" y="57203"/>
                    <a:pt x="75738" y="57696"/>
                  </a:cubicBezTo>
                  <a:lnTo>
                    <a:pt x="114546" y="96594"/>
                  </a:lnTo>
                  <a:cubicBezTo>
                    <a:pt x="114546" y="96594"/>
                    <a:pt x="114546" y="114546"/>
                    <a:pt x="114546" y="114546"/>
                  </a:cubicBezTo>
                  <a:close/>
                  <a:moveTo>
                    <a:pt x="119204" y="93539"/>
                  </a:moveTo>
                  <a:lnTo>
                    <a:pt x="81533" y="55790"/>
                  </a:lnTo>
                  <a:lnTo>
                    <a:pt x="84067" y="53257"/>
                  </a:lnTo>
                  <a:cubicBezTo>
                    <a:pt x="88321" y="49003"/>
                    <a:pt x="88321" y="42103"/>
                    <a:pt x="84067" y="37849"/>
                  </a:cubicBezTo>
                  <a:lnTo>
                    <a:pt x="49406" y="3189"/>
                  </a:lnTo>
                  <a:cubicBezTo>
                    <a:pt x="45152" y="-1064"/>
                    <a:pt x="38253" y="-1064"/>
                    <a:pt x="33999" y="3189"/>
                  </a:cubicBezTo>
                  <a:lnTo>
                    <a:pt x="3189" y="33999"/>
                  </a:lnTo>
                  <a:cubicBezTo>
                    <a:pt x="-1064" y="38253"/>
                    <a:pt x="-1064" y="45152"/>
                    <a:pt x="3189" y="49406"/>
                  </a:cubicBezTo>
                  <a:lnTo>
                    <a:pt x="37855" y="84067"/>
                  </a:lnTo>
                  <a:cubicBezTo>
                    <a:pt x="42109" y="88321"/>
                    <a:pt x="49003" y="88321"/>
                    <a:pt x="53257" y="84067"/>
                  </a:cubicBezTo>
                  <a:lnTo>
                    <a:pt x="55869" y="81455"/>
                  </a:lnTo>
                  <a:lnTo>
                    <a:pt x="71730" y="97390"/>
                  </a:lnTo>
                  <a:cubicBezTo>
                    <a:pt x="72224" y="97888"/>
                    <a:pt x="72907" y="98191"/>
                    <a:pt x="73659" y="98191"/>
                  </a:cubicBezTo>
                  <a:lnTo>
                    <a:pt x="81836" y="98191"/>
                  </a:lnTo>
                  <a:lnTo>
                    <a:pt x="81836" y="106368"/>
                  </a:lnTo>
                  <a:cubicBezTo>
                    <a:pt x="81836" y="107876"/>
                    <a:pt x="83058" y="109092"/>
                    <a:pt x="84560" y="109092"/>
                  </a:cubicBezTo>
                  <a:lnTo>
                    <a:pt x="92737" y="109092"/>
                  </a:lnTo>
                  <a:lnTo>
                    <a:pt x="92737" y="117276"/>
                  </a:lnTo>
                  <a:cubicBezTo>
                    <a:pt x="92737" y="118783"/>
                    <a:pt x="93959" y="120000"/>
                    <a:pt x="95467" y="120000"/>
                  </a:cubicBezTo>
                  <a:lnTo>
                    <a:pt x="117276" y="120000"/>
                  </a:lnTo>
                  <a:cubicBezTo>
                    <a:pt x="118778" y="120000"/>
                    <a:pt x="120000" y="118783"/>
                    <a:pt x="120000" y="117276"/>
                  </a:cubicBezTo>
                  <a:lnTo>
                    <a:pt x="120000" y="95467"/>
                  </a:lnTo>
                  <a:cubicBezTo>
                    <a:pt x="120000" y="94716"/>
                    <a:pt x="119697" y="94032"/>
                    <a:pt x="119204" y="93539"/>
                  </a:cubicBezTo>
                  <a:moveTo>
                    <a:pt x="38219" y="43667"/>
                  </a:moveTo>
                  <a:cubicBezTo>
                    <a:pt x="35209" y="43667"/>
                    <a:pt x="32765" y="41229"/>
                    <a:pt x="32765" y="38219"/>
                  </a:cubicBezTo>
                  <a:cubicBezTo>
                    <a:pt x="32765" y="35209"/>
                    <a:pt x="35209" y="32765"/>
                    <a:pt x="38219" y="32765"/>
                  </a:cubicBezTo>
                  <a:cubicBezTo>
                    <a:pt x="41229" y="32765"/>
                    <a:pt x="43673" y="35209"/>
                    <a:pt x="43673" y="38219"/>
                  </a:cubicBezTo>
                  <a:cubicBezTo>
                    <a:pt x="43673" y="41229"/>
                    <a:pt x="41229" y="43667"/>
                    <a:pt x="38219" y="43667"/>
                  </a:cubicBezTo>
                  <a:moveTo>
                    <a:pt x="38219" y="27312"/>
                  </a:moveTo>
                  <a:cubicBezTo>
                    <a:pt x="32199" y="27312"/>
                    <a:pt x="27318" y="32194"/>
                    <a:pt x="27318" y="38219"/>
                  </a:cubicBezTo>
                  <a:cubicBezTo>
                    <a:pt x="27318" y="44239"/>
                    <a:pt x="32199" y="49126"/>
                    <a:pt x="38219" y="49126"/>
                  </a:cubicBezTo>
                  <a:cubicBezTo>
                    <a:pt x="44239" y="49126"/>
                    <a:pt x="49126" y="44239"/>
                    <a:pt x="49126" y="38219"/>
                  </a:cubicBezTo>
                  <a:cubicBezTo>
                    <a:pt x="49126" y="32194"/>
                    <a:pt x="44239" y="27312"/>
                    <a:pt x="38219" y="27312"/>
                  </a:cubicBezTo>
                </a:path>
              </a:pathLst>
            </a:custGeom>
            <a:solidFill>
              <a:srgbClr val="000000"/>
            </a:solidFill>
            <a:ln>
              <a:noFill/>
            </a:ln>
          </p:spPr>
          <p:txBody>
            <a:bodyPr lIns="38824" tIns="38824" rIns="38824" bIns="38824" anchor="ctr" anchorCtr="0">
              <a:noAutofit/>
            </a:bodyPr>
            <a:lstStyle/>
            <a:p>
              <a:pPr defTabSz="1243493"/>
              <a:endParaRPr sz="2992" kern="0">
                <a:solidFill>
                  <a:srgbClr val="000000"/>
                </a:solidFill>
                <a:latin typeface="Source Sans Pro"/>
                <a:ea typeface="Source Sans Pro"/>
                <a:cs typeface="Source Sans Pro"/>
                <a:sym typeface="Source Sans Pro"/>
              </a:endParaRPr>
            </a:p>
          </p:txBody>
        </p:sp>
      </p:grpSp>
      <p:grpSp>
        <p:nvGrpSpPr>
          <p:cNvPr id="1544" name="Shape 1544"/>
          <p:cNvGrpSpPr/>
          <p:nvPr/>
        </p:nvGrpSpPr>
        <p:grpSpPr>
          <a:xfrm>
            <a:off x="8392110" y="3768688"/>
            <a:ext cx="3560121" cy="633171"/>
            <a:chOff x="6140729" y="3614499"/>
            <a:chExt cx="2617974" cy="465609"/>
          </a:xfrm>
        </p:grpSpPr>
        <p:grpSp>
          <p:nvGrpSpPr>
            <p:cNvPr id="1545" name="Shape 1545"/>
            <p:cNvGrpSpPr/>
            <p:nvPr/>
          </p:nvGrpSpPr>
          <p:grpSpPr>
            <a:xfrm>
              <a:off x="6140729" y="3615499"/>
              <a:ext cx="471023" cy="459377"/>
              <a:chOff x="5543419" y="1923131"/>
              <a:chExt cx="628031" cy="612503"/>
            </a:xfrm>
          </p:grpSpPr>
          <p:grpSp>
            <p:nvGrpSpPr>
              <p:cNvPr id="1546" name="Shape 1546"/>
              <p:cNvGrpSpPr/>
              <p:nvPr/>
            </p:nvGrpSpPr>
            <p:grpSpPr>
              <a:xfrm>
                <a:off x="5543419" y="1923131"/>
                <a:ext cx="563801" cy="537882"/>
                <a:chOff x="2114299" y="3051160"/>
                <a:chExt cx="704751" cy="672352"/>
              </a:xfrm>
            </p:grpSpPr>
            <p:sp>
              <p:nvSpPr>
                <p:cNvPr id="1547" name="Shape 1547"/>
                <p:cNvSpPr/>
                <p:nvPr/>
              </p:nvSpPr>
              <p:spPr>
                <a:xfrm>
                  <a:off x="2211150" y="3156626"/>
                  <a:ext cx="512100" cy="514799"/>
                </a:xfrm>
                <a:prstGeom prst="ellipse">
                  <a:avLst/>
                </a:prstGeom>
                <a:noFill/>
                <a:ln w="9525" cap="flat" cmpd="sng">
                  <a:solidFill>
                    <a:srgbClr val="A5A5A5"/>
                  </a:solidFill>
                  <a:prstDash val="solid"/>
                  <a:round/>
                  <a:headEnd type="none" w="med" len="med"/>
                  <a:tailEnd type="none" w="med" len="med"/>
                </a:ln>
              </p:spPr>
              <p:txBody>
                <a:bodyPr lIns="93220" tIns="46610" rIns="93220" bIns="46610" anchor="ctr" anchorCtr="0">
                  <a:noAutofit/>
                </a:bodyPr>
                <a:lstStyle/>
                <a:p>
                  <a:pPr algn="ctr" defTabSz="1243493"/>
                  <a:endParaRPr sz="1496" kern="0">
                    <a:solidFill>
                      <a:srgbClr val="FFFFFF"/>
                    </a:solidFill>
                    <a:latin typeface="Comfortaa"/>
                    <a:ea typeface="Comfortaa"/>
                    <a:cs typeface="Comfortaa"/>
                    <a:sym typeface="Comfortaa"/>
                  </a:endParaRPr>
                </a:p>
              </p:txBody>
            </p:sp>
            <p:grpSp>
              <p:nvGrpSpPr>
                <p:cNvPr id="1548" name="Shape 1548"/>
                <p:cNvGrpSpPr/>
                <p:nvPr/>
              </p:nvGrpSpPr>
              <p:grpSpPr>
                <a:xfrm>
                  <a:off x="2114299" y="3444416"/>
                  <a:ext cx="279096" cy="279096"/>
                  <a:chOff x="-4901926" y="-20638"/>
                  <a:chExt cx="442800" cy="442800"/>
                </a:xfrm>
              </p:grpSpPr>
              <p:sp>
                <p:nvSpPr>
                  <p:cNvPr id="1549" name="Shape 1549"/>
                  <p:cNvSpPr/>
                  <p:nvPr/>
                </p:nvSpPr>
                <p:spPr>
                  <a:xfrm>
                    <a:off x="-4901926" y="-20638"/>
                    <a:ext cx="442800" cy="442800"/>
                  </a:xfrm>
                  <a:custGeom>
                    <a:avLst/>
                    <a:gdLst/>
                    <a:ahLst/>
                    <a:cxnLst/>
                    <a:rect l="0" t="0" r="0" b="0"/>
                    <a:pathLst>
                      <a:path w="120000" h="120000" extrusionOk="0">
                        <a:moveTo>
                          <a:pt x="12413" y="0"/>
                        </a:moveTo>
                        <a:cubicBezTo>
                          <a:pt x="109655" y="0"/>
                          <a:pt x="109655" y="0"/>
                          <a:pt x="109655" y="0"/>
                        </a:cubicBezTo>
                        <a:cubicBezTo>
                          <a:pt x="115862" y="0"/>
                          <a:pt x="120000" y="4137"/>
                          <a:pt x="120000" y="10344"/>
                        </a:cubicBezTo>
                        <a:cubicBezTo>
                          <a:pt x="120000" y="109655"/>
                          <a:pt x="120000" y="109655"/>
                          <a:pt x="120000" y="109655"/>
                        </a:cubicBezTo>
                        <a:cubicBezTo>
                          <a:pt x="120000" y="115862"/>
                          <a:pt x="115862" y="120000"/>
                          <a:pt x="109655" y="120000"/>
                        </a:cubicBezTo>
                        <a:cubicBezTo>
                          <a:pt x="12413" y="120000"/>
                          <a:pt x="12413" y="120000"/>
                          <a:pt x="12413" y="120000"/>
                        </a:cubicBezTo>
                        <a:cubicBezTo>
                          <a:pt x="6206" y="120000"/>
                          <a:pt x="0" y="115862"/>
                          <a:pt x="0" y="109655"/>
                        </a:cubicBezTo>
                        <a:cubicBezTo>
                          <a:pt x="0" y="10344"/>
                          <a:pt x="0" y="10344"/>
                          <a:pt x="0" y="10344"/>
                        </a:cubicBezTo>
                        <a:cubicBezTo>
                          <a:pt x="0" y="4137"/>
                          <a:pt x="6206" y="0"/>
                          <a:pt x="12413" y="0"/>
                        </a:cubicBezTo>
                        <a:close/>
                      </a:path>
                    </a:pathLst>
                  </a:custGeom>
                  <a:solidFill>
                    <a:srgbClr val="FFFFFF"/>
                  </a:solidFill>
                  <a:ln w="9525" cap="flat" cmpd="sng">
                    <a:solidFill>
                      <a:srgbClr val="A5A5A5"/>
                    </a:solidFill>
                    <a:prstDash val="solid"/>
                    <a:miter lim="8000"/>
                    <a:headEnd type="none" w="med" len="med"/>
                    <a:tailEnd type="none" w="med" len="med"/>
                  </a:ln>
                </p:spPr>
                <p:txBody>
                  <a:bodyPr lIns="93254" tIns="46610" rIns="93254" bIns="46610" anchor="t" anchorCtr="0">
                    <a:noAutofit/>
                  </a:bodyPr>
                  <a:lstStyle/>
                  <a:p>
                    <a:pPr defTabSz="1243493"/>
                    <a:endParaRPr sz="1496" kern="0">
                      <a:solidFill>
                        <a:srgbClr val="000000"/>
                      </a:solidFill>
                      <a:latin typeface="Arial"/>
                      <a:ea typeface="Arial"/>
                      <a:cs typeface="Arial"/>
                      <a:sym typeface="Arial"/>
                    </a:endParaRPr>
                  </a:p>
                </p:txBody>
              </p:sp>
              <p:cxnSp>
                <p:nvCxnSpPr>
                  <p:cNvPr id="1550" name="Shape 1550"/>
                  <p:cNvCxnSpPr/>
                  <p:nvPr/>
                </p:nvCxnSpPr>
                <p:spPr>
                  <a:xfrm rot="10800000">
                    <a:off x="-4779687" y="77737"/>
                    <a:ext cx="0" cy="222300"/>
                  </a:xfrm>
                  <a:prstGeom prst="straightConnector1">
                    <a:avLst/>
                  </a:prstGeom>
                  <a:noFill/>
                  <a:ln w="9525" cap="rnd" cmpd="sng">
                    <a:solidFill>
                      <a:srgbClr val="A5A5A5"/>
                    </a:solidFill>
                    <a:prstDash val="solid"/>
                    <a:round/>
                    <a:headEnd type="none" w="med" len="med"/>
                    <a:tailEnd type="none" w="med" len="med"/>
                  </a:ln>
                </p:spPr>
              </p:cxnSp>
              <p:cxnSp>
                <p:nvCxnSpPr>
                  <p:cNvPr id="1551" name="Shape 1551"/>
                  <p:cNvCxnSpPr/>
                  <p:nvPr/>
                </p:nvCxnSpPr>
                <p:spPr>
                  <a:xfrm rot="10800000">
                    <a:off x="-4711426" y="77737"/>
                    <a:ext cx="0" cy="222300"/>
                  </a:xfrm>
                  <a:prstGeom prst="straightConnector1">
                    <a:avLst/>
                  </a:prstGeom>
                  <a:noFill/>
                  <a:ln w="9525" cap="rnd" cmpd="sng">
                    <a:solidFill>
                      <a:srgbClr val="A5A5A5"/>
                    </a:solidFill>
                    <a:prstDash val="solid"/>
                    <a:round/>
                    <a:headEnd type="none" w="med" len="med"/>
                    <a:tailEnd type="none" w="med" len="med"/>
                  </a:ln>
                </p:spPr>
              </p:cxnSp>
              <p:cxnSp>
                <p:nvCxnSpPr>
                  <p:cNvPr id="1552" name="Shape 1552"/>
                  <p:cNvCxnSpPr/>
                  <p:nvPr/>
                </p:nvCxnSpPr>
                <p:spPr>
                  <a:xfrm rot="10800000">
                    <a:off x="-4649512" y="77737"/>
                    <a:ext cx="0" cy="222300"/>
                  </a:xfrm>
                  <a:prstGeom prst="straightConnector1">
                    <a:avLst/>
                  </a:prstGeom>
                  <a:noFill/>
                  <a:ln w="9525" cap="rnd" cmpd="sng">
                    <a:solidFill>
                      <a:srgbClr val="A5A5A5"/>
                    </a:solidFill>
                    <a:prstDash val="solid"/>
                    <a:round/>
                    <a:headEnd type="none" w="med" len="med"/>
                    <a:tailEnd type="none" w="med" len="med"/>
                  </a:ln>
                </p:spPr>
              </p:cxnSp>
              <p:cxnSp>
                <p:nvCxnSpPr>
                  <p:cNvPr id="1553" name="Shape 1553"/>
                  <p:cNvCxnSpPr/>
                  <p:nvPr/>
                </p:nvCxnSpPr>
                <p:spPr>
                  <a:xfrm rot="10800000">
                    <a:off x="-4581251" y="77737"/>
                    <a:ext cx="0" cy="222300"/>
                  </a:xfrm>
                  <a:prstGeom prst="straightConnector1">
                    <a:avLst/>
                  </a:prstGeom>
                  <a:noFill/>
                  <a:ln w="9525" cap="rnd" cmpd="sng">
                    <a:solidFill>
                      <a:srgbClr val="A5A5A5"/>
                    </a:solidFill>
                    <a:prstDash val="solid"/>
                    <a:round/>
                    <a:headEnd type="none" w="med" len="med"/>
                    <a:tailEnd type="none" w="med" len="med"/>
                  </a:ln>
                </p:spPr>
              </p:cxnSp>
            </p:grpSp>
            <p:grpSp>
              <p:nvGrpSpPr>
                <p:cNvPr id="1554" name="Shape 1554"/>
                <p:cNvGrpSpPr/>
                <p:nvPr/>
              </p:nvGrpSpPr>
              <p:grpSpPr>
                <a:xfrm>
                  <a:off x="2539954" y="3433348"/>
                  <a:ext cx="279096" cy="279096"/>
                  <a:chOff x="-4901926" y="-20638"/>
                  <a:chExt cx="442800" cy="442800"/>
                </a:xfrm>
              </p:grpSpPr>
              <p:sp>
                <p:nvSpPr>
                  <p:cNvPr id="1555" name="Shape 1555"/>
                  <p:cNvSpPr/>
                  <p:nvPr/>
                </p:nvSpPr>
                <p:spPr>
                  <a:xfrm>
                    <a:off x="-4901926" y="-20638"/>
                    <a:ext cx="442800" cy="442800"/>
                  </a:xfrm>
                  <a:custGeom>
                    <a:avLst/>
                    <a:gdLst/>
                    <a:ahLst/>
                    <a:cxnLst/>
                    <a:rect l="0" t="0" r="0" b="0"/>
                    <a:pathLst>
                      <a:path w="120000" h="120000" extrusionOk="0">
                        <a:moveTo>
                          <a:pt x="12413" y="0"/>
                        </a:moveTo>
                        <a:cubicBezTo>
                          <a:pt x="109655" y="0"/>
                          <a:pt x="109655" y="0"/>
                          <a:pt x="109655" y="0"/>
                        </a:cubicBezTo>
                        <a:cubicBezTo>
                          <a:pt x="115862" y="0"/>
                          <a:pt x="120000" y="4137"/>
                          <a:pt x="120000" y="10344"/>
                        </a:cubicBezTo>
                        <a:cubicBezTo>
                          <a:pt x="120000" y="109655"/>
                          <a:pt x="120000" y="109655"/>
                          <a:pt x="120000" y="109655"/>
                        </a:cubicBezTo>
                        <a:cubicBezTo>
                          <a:pt x="120000" y="115862"/>
                          <a:pt x="115862" y="120000"/>
                          <a:pt x="109655" y="120000"/>
                        </a:cubicBezTo>
                        <a:cubicBezTo>
                          <a:pt x="12413" y="120000"/>
                          <a:pt x="12413" y="120000"/>
                          <a:pt x="12413" y="120000"/>
                        </a:cubicBezTo>
                        <a:cubicBezTo>
                          <a:pt x="6206" y="120000"/>
                          <a:pt x="0" y="115862"/>
                          <a:pt x="0" y="109655"/>
                        </a:cubicBezTo>
                        <a:cubicBezTo>
                          <a:pt x="0" y="10344"/>
                          <a:pt x="0" y="10344"/>
                          <a:pt x="0" y="10344"/>
                        </a:cubicBezTo>
                        <a:cubicBezTo>
                          <a:pt x="0" y="4137"/>
                          <a:pt x="6206" y="0"/>
                          <a:pt x="12413" y="0"/>
                        </a:cubicBezTo>
                        <a:close/>
                      </a:path>
                    </a:pathLst>
                  </a:custGeom>
                  <a:solidFill>
                    <a:srgbClr val="FFFFFF"/>
                  </a:solidFill>
                  <a:ln w="9525" cap="flat" cmpd="sng">
                    <a:solidFill>
                      <a:srgbClr val="A5A5A5"/>
                    </a:solidFill>
                    <a:prstDash val="solid"/>
                    <a:miter lim="8000"/>
                    <a:headEnd type="none" w="med" len="med"/>
                    <a:tailEnd type="none" w="med" len="med"/>
                  </a:ln>
                </p:spPr>
                <p:txBody>
                  <a:bodyPr lIns="93254" tIns="46610" rIns="93254" bIns="46610" anchor="t" anchorCtr="0">
                    <a:noAutofit/>
                  </a:bodyPr>
                  <a:lstStyle/>
                  <a:p>
                    <a:pPr defTabSz="1243493"/>
                    <a:endParaRPr sz="1496" kern="0">
                      <a:solidFill>
                        <a:srgbClr val="000000"/>
                      </a:solidFill>
                      <a:latin typeface="Arial"/>
                      <a:ea typeface="Arial"/>
                      <a:cs typeface="Arial"/>
                      <a:sym typeface="Arial"/>
                    </a:endParaRPr>
                  </a:p>
                </p:txBody>
              </p:sp>
              <p:cxnSp>
                <p:nvCxnSpPr>
                  <p:cNvPr id="1556" name="Shape 1556"/>
                  <p:cNvCxnSpPr/>
                  <p:nvPr/>
                </p:nvCxnSpPr>
                <p:spPr>
                  <a:xfrm rot="10800000">
                    <a:off x="-4779687" y="77737"/>
                    <a:ext cx="0" cy="222300"/>
                  </a:xfrm>
                  <a:prstGeom prst="straightConnector1">
                    <a:avLst/>
                  </a:prstGeom>
                  <a:noFill/>
                  <a:ln w="9525" cap="rnd" cmpd="sng">
                    <a:solidFill>
                      <a:srgbClr val="A5A5A5"/>
                    </a:solidFill>
                    <a:prstDash val="solid"/>
                    <a:round/>
                    <a:headEnd type="none" w="med" len="med"/>
                    <a:tailEnd type="none" w="med" len="med"/>
                  </a:ln>
                </p:spPr>
              </p:cxnSp>
              <p:cxnSp>
                <p:nvCxnSpPr>
                  <p:cNvPr id="1557" name="Shape 1557"/>
                  <p:cNvCxnSpPr/>
                  <p:nvPr/>
                </p:nvCxnSpPr>
                <p:spPr>
                  <a:xfrm rot="10800000">
                    <a:off x="-4711426" y="77737"/>
                    <a:ext cx="0" cy="222300"/>
                  </a:xfrm>
                  <a:prstGeom prst="straightConnector1">
                    <a:avLst/>
                  </a:prstGeom>
                  <a:noFill/>
                  <a:ln w="9525" cap="rnd" cmpd="sng">
                    <a:solidFill>
                      <a:srgbClr val="A5A5A5"/>
                    </a:solidFill>
                    <a:prstDash val="solid"/>
                    <a:round/>
                    <a:headEnd type="none" w="med" len="med"/>
                    <a:tailEnd type="none" w="med" len="med"/>
                  </a:ln>
                </p:spPr>
              </p:cxnSp>
              <p:cxnSp>
                <p:nvCxnSpPr>
                  <p:cNvPr id="1558" name="Shape 1558"/>
                  <p:cNvCxnSpPr/>
                  <p:nvPr/>
                </p:nvCxnSpPr>
                <p:spPr>
                  <a:xfrm rot="10800000">
                    <a:off x="-4649512" y="77737"/>
                    <a:ext cx="0" cy="222300"/>
                  </a:xfrm>
                  <a:prstGeom prst="straightConnector1">
                    <a:avLst/>
                  </a:prstGeom>
                  <a:noFill/>
                  <a:ln w="9525" cap="rnd" cmpd="sng">
                    <a:solidFill>
                      <a:srgbClr val="A5A5A5"/>
                    </a:solidFill>
                    <a:prstDash val="solid"/>
                    <a:round/>
                    <a:headEnd type="none" w="med" len="med"/>
                    <a:tailEnd type="none" w="med" len="med"/>
                  </a:ln>
                </p:spPr>
              </p:cxnSp>
              <p:cxnSp>
                <p:nvCxnSpPr>
                  <p:cNvPr id="1559" name="Shape 1559"/>
                  <p:cNvCxnSpPr/>
                  <p:nvPr/>
                </p:nvCxnSpPr>
                <p:spPr>
                  <a:xfrm rot="10800000">
                    <a:off x="-4581251" y="77737"/>
                    <a:ext cx="0" cy="222300"/>
                  </a:xfrm>
                  <a:prstGeom prst="straightConnector1">
                    <a:avLst/>
                  </a:prstGeom>
                  <a:noFill/>
                  <a:ln w="9525" cap="rnd" cmpd="sng">
                    <a:solidFill>
                      <a:srgbClr val="A5A5A5"/>
                    </a:solidFill>
                    <a:prstDash val="solid"/>
                    <a:round/>
                    <a:headEnd type="none" w="med" len="med"/>
                    <a:tailEnd type="none" w="med" len="med"/>
                  </a:ln>
                </p:spPr>
              </p:cxnSp>
            </p:grpSp>
            <p:grpSp>
              <p:nvGrpSpPr>
                <p:cNvPr id="1560" name="Shape 1560"/>
                <p:cNvGrpSpPr/>
                <p:nvPr/>
              </p:nvGrpSpPr>
              <p:grpSpPr>
                <a:xfrm>
                  <a:off x="2338020" y="3051160"/>
                  <a:ext cx="279096" cy="279096"/>
                  <a:chOff x="-4901926" y="-20638"/>
                  <a:chExt cx="442800" cy="442800"/>
                </a:xfrm>
              </p:grpSpPr>
              <p:sp>
                <p:nvSpPr>
                  <p:cNvPr id="1561" name="Shape 1561"/>
                  <p:cNvSpPr/>
                  <p:nvPr/>
                </p:nvSpPr>
                <p:spPr>
                  <a:xfrm>
                    <a:off x="-4901926" y="-20638"/>
                    <a:ext cx="442800" cy="442800"/>
                  </a:xfrm>
                  <a:custGeom>
                    <a:avLst/>
                    <a:gdLst/>
                    <a:ahLst/>
                    <a:cxnLst/>
                    <a:rect l="0" t="0" r="0" b="0"/>
                    <a:pathLst>
                      <a:path w="120000" h="120000" extrusionOk="0">
                        <a:moveTo>
                          <a:pt x="12413" y="0"/>
                        </a:moveTo>
                        <a:cubicBezTo>
                          <a:pt x="109655" y="0"/>
                          <a:pt x="109655" y="0"/>
                          <a:pt x="109655" y="0"/>
                        </a:cubicBezTo>
                        <a:cubicBezTo>
                          <a:pt x="115862" y="0"/>
                          <a:pt x="120000" y="4137"/>
                          <a:pt x="120000" y="10344"/>
                        </a:cubicBezTo>
                        <a:cubicBezTo>
                          <a:pt x="120000" y="109655"/>
                          <a:pt x="120000" y="109655"/>
                          <a:pt x="120000" y="109655"/>
                        </a:cubicBezTo>
                        <a:cubicBezTo>
                          <a:pt x="120000" y="115862"/>
                          <a:pt x="115862" y="120000"/>
                          <a:pt x="109655" y="120000"/>
                        </a:cubicBezTo>
                        <a:cubicBezTo>
                          <a:pt x="12413" y="120000"/>
                          <a:pt x="12413" y="120000"/>
                          <a:pt x="12413" y="120000"/>
                        </a:cubicBezTo>
                        <a:cubicBezTo>
                          <a:pt x="6206" y="120000"/>
                          <a:pt x="0" y="115862"/>
                          <a:pt x="0" y="109655"/>
                        </a:cubicBezTo>
                        <a:cubicBezTo>
                          <a:pt x="0" y="10344"/>
                          <a:pt x="0" y="10344"/>
                          <a:pt x="0" y="10344"/>
                        </a:cubicBezTo>
                        <a:cubicBezTo>
                          <a:pt x="0" y="4137"/>
                          <a:pt x="6206" y="0"/>
                          <a:pt x="12413" y="0"/>
                        </a:cubicBezTo>
                        <a:close/>
                      </a:path>
                    </a:pathLst>
                  </a:custGeom>
                  <a:solidFill>
                    <a:srgbClr val="FFFFFF"/>
                  </a:solidFill>
                  <a:ln w="9525" cap="flat" cmpd="sng">
                    <a:solidFill>
                      <a:srgbClr val="A5A5A5"/>
                    </a:solidFill>
                    <a:prstDash val="solid"/>
                    <a:miter lim="8000"/>
                    <a:headEnd type="none" w="med" len="med"/>
                    <a:tailEnd type="none" w="med" len="med"/>
                  </a:ln>
                </p:spPr>
                <p:txBody>
                  <a:bodyPr lIns="93254" tIns="46610" rIns="93254" bIns="46610" anchor="t" anchorCtr="0">
                    <a:noAutofit/>
                  </a:bodyPr>
                  <a:lstStyle/>
                  <a:p>
                    <a:pPr defTabSz="1243493"/>
                    <a:endParaRPr sz="1496" kern="0">
                      <a:solidFill>
                        <a:srgbClr val="000000"/>
                      </a:solidFill>
                      <a:latin typeface="Arial"/>
                      <a:ea typeface="Arial"/>
                      <a:cs typeface="Arial"/>
                      <a:sym typeface="Arial"/>
                    </a:endParaRPr>
                  </a:p>
                </p:txBody>
              </p:sp>
              <p:cxnSp>
                <p:nvCxnSpPr>
                  <p:cNvPr id="1562" name="Shape 1562"/>
                  <p:cNvCxnSpPr/>
                  <p:nvPr/>
                </p:nvCxnSpPr>
                <p:spPr>
                  <a:xfrm rot="10800000">
                    <a:off x="-4779687" y="77737"/>
                    <a:ext cx="0" cy="222300"/>
                  </a:xfrm>
                  <a:prstGeom prst="straightConnector1">
                    <a:avLst/>
                  </a:prstGeom>
                  <a:noFill/>
                  <a:ln w="9525" cap="rnd" cmpd="sng">
                    <a:solidFill>
                      <a:srgbClr val="A5A5A5"/>
                    </a:solidFill>
                    <a:prstDash val="solid"/>
                    <a:round/>
                    <a:headEnd type="none" w="med" len="med"/>
                    <a:tailEnd type="none" w="med" len="med"/>
                  </a:ln>
                </p:spPr>
              </p:cxnSp>
              <p:cxnSp>
                <p:nvCxnSpPr>
                  <p:cNvPr id="1563" name="Shape 1563"/>
                  <p:cNvCxnSpPr/>
                  <p:nvPr/>
                </p:nvCxnSpPr>
                <p:spPr>
                  <a:xfrm rot="10800000">
                    <a:off x="-4711426" y="77737"/>
                    <a:ext cx="0" cy="222300"/>
                  </a:xfrm>
                  <a:prstGeom prst="straightConnector1">
                    <a:avLst/>
                  </a:prstGeom>
                  <a:noFill/>
                  <a:ln w="9525" cap="rnd" cmpd="sng">
                    <a:solidFill>
                      <a:srgbClr val="A5A5A5"/>
                    </a:solidFill>
                    <a:prstDash val="solid"/>
                    <a:round/>
                    <a:headEnd type="none" w="med" len="med"/>
                    <a:tailEnd type="none" w="med" len="med"/>
                  </a:ln>
                </p:spPr>
              </p:cxnSp>
              <p:cxnSp>
                <p:nvCxnSpPr>
                  <p:cNvPr id="1564" name="Shape 1564"/>
                  <p:cNvCxnSpPr/>
                  <p:nvPr/>
                </p:nvCxnSpPr>
                <p:spPr>
                  <a:xfrm rot="10800000">
                    <a:off x="-4649512" y="77737"/>
                    <a:ext cx="0" cy="222300"/>
                  </a:xfrm>
                  <a:prstGeom prst="straightConnector1">
                    <a:avLst/>
                  </a:prstGeom>
                  <a:noFill/>
                  <a:ln w="9525" cap="rnd" cmpd="sng">
                    <a:solidFill>
                      <a:srgbClr val="A5A5A5"/>
                    </a:solidFill>
                    <a:prstDash val="solid"/>
                    <a:round/>
                    <a:headEnd type="none" w="med" len="med"/>
                    <a:tailEnd type="none" w="med" len="med"/>
                  </a:ln>
                </p:spPr>
              </p:cxnSp>
              <p:cxnSp>
                <p:nvCxnSpPr>
                  <p:cNvPr id="1565" name="Shape 1565"/>
                  <p:cNvCxnSpPr/>
                  <p:nvPr/>
                </p:nvCxnSpPr>
                <p:spPr>
                  <a:xfrm rot="10800000">
                    <a:off x="-4581251" y="77737"/>
                    <a:ext cx="0" cy="222300"/>
                  </a:xfrm>
                  <a:prstGeom prst="straightConnector1">
                    <a:avLst/>
                  </a:prstGeom>
                  <a:noFill/>
                  <a:ln w="9525" cap="rnd" cmpd="sng">
                    <a:solidFill>
                      <a:srgbClr val="A5A5A5"/>
                    </a:solidFill>
                    <a:prstDash val="solid"/>
                    <a:round/>
                    <a:headEnd type="none" w="med" len="med"/>
                    <a:tailEnd type="none" w="med" len="med"/>
                  </a:ln>
                </p:spPr>
              </p:cxnSp>
            </p:grpSp>
          </p:grpSp>
          <p:grpSp>
            <p:nvGrpSpPr>
              <p:cNvPr id="1566" name="Shape 1566"/>
              <p:cNvGrpSpPr/>
              <p:nvPr/>
            </p:nvGrpSpPr>
            <p:grpSpPr>
              <a:xfrm>
                <a:off x="6007377" y="2372047"/>
                <a:ext cx="164073" cy="163587"/>
                <a:chOff x="6953410" y="2267675"/>
                <a:chExt cx="324000" cy="324000"/>
              </a:xfrm>
            </p:grpSpPr>
            <p:sp>
              <p:nvSpPr>
                <p:cNvPr id="1567" name="Shape 1567"/>
                <p:cNvSpPr/>
                <p:nvPr/>
              </p:nvSpPr>
              <p:spPr>
                <a:xfrm>
                  <a:off x="6953410" y="2267675"/>
                  <a:ext cx="324000" cy="324000"/>
                </a:xfrm>
                <a:prstGeom prst="ellipse">
                  <a:avLst/>
                </a:prstGeom>
                <a:solidFill>
                  <a:srgbClr val="FFFFFF"/>
                </a:solidFill>
                <a:ln w="9525" cap="flat" cmpd="sng">
                  <a:solidFill>
                    <a:srgbClr val="000000"/>
                  </a:solidFill>
                  <a:prstDash val="solid"/>
                  <a:miter lim="8000"/>
                  <a:headEnd type="none" w="med" len="med"/>
                  <a:tailEnd type="none" w="med" len="med"/>
                </a:ln>
              </p:spPr>
              <p:txBody>
                <a:bodyPr lIns="93220" tIns="46610" rIns="93220" bIns="46610" anchor="ctr" anchorCtr="0">
                  <a:noAutofit/>
                </a:bodyPr>
                <a:lstStyle/>
                <a:p>
                  <a:pPr algn="ctr" defTabSz="1243493"/>
                  <a:endParaRPr sz="1904" kern="0">
                    <a:solidFill>
                      <a:srgbClr val="FFFFFF"/>
                    </a:solidFill>
                    <a:latin typeface="Arial"/>
                    <a:ea typeface="Arial"/>
                    <a:cs typeface="Arial"/>
                    <a:sym typeface="Arial"/>
                  </a:endParaRPr>
                </a:p>
              </p:txBody>
            </p:sp>
            <p:sp>
              <p:nvSpPr>
                <p:cNvPr id="1568" name="Shape 1568"/>
                <p:cNvSpPr/>
                <p:nvPr/>
              </p:nvSpPr>
              <p:spPr>
                <a:xfrm>
                  <a:off x="7036428" y="2315491"/>
                  <a:ext cx="157800" cy="213600"/>
                </a:xfrm>
                <a:custGeom>
                  <a:avLst/>
                  <a:gdLst/>
                  <a:ahLst/>
                  <a:cxnLst/>
                  <a:rect l="0" t="0" r="0" b="0"/>
                  <a:pathLst>
                    <a:path w="120000" h="120000" extrusionOk="0">
                      <a:moveTo>
                        <a:pt x="106551" y="52919"/>
                      </a:moveTo>
                      <a:cubicBezTo>
                        <a:pt x="13448" y="52919"/>
                        <a:pt x="13448" y="52919"/>
                        <a:pt x="13448" y="52919"/>
                      </a:cubicBezTo>
                      <a:cubicBezTo>
                        <a:pt x="6206" y="52919"/>
                        <a:pt x="0" y="57142"/>
                        <a:pt x="0" y="62360"/>
                      </a:cubicBezTo>
                      <a:cubicBezTo>
                        <a:pt x="0" y="110310"/>
                        <a:pt x="0" y="110310"/>
                        <a:pt x="0" y="110310"/>
                      </a:cubicBezTo>
                      <a:cubicBezTo>
                        <a:pt x="0" y="115776"/>
                        <a:pt x="6206" y="120000"/>
                        <a:pt x="13448" y="120000"/>
                      </a:cubicBezTo>
                      <a:cubicBezTo>
                        <a:pt x="106551" y="120000"/>
                        <a:pt x="106551" y="120000"/>
                        <a:pt x="106551" y="120000"/>
                      </a:cubicBezTo>
                      <a:cubicBezTo>
                        <a:pt x="114137" y="120000"/>
                        <a:pt x="120000" y="115776"/>
                        <a:pt x="120000" y="110310"/>
                      </a:cubicBezTo>
                      <a:cubicBezTo>
                        <a:pt x="120000" y="62360"/>
                        <a:pt x="120000" y="62360"/>
                        <a:pt x="120000" y="62360"/>
                      </a:cubicBezTo>
                      <a:cubicBezTo>
                        <a:pt x="120000" y="57142"/>
                        <a:pt x="114137" y="52919"/>
                        <a:pt x="106551" y="52919"/>
                      </a:cubicBezTo>
                      <a:close/>
                      <a:moveTo>
                        <a:pt x="113448" y="110310"/>
                      </a:moveTo>
                      <a:cubicBezTo>
                        <a:pt x="113448" y="113043"/>
                        <a:pt x="110344" y="115279"/>
                        <a:pt x="106551" y="115279"/>
                      </a:cubicBezTo>
                      <a:cubicBezTo>
                        <a:pt x="13448" y="115279"/>
                        <a:pt x="13448" y="115279"/>
                        <a:pt x="13448" y="115279"/>
                      </a:cubicBezTo>
                      <a:cubicBezTo>
                        <a:pt x="9655" y="115279"/>
                        <a:pt x="6896" y="113043"/>
                        <a:pt x="6896" y="110310"/>
                      </a:cubicBezTo>
                      <a:cubicBezTo>
                        <a:pt x="6896" y="62360"/>
                        <a:pt x="6896" y="62360"/>
                        <a:pt x="6896" y="62360"/>
                      </a:cubicBezTo>
                      <a:cubicBezTo>
                        <a:pt x="6896" y="59875"/>
                        <a:pt x="9655" y="57639"/>
                        <a:pt x="13448" y="57639"/>
                      </a:cubicBezTo>
                      <a:cubicBezTo>
                        <a:pt x="106551" y="57639"/>
                        <a:pt x="106551" y="57639"/>
                        <a:pt x="106551" y="57639"/>
                      </a:cubicBezTo>
                      <a:cubicBezTo>
                        <a:pt x="110344" y="57639"/>
                        <a:pt x="113448" y="59875"/>
                        <a:pt x="113448" y="62360"/>
                      </a:cubicBezTo>
                      <a:lnTo>
                        <a:pt x="113448" y="110310"/>
                      </a:lnTo>
                      <a:close/>
                      <a:moveTo>
                        <a:pt x="23448" y="31304"/>
                      </a:moveTo>
                      <a:cubicBezTo>
                        <a:pt x="23448" y="16645"/>
                        <a:pt x="40000" y="4720"/>
                        <a:pt x="60000" y="4720"/>
                      </a:cubicBezTo>
                      <a:cubicBezTo>
                        <a:pt x="80344" y="4720"/>
                        <a:pt x="96551" y="16645"/>
                        <a:pt x="96551" y="31304"/>
                      </a:cubicBezTo>
                      <a:cubicBezTo>
                        <a:pt x="96551" y="47950"/>
                        <a:pt x="96551" y="47950"/>
                        <a:pt x="96551" y="47950"/>
                      </a:cubicBezTo>
                      <a:cubicBezTo>
                        <a:pt x="103448" y="47950"/>
                        <a:pt x="103448" y="47950"/>
                        <a:pt x="103448" y="47950"/>
                      </a:cubicBezTo>
                      <a:cubicBezTo>
                        <a:pt x="103448" y="31304"/>
                        <a:pt x="103448" y="31304"/>
                        <a:pt x="103448" y="31304"/>
                      </a:cubicBezTo>
                      <a:cubicBezTo>
                        <a:pt x="103448" y="13913"/>
                        <a:pt x="83793" y="0"/>
                        <a:pt x="60000" y="0"/>
                      </a:cubicBezTo>
                      <a:cubicBezTo>
                        <a:pt x="36206" y="0"/>
                        <a:pt x="16896" y="13913"/>
                        <a:pt x="16896" y="31304"/>
                      </a:cubicBezTo>
                      <a:cubicBezTo>
                        <a:pt x="16896" y="47950"/>
                        <a:pt x="16896" y="47950"/>
                        <a:pt x="16896" y="47950"/>
                      </a:cubicBezTo>
                      <a:cubicBezTo>
                        <a:pt x="23448" y="47950"/>
                        <a:pt x="23448" y="47950"/>
                        <a:pt x="23448" y="47950"/>
                      </a:cubicBezTo>
                      <a:lnTo>
                        <a:pt x="23448" y="31304"/>
                      </a:lnTo>
                      <a:close/>
                      <a:moveTo>
                        <a:pt x="60000" y="74285"/>
                      </a:moveTo>
                      <a:cubicBezTo>
                        <a:pt x="54482" y="74285"/>
                        <a:pt x="50000" y="77515"/>
                        <a:pt x="50000" y="81490"/>
                      </a:cubicBezTo>
                      <a:cubicBezTo>
                        <a:pt x="50000" y="84720"/>
                        <a:pt x="52758" y="87453"/>
                        <a:pt x="56551" y="88447"/>
                      </a:cubicBezTo>
                      <a:cubicBezTo>
                        <a:pt x="56551" y="103105"/>
                        <a:pt x="56551" y="103105"/>
                        <a:pt x="56551" y="103105"/>
                      </a:cubicBezTo>
                      <a:cubicBezTo>
                        <a:pt x="63448" y="103105"/>
                        <a:pt x="63448" y="103105"/>
                        <a:pt x="63448" y="103105"/>
                      </a:cubicBezTo>
                      <a:cubicBezTo>
                        <a:pt x="63448" y="88447"/>
                        <a:pt x="63448" y="88447"/>
                        <a:pt x="63448" y="88447"/>
                      </a:cubicBezTo>
                      <a:cubicBezTo>
                        <a:pt x="67241" y="87453"/>
                        <a:pt x="70000" y="84720"/>
                        <a:pt x="70000" y="81490"/>
                      </a:cubicBezTo>
                      <a:cubicBezTo>
                        <a:pt x="70000" y="77515"/>
                        <a:pt x="65517" y="74285"/>
                        <a:pt x="60000" y="74285"/>
                      </a:cubicBezTo>
                      <a:close/>
                    </a:path>
                  </a:pathLst>
                </a:custGeom>
                <a:solidFill>
                  <a:srgbClr val="ED7D31"/>
                </a:solidFill>
                <a:ln w="9525" cap="flat" cmpd="sng">
                  <a:solidFill>
                    <a:srgbClr val="000000"/>
                  </a:solidFill>
                  <a:prstDash val="solid"/>
                  <a:round/>
                  <a:headEnd type="none" w="med" len="med"/>
                  <a:tailEnd type="none" w="med" len="med"/>
                </a:ln>
              </p:spPr>
              <p:txBody>
                <a:bodyPr lIns="93220" tIns="46610" rIns="93220" bIns="46610" anchor="t" anchorCtr="0">
                  <a:noAutofit/>
                </a:bodyPr>
                <a:lstStyle/>
                <a:p>
                  <a:pPr defTabSz="1243493"/>
                  <a:endParaRPr sz="1904" kern="0">
                    <a:solidFill>
                      <a:srgbClr val="000000"/>
                    </a:solidFill>
                    <a:latin typeface="Arial"/>
                    <a:ea typeface="Arial"/>
                    <a:cs typeface="Arial"/>
                    <a:sym typeface="Arial"/>
                  </a:endParaRPr>
                </a:p>
              </p:txBody>
            </p:sp>
          </p:grpSp>
        </p:grpSp>
        <p:grpSp>
          <p:nvGrpSpPr>
            <p:cNvPr id="1569" name="Shape 1569"/>
            <p:cNvGrpSpPr/>
            <p:nvPr/>
          </p:nvGrpSpPr>
          <p:grpSpPr>
            <a:xfrm>
              <a:off x="6943419" y="3853407"/>
              <a:ext cx="234922" cy="225346"/>
              <a:chOff x="6680126" y="2214738"/>
              <a:chExt cx="313230" cy="300462"/>
            </a:xfrm>
          </p:grpSpPr>
          <p:grpSp>
            <p:nvGrpSpPr>
              <p:cNvPr id="1570" name="Shape 1570"/>
              <p:cNvGrpSpPr/>
              <p:nvPr/>
            </p:nvGrpSpPr>
            <p:grpSpPr>
              <a:xfrm>
                <a:off x="6680126" y="2214738"/>
                <a:ext cx="223259" cy="223259"/>
                <a:chOff x="-4901926" y="-20638"/>
                <a:chExt cx="442800" cy="442800"/>
              </a:xfrm>
            </p:grpSpPr>
            <p:sp>
              <p:nvSpPr>
                <p:cNvPr id="1571" name="Shape 1571"/>
                <p:cNvSpPr/>
                <p:nvPr/>
              </p:nvSpPr>
              <p:spPr>
                <a:xfrm>
                  <a:off x="-4901926" y="-20638"/>
                  <a:ext cx="442800" cy="442800"/>
                </a:xfrm>
                <a:custGeom>
                  <a:avLst/>
                  <a:gdLst/>
                  <a:ahLst/>
                  <a:cxnLst/>
                  <a:rect l="0" t="0" r="0" b="0"/>
                  <a:pathLst>
                    <a:path w="120000" h="120000" extrusionOk="0">
                      <a:moveTo>
                        <a:pt x="12413" y="0"/>
                      </a:moveTo>
                      <a:cubicBezTo>
                        <a:pt x="109655" y="0"/>
                        <a:pt x="109655" y="0"/>
                        <a:pt x="109655" y="0"/>
                      </a:cubicBezTo>
                      <a:cubicBezTo>
                        <a:pt x="115862" y="0"/>
                        <a:pt x="120000" y="4137"/>
                        <a:pt x="120000" y="10344"/>
                      </a:cubicBezTo>
                      <a:cubicBezTo>
                        <a:pt x="120000" y="109655"/>
                        <a:pt x="120000" y="109655"/>
                        <a:pt x="120000" y="109655"/>
                      </a:cubicBezTo>
                      <a:cubicBezTo>
                        <a:pt x="120000" y="115862"/>
                        <a:pt x="115862" y="120000"/>
                        <a:pt x="109655" y="120000"/>
                      </a:cubicBezTo>
                      <a:cubicBezTo>
                        <a:pt x="12413" y="120000"/>
                        <a:pt x="12413" y="120000"/>
                        <a:pt x="12413" y="120000"/>
                      </a:cubicBezTo>
                      <a:cubicBezTo>
                        <a:pt x="6206" y="120000"/>
                        <a:pt x="0" y="115862"/>
                        <a:pt x="0" y="109655"/>
                      </a:cubicBezTo>
                      <a:cubicBezTo>
                        <a:pt x="0" y="10344"/>
                        <a:pt x="0" y="10344"/>
                        <a:pt x="0" y="10344"/>
                      </a:cubicBezTo>
                      <a:cubicBezTo>
                        <a:pt x="0" y="4137"/>
                        <a:pt x="6206" y="0"/>
                        <a:pt x="12413" y="0"/>
                      </a:cubicBezTo>
                      <a:close/>
                    </a:path>
                  </a:pathLst>
                </a:custGeom>
                <a:noFill/>
                <a:ln w="9525" cap="flat" cmpd="sng">
                  <a:solidFill>
                    <a:srgbClr val="FFC000"/>
                  </a:solidFill>
                  <a:prstDash val="solid"/>
                  <a:miter lim="8000"/>
                  <a:headEnd type="none" w="med" len="med"/>
                  <a:tailEnd type="none" w="med" len="med"/>
                </a:ln>
              </p:spPr>
              <p:txBody>
                <a:bodyPr lIns="93254" tIns="46610" rIns="93254" bIns="46610" anchor="t" anchorCtr="0">
                  <a:noAutofit/>
                </a:bodyPr>
                <a:lstStyle/>
                <a:p>
                  <a:pPr defTabSz="1243493"/>
                  <a:endParaRPr sz="1496" kern="0">
                    <a:solidFill>
                      <a:srgbClr val="000000"/>
                    </a:solidFill>
                    <a:latin typeface="Arial"/>
                    <a:ea typeface="Arial"/>
                    <a:cs typeface="Arial"/>
                    <a:sym typeface="Arial"/>
                  </a:endParaRPr>
                </a:p>
              </p:txBody>
            </p:sp>
            <p:cxnSp>
              <p:nvCxnSpPr>
                <p:cNvPr id="1572" name="Shape 1572"/>
                <p:cNvCxnSpPr/>
                <p:nvPr/>
              </p:nvCxnSpPr>
              <p:spPr>
                <a:xfrm rot="10800000">
                  <a:off x="-4779687" y="77737"/>
                  <a:ext cx="0" cy="222300"/>
                </a:xfrm>
                <a:prstGeom prst="straightConnector1">
                  <a:avLst/>
                </a:prstGeom>
                <a:noFill/>
                <a:ln w="9525" cap="rnd" cmpd="sng">
                  <a:solidFill>
                    <a:srgbClr val="FFC000"/>
                  </a:solidFill>
                  <a:prstDash val="solid"/>
                  <a:round/>
                  <a:headEnd type="none" w="med" len="med"/>
                  <a:tailEnd type="none" w="med" len="med"/>
                </a:ln>
              </p:spPr>
            </p:cxnSp>
            <p:cxnSp>
              <p:nvCxnSpPr>
                <p:cNvPr id="1573" name="Shape 1573"/>
                <p:cNvCxnSpPr/>
                <p:nvPr/>
              </p:nvCxnSpPr>
              <p:spPr>
                <a:xfrm rot="10800000">
                  <a:off x="-4711426" y="77737"/>
                  <a:ext cx="0" cy="222300"/>
                </a:xfrm>
                <a:prstGeom prst="straightConnector1">
                  <a:avLst/>
                </a:prstGeom>
                <a:noFill/>
                <a:ln w="9525" cap="rnd" cmpd="sng">
                  <a:solidFill>
                    <a:srgbClr val="FFC000"/>
                  </a:solidFill>
                  <a:prstDash val="solid"/>
                  <a:round/>
                  <a:headEnd type="none" w="med" len="med"/>
                  <a:tailEnd type="none" w="med" len="med"/>
                </a:ln>
              </p:spPr>
            </p:cxnSp>
            <p:cxnSp>
              <p:nvCxnSpPr>
                <p:cNvPr id="1574" name="Shape 1574"/>
                <p:cNvCxnSpPr/>
                <p:nvPr/>
              </p:nvCxnSpPr>
              <p:spPr>
                <a:xfrm rot="10800000">
                  <a:off x="-4649512" y="77737"/>
                  <a:ext cx="0" cy="222300"/>
                </a:xfrm>
                <a:prstGeom prst="straightConnector1">
                  <a:avLst/>
                </a:prstGeom>
                <a:noFill/>
                <a:ln w="9525" cap="rnd" cmpd="sng">
                  <a:solidFill>
                    <a:srgbClr val="FFC000"/>
                  </a:solidFill>
                  <a:prstDash val="solid"/>
                  <a:round/>
                  <a:headEnd type="none" w="med" len="med"/>
                  <a:tailEnd type="none" w="med" len="med"/>
                </a:ln>
              </p:spPr>
            </p:cxnSp>
            <p:cxnSp>
              <p:nvCxnSpPr>
                <p:cNvPr id="1575" name="Shape 1575"/>
                <p:cNvCxnSpPr/>
                <p:nvPr/>
              </p:nvCxnSpPr>
              <p:spPr>
                <a:xfrm rot="10800000">
                  <a:off x="-4581251" y="77737"/>
                  <a:ext cx="0" cy="222300"/>
                </a:xfrm>
                <a:prstGeom prst="straightConnector1">
                  <a:avLst/>
                </a:prstGeom>
                <a:noFill/>
                <a:ln w="9525" cap="rnd" cmpd="sng">
                  <a:solidFill>
                    <a:srgbClr val="FFC000"/>
                  </a:solidFill>
                  <a:prstDash val="solid"/>
                  <a:round/>
                  <a:headEnd type="none" w="med" len="med"/>
                  <a:tailEnd type="none" w="med" len="med"/>
                </a:ln>
              </p:spPr>
            </p:cxnSp>
          </p:grpSp>
          <p:grpSp>
            <p:nvGrpSpPr>
              <p:cNvPr id="1576" name="Shape 1576"/>
              <p:cNvGrpSpPr/>
              <p:nvPr/>
            </p:nvGrpSpPr>
            <p:grpSpPr>
              <a:xfrm>
                <a:off x="6829282" y="2351613"/>
                <a:ext cx="164073" cy="163587"/>
                <a:chOff x="6953410" y="2267675"/>
                <a:chExt cx="324000" cy="324000"/>
              </a:xfrm>
            </p:grpSpPr>
            <p:sp>
              <p:nvSpPr>
                <p:cNvPr id="1577" name="Shape 1577"/>
                <p:cNvSpPr/>
                <p:nvPr/>
              </p:nvSpPr>
              <p:spPr>
                <a:xfrm>
                  <a:off x="6953410" y="2267675"/>
                  <a:ext cx="324000" cy="324000"/>
                </a:xfrm>
                <a:prstGeom prst="ellipse">
                  <a:avLst/>
                </a:prstGeom>
                <a:solidFill>
                  <a:srgbClr val="FFFFFF"/>
                </a:solidFill>
                <a:ln w="9525" cap="flat" cmpd="sng">
                  <a:solidFill>
                    <a:srgbClr val="000000"/>
                  </a:solidFill>
                  <a:prstDash val="solid"/>
                  <a:miter lim="8000"/>
                  <a:headEnd type="none" w="med" len="med"/>
                  <a:tailEnd type="none" w="med" len="med"/>
                </a:ln>
              </p:spPr>
              <p:txBody>
                <a:bodyPr lIns="93220" tIns="46610" rIns="93220" bIns="46610" anchor="ctr" anchorCtr="0">
                  <a:noAutofit/>
                </a:bodyPr>
                <a:lstStyle/>
                <a:p>
                  <a:pPr algn="ctr" defTabSz="1243493"/>
                  <a:endParaRPr sz="1904" kern="0">
                    <a:solidFill>
                      <a:srgbClr val="FFFFFF"/>
                    </a:solidFill>
                    <a:latin typeface="Arial"/>
                    <a:ea typeface="Arial"/>
                    <a:cs typeface="Arial"/>
                    <a:sym typeface="Arial"/>
                  </a:endParaRPr>
                </a:p>
              </p:txBody>
            </p:sp>
            <p:sp>
              <p:nvSpPr>
                <p:cNvPr id="1578" name="Shape 1578"/>
                <p:cNvSpPr/>
                <p:nvPr/>
              </p:nvSpPr>
              <p:spPr>
                <a:xfrm>
                  <a:off x="7036428" y="2315491"/>
                  <a:ext cx="157800" cy="213600"/>
                </a:xfrm>
                <a:custGeom>
                  <a:avLst/>
                  <a:gdLst/>
                  <a:ahLst/>
                  <a:cxnLst/>
                  <a:rect l="0" t="0" r="0" b="0"/>
                  <a:pathLst>
                    <a:path w="120000" h="120000" extrusionOk="0">
                      <a:moveTo>
                        <a:pt x="106551" y="52919"/>
                      </a:moveTo>
                      <a:cubicBezTo>
                        <a:pt x="13448" y="52919"/>
                        <a:pt x="13448" y="52919"/>
                        <a:pt x="13448" y="52919"/>
                      </a:cubicBezTo>
                      <a:cubicBezTo>
                        <a:pt x="6206" y="52919"/>
                        <a:pt x="0" y="57142"/>
                        <a:pt x="0" y="62360"/>
                      </a:cubicBezTo>
                      <a:cubicBezTo>
                        <a:pt x="0" y="110310"/>
                        <a:pt x="0" y="110310"/>
                        <a:pt x="0" y="110310"/>
                      </a:cubicBezTo>
                      <a:cubicBezTo>
                        <a:pt x="0" y="115776"/>
                        <a:pt x="6206" y="120000"/>
                        <a:pt x="13448" y="120000"/>
                      </a:cubicBezTo>
                      <a:cubicBezTo>
                        <a:pt x="106551" y="120000"/>
                        <a:pt x="106551" y="120000"/>
                        <a:pt x="106551" y="120000"/>
                      </a:cubicBezTo>
                      <a:cubicBezTo>
                        <a:pt x="114137" y="120000"/>
                        <a:pt x="120000" y="115776"/>
                        <a:pt x="120000" y="110310"/>
                      </a:cubicBezTo>
                      <a:cubicBezTo>
                        <a:pt x="120000" y="62360"/>
                        <a:pt x="120000" y="62360"/>
                        <a:pt x="120000" y="62360"/>
                      </a:cubicBezTo>
                      <a:cubicBezTo>
                        <a:pt x="120000" y="57142"/>
                        <a:pt x="114137" y="52919"/>
                        <a:pt x="106551" y="52919"/>
                      </a:cubicBezTo>
                      <a:close/>
                      <a:moveTo>
                        <a:pt x="113448" y="110310"/>
                      </a:moveTo>
                      <a:cubicBezTo>
                        <a:pt x="113448" y="113043"/>
                        <a:pt x="110344" y="115279"/>
                        <a:pt x="106551" y="115279"/>
                      </a:cubicBezTo>
                      <a:cubicBezTo>
                        <a:pt x="13448" y="115279"/>
                        <a:pt x="13448" y="115279"/>
                        <a:pt x="13448" y="115279"/>
                      </a:cubicBezTo>
                      <a:cubicBezTo>
                        <a:pt x="9655" y="115279"/>
                        <a:pt x="6896" y="113043"/>
                        <a:pt x="6896" y="110310"/>
                      </a:cubicBezTo>
                      <a:cubicBezTo>
                        <a:pt x="6896" y="62360"/>
                        <a:pt x="6896" y="62360"/>
                        <a:pt x="6896" y="62360"/>
                      </a:cubicBezTo>
                      <a:cubicBezTo>
                        <a:pt x="6896" y="59875"/>
                        <a:pt x="9655" y="57639"/>
                        <a:pt x="13448" y="57639"/>
                      </a:cubicBezTo>
                      <a:cubicBezTo>
                        <a:pt x="106551" y="57639"/>
                        <a:pt x="106551" y="57639"/>
                        <a:pt x="106551" y="57639"/>
                      </a:cubicBezTo>
                      <a:cubicBezTo>
                        <a:pt x="110344" y="57639"/>
                        <a:pt x="113448" y="59875"/>
                        <a:pt x="113448" y="62360"/>
                      </a:cubicBezTo>
                      <a:lnTo>
                        <a:pt x="113448" y="110310"/>
                      </a:lnTo>
                      <a:close/>
                      <a:moveTo>
                        <a:pt x="23448" y="31304"/>
                      </a:moveTo>
                      <a:cubicBezTo>
                        <a:pt x="23448" y="16645"/>
                        <a:pt x="40000" y="4720"/>
                        <a:pt x="60000" y="4720"/>
                      </a:cubicBezTo>
                      <a:cubicBezTo>
                        <a:pt x="80344" y="4720"/>
                        <a:pt x="96551" y="16645"/>
                        <a:pt x="96551" y="31304"/>
                      </a:cubicBezTo>
                      <a:cubicBezTo>
                        <a:pt x="96551" y="47950"/>
                        <a:pt x="96551" y="47950"/>
                        <a:pt x="96551" y="47950"/>
                      </a:cubicBezTo>
                      <a:cubicBezTo>
                        <a:pt x="103448" y="47950"/>
                        <a:pt x="103448" y="47950"/>
                        <a:pt x="103448" y="47950"/>
                      </a:cubicBezTo>
                      <a:cubicBezTo>
                        <a:pt x="103448" y="31304"/>
                        <a:pt x="103448" y="31304"/>
                        <a:pt x="103448" y="31304"/>
                      </a:cubicBezTo>
                      <a:cubicBezTo>
                        <a:pt x="103448" y="13913"/>
                        <a:pt x="83793" y="0"/>
                        <a:pt x="60000" y="0"/>
                      </a:cubicBezTo>
                      <a:cubicBezTo>
                        <a:pt x="36206" y="0"/>
                        <a:pt x="16896" y="13913"/>
                        <a:pt x="16896" y="31304"/>
                      </a:cubicBezTo>
                      <a:cubicBezTo>
                        <a:pt x="16896" y="47950"/>
                        <a:pt x="16896" y="47950"/>
                        <a:pt x="16896" y="47950"/>
                      </a:cubicBezTo>
                      <a:cubicBezTo>
                        <a:pt x="23448" y="47950"/>
                        <a:pt x="23448" y="47950"/>
                        <a:pt x="23448" y="47950"/>
                      </a:cubicBezTo>
                      <a:lnTo>
                        <a:pt x="23448" y="31304"/>
                      </a:lnTo>
                      <a:close/>
                      <a:moveTo>
                        <a:pt x="60000" y="74285"/>
                      </a:moveTo>
                      <a:cubicBezTo>
                        <a:pt x="54482" y="74285"/>
                        <a:pt x="50000" y="77515"/>
                        <a:pt x="50000" y="81490"/>
                      </a:cubicBezTo>
                      <a:cubicBezTo>
                        <a:pt x="50000" y="84720"/>
                        <a:pt x="52758" y="87453"/>
                        <a:pt x="56551" y="88447"/>
                      </a:cubicBezTo>
                      <a:cubicBezTo>
                        <a:pt x="56551" y="103105"/>
                        <a:pt x="56551" y="103105"/>
                        <a:pt x="56551" y="103105"/>
                      </a:cubicBezTo>
                      <a:cubicBezTo>
                        <a:pt x="63448" y="103105"/>
                        <a:pt x="63448" y="103105"/>
                        <a:pt x="63448" y="103105"/>
                      </a:cubicBezTo>
                      <a:cubicBezTo>
                        <a:pt x="63448" y="88447"/>
                        <a:pt x="63448" y="88447"/>
                        <a:pt x="63448" y="88447"/>
                      </a:cubicBezTo>
                      <a:cubicBezTo>
                        <a:pt x="67241" y="87453"/>
                        <a:pt x="70000" y="84720"/>
                        <a:pt x="70000" y="81490"/>
                      </a:cubicBezTo>
                      <a:cubicBezTo>
                        <a:pt x="70000" y="77515"/>
                        <a:pt x="65517" y="74285"/>
                        <a:pt x="60000" y="74285"/>
                      </a:cubicBezTo>
                      <a:close/>
                    </a:path>
                  </a:pathLst>
                </a:custGeom>
                <a:solidFill>
                  <a:srgbClr val="ED7D31"/>
                </a:solidFill>
                <a:ln w="9525" cap="flat" cmpd="sng">
                  <a:solidFill>
                    <a:srgbClr val="000000"/>
                  </a:solidFill>
                  <a:prstDash val="solid"/>
                  <a:round/>
                  <a:headEnd type="none" w="med" len="med"/>
                  <a:tailEnd type="none" w="med" len="med"/>
                </a:ln>
              </p:spPr>
              <p:txBody>
                <a:bodyPr lIns="93220" tIns="46610" rIns="93220" bIns="46610" anchor="t" anchorCtr="0">
                  <a:noAutofit/>
                </a:bodyPr>
                <a:lstStyle/>
                <a:p>
                  <a:pPr defTabSz="1243493"/>
                  <a:endParaRPr sz="1904" kern="0">
                    <a:solidFill>
                      <a:srgbClr val="000000"/>
                    </a:solidFill>
                    <a:latin typeface="Arial"/>
                    <a:ea typeface="Arial"/>
                    <a:cs typeface="Arial"/>
                    <a:sym typeface="Arial"/>
                  </a:endParaRPr>
                </a:p>
              </p:txBody>
            </p:sp>
          </p:grpSp>
        </p:grpSp>
        <p:grpSp>
          <p:nvGrpSpPr>
            <p:cNvPr id="1579" name="Shape 1579"/>
            <p:cNvGrpSpPr/>
            <p:nvPr/>
          </p:nvGrpSpPr>
          <p:grpSpPr>
            <a:xfrm>
              <a:off x="6666938" y="3846740"/>
              <a:ext cx="167466" cy="167466"/>
              <a:chOff x="-4901926" y="-20638"/>
              <a:chExt cx="442800" cy="442800"/>
            </a:xfrm>
          </p:grpSpPr>
          <p:sp>
            <p:nvSpPr>
              <p:cNvPr id="1580" name="Shape 1580"/>
              <p:cNvSpPr/>
              <p:nvPr/>
            </p:nvSpPr>
            <p:spPr>
              <a:xfrm>
                <a:off x="-4901926" y="-20638"/>
                <a:ext cx="442800" cy="442800"/>
              </a:xfrm>
              <a:custGeom>
                <a:avLst/>
                <a:gdLst/>
                <a:ahLst/>
                <a:cxnLst/>
                <a:rect l="0" t="0" r="0" b="0"/>
                <a:pathLst>
                  <a:path w="120000" h="120000" extrusionOk="0">
                    <a:moveTo>
                      <a:pt x="12413" y="0"/>
                    </a:moveTo>
                    <a:cubicBezTo>
                      <a:pt x="109655" y="0"/>
                      <a:pt x="109655" y="0"/>
                      <a:pt x="109655" y="0"/>
                    </a:cubicBezTo>
                    <a:cubicBezTo>
                      <a:pt x="115862" y="0"/>
                      <a:pt x="120000" y="4137"/>
                      <a:pt x="120000" y="10344"/>
                    </a:cubicBezTo>
                    <a:cubicBezTo>
                      <a:pt x="120000" y="109655"/>
                      <a:pt x="120000" y="109655"/>
                      <a:pt x="120000" y="109655"/>
                    </a:cubicBezTo>
                    <a:cubicBezTo>
                      <a:pt x="120000" y="115862"/>
                      <a:pt x="115862" y="120000"/>
                      <a:pt x="109655" y="120000"/>
                    </a:cubicBezTo>
                    <a:cubicBezTo>
                      <a:pt x="12413" y="120000"/>
                      <a:pt x="12413" y="120000"/>
                      <a:pt x="12413" y="120000"/>
                    </a:cubicBezTo>
                    <a:cubicBezTo>
                      <a:pt x="6206" y="120000"/>
                      <a:pt x="0" y="115862"/>
                      <a:pt x="0" y="109655"/>
                    </a:cubicBezTo>
                    <a:cubicBezTo>
                      <a:pt x="0" y="10344"/>
                      <a:pt x="0" y="10344"/>
                      <a:pt x="0" y="10344"/>
                    </a:cubicBezTo>
                    <a:cubicBezTo>
                      <a:pt x="0" y="4137"/>
                      <a:pt x="6206" y="0"/>
                      <a:pt x="12413" y="0"/>
                    </a:cubicBezTo>
                    <a:close/>
                  </a:path>
                </a:pathLst>
              </a:custGeom>
              <a:noFill/>
              <a:ln w="9525" cap="flat" cmpd="sng">
                <a:solidFill>
                  <a:srgbClr val="5AC68D"/>
                </a:solidFill>
                <a:prstDash val="solid"/>
                <a:miter lim="8000"/>
                <a:headEnd type="none" w="med" len="med"/>
                <a:tailEnd type="none" w="med" len="med"/>
              </a:ln>
            </p:spPr>
            <p:txBody>
              <a:bodyPr lIns="93254" tIns="46610" rIns="93254" bIns="46610" anchor="t" anchorCtr="0">
                <a:noAutofit/>
              </a:bodyPr>
              <a:lstStyle/>
              <a:p>
                <a:pPr defTabSz="1243493"/>
                <a:endParaRPr sz="1496" kern="0">
                  <a:solidFill>
                    <a:srgbClr val="000000"/>
                  </a:solidFill>
                  <a:latin typeface="Arial"/>
                  <a:ea typeface="Arial"/>
                  <a:cs typeface="Arial"/>
                  <a:sym typeface="Arial"/>
                </a:endParaRPr>
              </a:p>
            </p:txBody>
          </p:sp>
          <p:cxnSp>
            <p:nvCxnSpPr>
              <p:cNvPr id="1581" name="Shape 1581"/>
              <p:cNvCxnSpPr/>
              <p:nvPr/>
            </p:nvCxnSpPr>
            <p:spPr>
              <a:xfrm rot="10800000">
                <a:off x="-4779687" y="77737"/>
                <a:ext cx="0" cy="222300"/>
              </a:xfrm>
              <a:prstGeom prst="straightConnector1">
                <a:avLst/>
              </a:prstGeom>
              <a:noFill/>
              <a:ln w="9525" cap="rnd" cmpd="sng">
                <a:solidFill>
                  <a:srgbClr val="5AC68D"/>
                </a:solidFill>
                <a:prstDash val="solid"/>
                <a:round/>
                <a:headEnd type="none" w="med" len="med"/>
                <a:tailEnd type="none" w="med" len="med"/>
              </a:ln>
            </p:spPr>
          </p:cxnSp>
          <p:cxnSp>
            <p:nvCxnSpPr>
              <p:cNvPr id="1582" name="Shape 1582"/>
              <p:cNvCxnSpPr/>
              <p:nvPr/>
            </p:nvCxnSpPr>
            <p:spPr>
              <a:xfrm rot="10800000">
                <a:off x="-4711426" y="77737"/>
                <a:ext cx="0" cy="222300"/>
              </a:xfrm>
              <a:prstGeom prst="straightConnector1">
                <a:avLst/>
              </a:prstGeom>
              <a:noFill/>
              <a:ln w="9525" cap="rnd" cmpd="sng">
                <a:solidFill>
                  <a:srgbClr val="5AC68D"/>
                </a:solidFill>
                <a:prstDash val="solid"/>
                <a:round/>
                <a:headEnd type="none" w="med" len="med"/>
                <a:tailEnd type="none" w="med" len="med"/>
              </a:ln>
            </p:spPr>
          </p:cxnSp>
          <p:cxnSp>
            <p:nvCxnSpPr>
              <p:cNvPr id="1583" name="Shape 1583"/>
              <p:cNvCxnSpPr/>
              <p:nvPr/>
            </p:nvCxnSpPr>
            <p:spPr>
              <a:xfrm rot="10800000">
                <a:off x="-4649512" y="77737"/>
                <a:ext cx="0" cy="222300"/>
              </a:xfrm>
              <a:prstGeom prst="straightConnector1">
                <a:avLst/>
              </a:prstGeom>
              <a:noFill/>
              <a:ln w="9525" cap="rnd" cmpd="sng">
                <a:solidFill>
                  <a:srgbClr val="5AC68D"/>
                </a:solidFill>
                <a:prstDash val="solid"/>
                <a:round/>
                <a:headEnd type="none" w="med" len="med"/>
                <a:tailEnd type="none" w="med" len="med"/>
              </a:ln>
            </p:spPr>
          </p:cxnSp>
          <p:cxnSp>
            <p:nvCxnSpPr>
              <p:cNvPr id="1584" name="Shape 1584"/>
              <p:cNvCxnSpPr/>
              <p:nvPr/>
            </p:nvCxnSpPr>
            <p:spPr>
              <a:xfrm rot="10800000">
                <a:off x="-4581251" y="77737"/>
                <a:ext cx="0" cy="222300"/>
              </a:xfrm>
              <a:prstGeom prst="straightConnector1">
                <a:avLst/>
              </a:prstGeom>
              <a:noFill/>
              <a:ln w="9525" cap="rnd" cmpd="sng">
                <a:solidFill>
                  <a:srgbClr val="5AC68D"/>
                </a:solidFill>
                <a:prstDash val="solid"/>
                <a:round/>
                <a:headEnd type="none" w="med" len="med"/>
                <a:tailEnd type="none" w="med" len="med"/>
              </a:ln>
            </p:spPr>
          </p:cxnSp>
        </p:grpSp>
        <p:grpSp>
          <p:nvGrpSpPr>
            <p:cNvPr id="1585" name="Shape 1585"/>
            <p:cNvGrpSpPr/>
            <p:nvPr/>
          </p:nvGrpSpPr>
          <p:grpSpPr>
            <a:xfrm>
              <a:off x="6757108" y="3957410"/>
              <a:ext cx="123055" cy="122698"/>
              <a:chOff x="6953410" y="2267675"/>
              <a:chExt cx="324000" cy="324000"/>
            </a:xfrm>
          </p:grpSpPr>
          <p:sp>
            <p:nvSpPr>
              <p:cNvPr id="1586" name="Shape 1586"/>
              <p:cNvSpPr/>
              <p:nvPr/>
            </p:nvSpPr>
            <p:spPr>
              <a:xfrm>
                <a:off x="6953410" y="2267675"/>
                <a:ext cx="324000" cy="324000"/>
              </a:xfrm>
              <a:prstGeom prst="ellipse">
                <a:avLst/>
              </a:prstGeom>
              <a:solidFill>
                <a:srgbClr val="FFFFFF"/>
              </a:solidFill>
              <a:ln w="9525" cap="flat" cmpd="sng">
                <a:solidFill>
                  <a:srgbClr val="000000"/>
                </a:solidFill>
                <a:prstDash val="solid"/>
                <a:miter lim="8000"/>
                <a:headEnd type="none" w="med" len="med"/>
                <a:tailEnd type="none" w="med" len="med"/>
              </a:ln>
            </p:spPr>
            <p:txBody>
              <a:bodyPr lIns="93220" tIns="46610" rIns="93220" bIns="46610" anchor="ctr" anchorCtr="0">
                <a:noAutofit/>
              </a:bodyPr>
              <a:lstStyle/>
              <a:p>
                <a:pPr algn="ctr" defTabSz="1243493"/>
                <a:endParaRPr sz="1904" kern="0">
                  <a:solidFill>
                    <a:srgbClr val="FFFFFF"/>
                  </a:solidFill>
                  <a:latin typeface="Arial"/>
                  <a:ea typeface="Arial"/>
                  <a:cs typeface="Arial"/>
                  <a:sym typeface="Arial"/>
                </a:endParaRPr>
              </a:p>
            </p:txBody>
          </p:sp>
          <p:sp>
            <p:nvSpPr>
              <p:cNvPr id="1587" name="Shape 1587"/>
              <p:cNvSpPr/>
              <p:nvPr/>
            </p:nvSpPr>
            <p:spPr>
              <a:xfrm>
                <a:off x="7036428" y="2315491"/>
                <a:ext cx="157800" cy="213600"/>
              </a:xfrm>
              <a:custGeom>
                <a:avLst/>
                <a:gdLst/>
                <a:ahLst/>
                <a:cxnLst/>
                <a:rect l="0" t="0" r="0" b="0"/>
                <a:pathLst>
                  <a:path w="120000" h="120000" extrusionOk="0">
                    <a:moveTo>
                      <a:pt x="106551" y="52919"/>
                    </a:moveTo>
                    <a:cubicBezTo>
                      <a:pt x="13448" y="52919"/>
                      <a:pt x="13448" y="52919"/>
                      <a:pt x="13448" y="52919"/>
                    </a:cubicBezTo>
                    <a:cubicBezTo>
                      <a:pt x="6206" y="52919"/>
                      <a:pt x="0" y="57142"/>
                      <a:pt x="0" y="62360"/>
                    </a:cubicBezTo>
                    <a:cubicBezTo>
                      <a:pt x="0" y="110310"/>
                      <a:pt x="0" y="110310"/>
                      <a:pt x="0" y="110310"/>
                    </a:cubicBezTo>
                    <a:cubicBezTo>
                      <a:pt x="0" y="115776"/>
                      <a:pt x="6206" y="120000"/>
                      <a:pt x="13448" y="120000"/>
                    </a:cubicBezTo>
                    <a:cubicBezTo>
                      <a:pt x="106551" y="120000"/>
                      <a:pt x="106551" y="120000"/>
                      <a:pt x="106551" y="120000"/>
                    </a:cubicBezTo>
                    <a:cubicBezTo>
                      <a:pt x="114137" y="120000"/>
                      <a:pt x="120000" y="115776"/>
                      <a:pt x="120000" y="110310"/>
                    </a:cubicBezTo>
                    <a:cubicBezTo>
                      <a:pt x="120000" y="62360"/>
                      <a:pt x="120000" y="62360"/>
                      <a:pt x="120000" y="62360"/>
                    </a:cubicBezTo>
                    <a:cubicBezTo>
                      <a:pt x="120000" y="57142"/>
                      <a:pt x="114137" y="52919"/>
                      <a:pt x="106551" y="52919"/>
                    </a:cubicBezTo>
                    <a:close/>
                    <a:moveTo>
                      <a:pt x="113448" y="110310"/>
                    </a:moveTo>
                    <a:cubicBezTo>
                      <a:pt x="113448" y="113043"/>
                      <a:pt x="110344" y="115279"/>
                      <a:pt x="106551" y="115279"/>
                    </a:cubicBezTo>
                    <a:cubicBezTo>
                      <a:pt x="13448" y="115279"/>
                      <a:pt x="13448" y="115279"/>
                      <a:pt x="13448" y="115279"/>
                    </a:cubicBezTo>
                    <a:cubicBezTo>
                      <a:pt x="9655" y="115279"/>
                      <a:pt x="6896" y="113043"/>
                      <a:pt x="6896" y="110310"/>
                    </a:cubicBezTo>
                    <a:cubicBezTo>
                      <a:pt x="6896" y="62360"/>
                      <a:pt x="6896" y="62360"/>
                      <a:pt x="6896" y="62360"/>
                    </a:cubicBezTo>
                    <a:cubicBezTo>
                      <a:pt x="6896" y="59875"/>
                      <a:pt x="9655" y="57639"/>
                      <a:pt x="13448" y="57639"/>
                    </a:cubicBezTo>
                    <a:cubicBezTo>
                      <a:pt x="106551" y="57639"/>
                      <a:pt x="106551" y="57639"/>
                      <a:pt x="106551" y="57639"/>
                    </a:cubicBezTo>
                    <a:cubicBezTo>
                      <a:pt x="110344" y="57639"/>
                      <a:pt x="113448" y="59875"/>
                      <a:pt x="113448" y="62360"/>
                    </a:cubicBezTo>
                    <a:lnTo>
                      <a:pt x="113448" y="110310"/>
                    </a:lnTo>
                    <a:close/>
                    <a:moveTo>
                      <a:pt x="23448" y="31304"/>
                    </a:moveTo>
                    <a:cubicBezTo>
                      <a:pt x="23448" y="16645"/>
                      <a:pt x="40000" y="4720"/>
                      <a:pt x="60000" y="4720"/>
                    </a:cubicBezTo>
                    <a:cubicBezTo>
                      <a:pt x="80344" y="4720"/>
                      <a:pt x="96551" y="16645"/>
                      <a:pt x="96551" y="31304"/>
                    </a:cubicBezTo>
                    <a:cubicBezTo>
                      <a:pt x="96551" y="47950"/>
                      <a:pt x="96551" y="47950"/>
                      <a:pt x="96551" y="47950"/>
                    </a:cubicBezTo>
                    <a:cubicBezTo>
                      <a:pt x="103448" y="47950"/>
                      <a:pt x="103448" y="47950"/>
                      <a:pt x="103448" y="47950"/>
                    </a:cubicBezTo>
                    <a:cubicBezTo>
                      <a:pt x="103448" y="31304"/>
                      <a:pt x="103448" y="31304"/>
                      <a:pt x="103448" y="31304"/>
                    </a:cubicBezTo>
                    <a:cubicBezTo>
                      <a:pt x="103448" y="13913"/>
                      <a:pt x="83793" y="0"/>
                      <a:pt x="60000" y="0"/>
                    </a:cubicBezTo>
                    <a:cubicBezTo>
                      <a:pt x="36206" y="0"/>
                      <a:pt x="16896" y="13913"/>
                      <a:pt x="16896" y="31304"/>
                    </a:cubicBezTo>
                    <a:cubicBezTo>
                      <a:pt x="16896" y="47950"/>
                      <a:pt x="16896" y="47950"/>
                      <a:pt x="16896" y="47950"/>
                    </a:cubicBezTo>
                    <a:cubicBezTo>
                      <a:pt x="23448" y="47950"/>
                      <a:pt x="23448" y="47950"/>
                      <a:pt x="23448" y="47950"/>
                    </a:cubicBezTo>
                    <a:lnTo>
                      <a:pt x="23448" y="31304"/>
                    </a:lnTo>
                    <a:close/>
                    <a:moveTo>
                      <a:pt x="60000" y="74285"/>
                    </a:moveTo>
                    <a:cubicBezTo>
                      <a:pt x="54482" y="74285"/>
                      <a:pt x="50000" y="77515"/>
                      <a:pt x="50000" y="81490"/>
                    </a:cubicBezTo>
                    <a:cubicBezTo>
                      <a:pt x="50000" y="84720"/>
                      <a:pt x="52758" y="87453"/>
                      <a:pt x="56551" y="88447"/>
                    </a:cubicBezTo>
                    <a:cubicBezTo>
                      <a:pt x="56551" y="103105"/>
                      <a:pt x="56551" y="103105"/>
                      <a:pt x="56551" y="103105"/>
                    </a:cubicBezTo>
                    <a:cubicBezTo>
                      <a:pt x="63448" y="103105"/>
                      <a:pt x="63448" y="103105"/>
                      <a:pt x="63448" y="103105"/>
                    </a:cubicBezTo>
                    <a:cubicBezTo>
                      <a:pt x="63448" y="88447"/>
                      <a:pt x="63448" y="88447"/>
                      <a:pt x="63448" y="88447"/>
                    </a:cubicBezTo>
                    <a:cubicBezTo>
                      <a:pt x="67241" y="87453"/>
                      <a:pt x="70000" y="84720"/>
                      <a:pt x="70000" y="81490"/>
                    </a:cubicBezTo>
                    <a:cubicBezTo>
                      <a:pt x="70000" y="77515"/>
                      <a:pt x="65517" y="74285"/>
                      <a:pt x="60000" y="74285"/>
                    </a:cubicBezTo>
                    <a:close/>
                  </a:path>
                </a:pathLst>
              </a:custGeom>
              <a:solidFill>
                <a:srgbClr val="ED7D31"/>
              </a:solidFill>
              <a:ln w="9525" cap="flat" cmpd="sng">
                <a:solidFill>
                  <a:srgbClr val="000000"/>
                </a:solidFill>
                <a:prstDash val="solid"/>
                <a:round/>
                <a:headEnd type="none" w="med" len="med"/>
                <a:tailEnd type="none" w="med" len="med"/>
              </a:ln>
            </p:spPr>
            <p:txBody>
              <a:bodyPr lIns="93220" tIns="46610" rIns="93220" bIns="46610" anchor="t" anchorCtr="0">
                <a:noAutofit/>
              </a:bodyPr>
              <a:lstStyle/>
              <a:p>
                <a:pPr defTabSz="1243493"/>
                <a:endParaRPr sz="1904" kern="0">
                  <a:solidFill>
                    <a:srgbClr val="000000"/>
                  </a:solidFill>
                  <a:latin typeface="Arial"/>
                  <a:ea typeface="Arial"/>
                  <a:cs typeface="Arial"/>
                  <a:sym typeface="Arial"/>
                </a:endParaRPr>
              </a:p>
            </p:txBody>
          </p:sp>
        </p:grpSp>
        <p:grpSp>
          <p:nvGrpSpPr>
            <p:cNvPr id="1588" name="Shape 1588"/>
            <p:cNvGrpSpPr/>
            <p:nvPr/>
          </p:nvGrpSpPr>
          <p:grpSpPr>
            <a:xfrm>
              <a:off x="7721091" y="3614499"/>
              <a:ext cx="471023" cy="459377"/>
              <a:chOff x="5543419" y="1923131"/>
              <a:chExt cx="628031" cy="612503"/>
            </a:xfrm>
          </p:grpSpPr>
          <p:grpSp>
            <p:nvGrpSpPr>
              <p:cNvPr id="1589" name="Shape 1589"/>
              <p:cNvGrpSpPr/>
              <p:nvPr/>
            </p:nvGrpSpPr>
            <p:grpSpPr>
              <a:xfrm>
                <a:off x="5543419" y="1923131"/>
                <a:ext cx="563801" cy="537882"/>
                <a:chOff x="2114299" y="3051160"/>
                <a:chExt cx="704751" cy="672352"/>
              </a:xfrm>
            </p:grpSpPr>
            <p:sp>
              <p:nvSpPr>
                <p:cNvPr id="1590" name="Shape 1590"/>
                <p:cNvSpPr/>
                <p:nvPr/>
              </p:nvSpPr>
              <p:spPr>
                <a:xfrm>
                  <a:off x="2211150" y="3156626"/>
                  <a:ext cx="512100" cy="514799"/>
                </a:xfrm>
                <a:prstGeom prst="ellipse">
                  <a:avLst/>
                </a:prstGeom>
                <a:noFill/>
                <a:ln w="9525" cap="flat" cmpd="sng">
                  <a:solidFill>
                    <a:srgbClr val="A5A5A5"/>
                  </a:solidFill>
                  <a:prstDash val="solid"/>
                  <a:round/>
                  <a:headEnd type="none" w="med" len="med"/>
                  <a:tailEnd type="none" w="med" len="med"/>
                </a:ln>
              </p:spPr>
              <p:txBody>
                <a:bodyPr lIns="93220" tIns="46610" rIns="93220" bIns="46610" anchor="ctr" anchorCtr="0">
                  <a:noAutofit/>
                </a:bodyPr>
                <a:lstStyle/>
                <a:p>
                  <a:pPr algn="ctr" defTabSz="1243493"/>
                  <a:endParaRPr sz="1496" kern="0">
                    <a:solidFill>
                      <a:srgbClr val="FFFFFF"/>
                    </a:solidFill>
                    <a:latin typeface="Comfortaa"/>
                    <a:ea typeface="Comfortaa"/>
                    <a:cs typeface="Comfortaa"/>
                    <a:sym typeface="Comfortaa"/>
                  </a:endParaRPr>
                </a:p>
              </p:txBody>
            </p:sp>
            <p:grpSp>
              <p:nvGrpSpPr>
                <p:cNvPr id="1591" name="Shape 1591"/>
                <p:cNvGrpSpPr/>
                <p:nvPr/>
              </p:nvGrpSpPr>
              <p:grpSpPr>
                <a:xfrm>
                  <a:off x="2114299" y="3444416"/>
                  <a:ext cx="279096" cy="279096"/>
                  <a:chOff x="-4901926" y="-20638"/>
                  <a:chExt cx="442800" cy="442800"/>
                </a:xfrm>
              </p:grpSpPr>
              <p:sp>
                <p:nvSpPr>
                  <p:cNvPr id="1592" name="Shape 1592"/>
                  <p:cNvSpPr/>
                  <p:nvPr/>
                </p:nvSpPr>
                <p:spPr>
                  <a:xfrm>
                    <a:off x="-4901926" y="-20638"/>
                    <a:ext cx="442800" cy="442800"/>
                  </a:xfrm>
                  <a:custGeom>
                    <a:avLst/>
                    <a:gdLst/>
                    <a:ahLst/>
                    <a:cxnLst/>
                    <a:rect l="0" t="0" r="0" b="0"/>
                    <a:pathLst>
                      <a:path w="120000" h="120000" extrusionOk="0">
                        <a:moveTo>
                          <a:pt x="12413" y="0"/>
                        </a:moveTo>
                        <a:cubicBezTo>
                          <a:pt x="109655" y="0"/>
                          <a:pt x="109655" y="0"/>
                          <a:pt x="109655" y="0"/>
                        </a:cubicBezTo>
                        <a:cubicBezTo>
                          <a:pt x="115862" y="0"/>
                          <a:pt x="120000" y="4137"/>
                          <a:pt x="120000" y="10344"/>
                        </a:cubicBezTo>
                        <a:cubicBezTo>
                          <a:pt x="120000" y="109655"/>
                          <a:pt x="120000" y="109655"/>
                          <a:pt x="120000" y="109655"/>
                        </a:cubicBezTo>
                        <a:cubicBezTo>
                          <a:pt x="120000" y="115862"/>
                          <a:pt x="115862" y="120000"/>
                          <a:pt x="109655" y="120000"/>
                        </a:cubicBezTo>
                        <a:cubicBezTo>
                          <a:pt x="12413" y="120000"/>
                          <a:pt x="12413" y="120000"/>
                          <a:pt x="12413" y="120000"/>
                        </a:cubicBezTo>
                        <a:cubicBezTo>
                          <a:pt x="6206" y="120000"/>
                          <a:pt x="0" y="115862"/>
                          <a:pt x="0" y="109655"/>
                        </a:cubicBezTo>
                        <a:cubicBezTo>
                          <a:pt x="0" y="10344"/>
                          <a:pt x="0" y="10344"/>
                          <a:pt x="0" y="10344"/>
                        </a:cubicBezTo>
                        <a:cubicBezTo>
                          <a:pt x="0" y="4137"/>
                          <a:pt x="6206" y="0"/>
                          <a:pt x="12413" y="0"/>
                        </a:cubicBezTo>
                        <a:close/>
                      </a:path>
                    </a:pathLst>
                  </a:custGeom>
                  <a:solidFill>
                    <a:srgbClr val="FFFFFF"/>
                  </a:solidFill>
                  <a:ln w="9525" cap="flat" cmpd="sng">
                    <a:solidFill>
                      <a:srgbClr val="A5A5A5"/>
                    </a:solidFill>
                    <a:prstDash val="solid"/>
                    <a:miter lim="8000"/>
                    <a:headEnd type="none" w="med" len="med"/>
                    <a:tailEnd type="none" w="med" len="med"/>
                  </a:ln>
                </p:spPr>
                <p:txBody>
                  <a:bodyPr lIns="93254" tIns="46610" rIns="93254" bIns="46610" anchor="t" anchorCtr="0">
                    <a:noAutofit/>
                  </a:bodyPr>
                  <a:lstStyle/>
                  <a:p>
                    <a:pPr defTabSz="1243493"/>
                    <a:endParaRPr sz="1496" kern="0">
                      <a:solidFill>
                        <a:srgbClr val="000000"/>
                      </a:solidFill>
                      <a:latin typeface="Arial"/>
                      <a:ea typeface="Arial"/>
                      <a:cs typeface="Arial"/>
                      <a:sym typeface="Arial"/>
                    </a:endParaRPr>
                  </a:p>
                </p:txBody>
              </p:sp>
              <p:cxnSp>
                <p:nvCxnSpPr>
                  <p:cNvPr id="1593" name="Shape 1593"/>
                  <p:cNvCxnSpPr/>
                  <p:nvPr/>
                </p:nvCxnSpPr>
                <p:spPr>
                  <a:xfrm rot="10800000">
                    <a:off x="-4779687" y="77737"/>
                    <a:ext cx="0" cy="222300"/>
                  </a:xfrm>
                  <a:prstGeom prst="straightConnector1">
                    <a:avLst/>
                  </a:prstGeom>
                  <a:noFill/>
                  <a:ln w="9525" cap="rnd" cmpd="sng">
                    <a:solidFill>
                      <a:srgbClr val="A5A5A5"/>
                    </a:solidFill>
                    <a:prstDash val="solid"/>
                    <a:round/>
                    <a:headEnd type="none" w="med" len="med"/>
                    <a:tailEnd type="none" w="med" len="med"/>
                  </a:ln>
                </p:spPr>
              </p:cxnSp>
              <p:cxnSp>
                <p:nvCxnSpPr>
                  <p:cNvPr id="1594" name="Shape 1594"/>
                  <p:cNvCxnSpPr/>
                  <p:nvPr/>
                </p:nvCxnSpPr>
                <p:spPr>
                  <a:xfrm rot="10800000">
                    <a:off x="-4711426" y="77737"/>
                    <a:ext cx="0" cy="222300"/>
                  </a:xfrm>
                  <a:prstGeom prst="straightConnector1">
                    <a:avLst/>
                  </a:prstGeom>
                  <a:noFill/>
                  <a:ln w="9525" cap="rnd" cmpd="sng">
                    <a:solidFill>
                      <a:srgbClr val="A5A5A5"/>
                    </a:solidFill>
                    <a:prstDash val="solid"/>
                    <a:round/>
                    <a:headEnd type="none" w="med" len="med"/>
                    <a:tailEnd type="none" w="med" len="med"/>
                  </a:ln>
                </p:spPr>
              </p:cxnSp>
              <p:cxnSp>
                <p:nvCxnSpPr>
                  <p:cNvPr id="1595" name="Shape 1595"/>
                  <p:cNvCxnSpPr/>
                  <p:nvPr/>
                </p:nvCxnSpPr>
                <p:spPr>
                  <a:xfrm rot="10800000">
                    <a:off x="-4649512" y="77737"/>
                    <a:ext cx="0" cy="222300"/>
                  </a:xfrm>
                  <a:prstGeom prst="straightConnector1">
                    <a:avLst/>
                  </a:prstGeom>
                  <a:noFill/>
                  <a:ln w="9525" cap="rnd" cmpd="sng">
                    <a:solidFill>
                      <a:srgbClr val="A5A5A5"/>
                    </a:solidFill>
                    <a:prstDash val="solid"/>
                    <a:round/>
                    <a:headEnd type="none" w="med" len="med"/>
                    <a:tailEnd type="none" w="med" len="med"/>
                  </a:ln>
                </p:spPr>
              </p:cxnSp>
              <p:cxnSp>
                <p:nvCxnSpPr>
                  <p:cNvPr id="1596" name="Shape 1596"/>
                  <p:cNvCxnSpPr/>
                  <p:nvPr/>
                </p:nvCxnSpPr>
                <p:spPr>
                  <a:xfrm rot="10800000">
                    <a:off x="-4581251" y="77737"/>
                    <a:ext cx="0" cy="222300"/>
                  </a:xfrm>
                  <a:prstGeom prst="straightConnector1">
                    <a:avLst/>
                  </a:prstGeom>
                  <a:noFill/>
                  <a:ln w="9525" cap="rnd" cmpd="sng">
                    <a:solidFill>
                      <a:srgbClr val="A5A5A5"/>
                    </a:solidFill>
                    <a:prstDash val="solid"/>
                    <a:round/>
                    <a:headEnd type="none" w="med" len="med"/>
                    <a:tailEnd type="none" w="med" len="med"/>
                  </a:ln>
                </p:spPr>
              </p:cxnSp>
            </p:grpSp>
            <p:grpSp>
              <p:nvGrpSpPr>
                <p:cNvPr id="1597" name="Shape 1597"/>
                <p:cNvGrpSpPr/>
                <p:nvPr/>
              </p:nvGrpSpPr>
              <p:grpSpPr>
                <a:xfrm>
                  <a:off x="2539954" y="3433348"/>
                  <a:ext cx="279096" cy="279096"/>
                  <a:chOff x="-4901926" y="-20638"/>
                  <a:chExt cx="442800" cy="442800"/>
                </a:xfrm>
              </p:grpSpPr>
              <p:sp>
                <p:nvSpPr>
                  <p:cNvPr id="1598" name="Shape 1598"/>
                  <p:cNvSpPr/>
                  <p:nvPr/>
                </p:nvSpPr>
                <p:spPr>
                  <a:xfrm>
                    <a:off x="-4901926" y="-20638"/>
                    <a:ext cx="442800" cy="442800"/>
                  </a:xfrm>
                  <a:custGeom>
                    <a:avLst/>
                    <a:gdLst/>
                    <a:ahLst/>
                    <a:cxnLst/>
                    <a:rect l="0" t="0" r="0" b="0"/>
                    <a:pathLst>
                      <a:path w="120000" h="120000" extrusionOk="0">
                        <a:moveTo>
                          <a:pt x="12413" y="0"/>
                        </a:moveTo>
                        <a:cubicBezTo>
                          <a:pt x="109655" y="0"/>
                          <a:pt x="109655" y="0"/>
                          <a:pt x="109655" y="0"/>
                        </a:cubicBezTo>
                        <a:cubicBezTo>
                          <a:pt x="115862" y="0"/>
                          <a:pt x="120000" y="4137"/>
                          <a:pt x="120000" y="10344"/>
                        </a:cubicBezTo>
                        <a:cubicBezTo>
                          <a:pt x="120000" y="109655"/>
                          <a:pt x="120000" y="109655"/>
                          <a:pt x="120000" y="109655"/>
                        </a:cubicBezTo>
                        <a:cubicBezTo>
                          <a:pt x="120000" y="115862"/>
                          <a:pt x="115862" y="120000"/>
                          <a:pt x="109655" y="120000"/>
                        </a:cubicBezTo>
                        <a:cubicBezTo>
                          <a:pt x="12413" y="120000"/>
                          <a:pt x="12413" y="120000"/>
                          <a:pt x="12413" y="120000"/>
                        </a:cubicBezTo>
                        <a:cubicBezTo>
                          <a:pt x="6206" y="120000"/>
                          <a:pt x="0" y="115862"/>
                          <a:pt x="0" y="109655"/>
                        </a:cubicBezTo>
                        <a:cubicBezTo>
                          <a:pt x="0" y="10344"/>
                          <a:pt x="0" y="10344"/>
                          <a:pt x="0" y="10344"/>
                        </a:cubicBezTo>
                        <a:cubicBezTo>
                          <a:pt x="0" y="4137"/>
                          <a:pt x="6206" y="0"/>
                          <a:pt x="12413" y="0"/>
                        </a:cubicBezTo>
                        <a:close/>
                      </a:path>
                    </a:pathLst>
                  </a:custGeom>
                  <a:solidFill>
                    <a:srgbClr val="FFFFFF"/>
                  </a:solidFill>
                  <a:ln w="9525" cap="flat" cmpd="sng">
                    <a:solidFill>
                      <a:srgbClr val="A5A5A5"/>
                    </a:solidFill>
                    <a:prstDash val="solid"/>
                    <a:miter lim="8000"/>
                    <a:headEnd type="none" w="med" len="med"/>
                    <a:tailEnd type="none" w="med" len="med"/>
                  </a:ln>
                </p:spPr>
                <p:txBody>
                  <a:bodyPr lIns="93254" tIns="46610" rIns="93254" bIns="46610" anchor="t" anchorCtr="0">
                    <a:noAutofit/>
                  </a:bodyPr>
                  <a:lstStyle/>
                  <a:p>
                    <a:pPr defTabSz="1243493"/>
                    <a:endParaRPr sz="1496" kern="0">
                      <a:solidFill>
                        <a:srgbClr val="000000"/>
                      </a:solidFill>
                      <a:latin typeface="Arial"/>
                      <a:ea typeface="Arial"/>
                      <a:cs typeface="Arial"/>
                      <a:sym typeface="Arial"/>
                    </a:endParaRPr>
                  </a:p>
                </p:txBody>
              </p:sp>
              <p:cxnSp>
                <p:nvCxnSpPr>
                  <p:cNvPr id="1599" name="Shape 1599"/>
                  <p:cNvCxnSpPr/>
                  <p:nvPr/>
                </p:nvCxnSpPr>
                <p:spPr>
                  <a:xfrm rot="10800000">
                    <a:off x="-4779687" y="77737"/>
                    <a:ext cx="0" cy="222300"/>
                  </a:xfrm>
                  <a:prstGeom prst="straightConnector1">
                    <a:avLst/>
                  </a:prstGeom>
                  <a:noFill/>
                  <a:ln w="9525" cap="rnd" cmpd="sng">
                    <a:solidFill>
                      <a:srgbClr val="A5A5A5"/>
                    </a:solidFill>
                    <a:prstDash val="solid"/>
                    <a:round/>
                    <a:headEnd type="none" w="med" len="med"/>
                    <a:tailEnd type="none" w="med" len="med"/>
                  </a:ln>
                </p:spPr>
              </p:cxnSp>
              <p:cxnSp>
                <p:nvCxnSpPr>
                  <p:cNvPr id="1600" name="Shape 1600"/>
                  <p:cNvCxnSpPr/>
                  <p:nvPr/>
                </p:nvCxnSpPr>
                <p:spPr>
                  <a:xfrm rot="10800000">
                    <a:off x="-4711426" y="77737"/>
                    <a:ext cx="0" cy="222300"/>
                  </a:xfrm>
                  <a:prstGeom prst="straightConnector1">
                    <a:avLst/>
                  </a:prstGeom>
                  <a:noFill/>
                  <a:ln w="9525" cap="rnd" cmpd="sng">
                    <a:solidFill>
                      <a:srgbClr val="A5A5A5"/>
                    </a:solidFill>
                    <a:prstDash val="solid"/>
                    <a:round/>
                    <a:headEnd type="none" w="med" len="med"/>
                    <a:tailEnd type="none" w="med" len="med"/>
                  </a:ln>
                </p:spPr>
              </p:cxnSp>
              <p:cxnSp>
                <p:nvCxnSpPr>
                  <p:cNvPr id="1601" name="Shape 1601"/>
                  <p:cNvCxnSpPr/>
                  <p:nvPr/>
                </p:nvCxnSpPr>
                <p:spPr>
                  <a:xfrm rot="10800000">
                    <a:off x="-4649512" y="77737"/>
                    <a:ext cx="0" cy="222300"/>
                  </a:xfrm>
                  <a:prstGeom prst="straightConnector1">
                    <a:avLst/>
                  </a:prstGeom>
                  <a:noFill/>
                  <a:ln w="9525" cap="rnd" cmpd="sng">
                    <a:solidFill>
                      <a:srgbClr val="A5A5A5"/>
                    </a:solidFill>
                    <a:prstDash val="solid"/>
                    <a:round/>
                    <a:headEnd type="none" w="med" len="med"/>
                    <a:tailEnd type="none" w="med" len="med"/>
                  </a:ln>
                </p:spPr>
              </p:cxnSp>
              <p:cxnSp>
                <p:nvCxnSpPr>
                  <p:cNvPr id="1602" name="Shape 1602"/>
                  <p:cNvCxnSpPr/>
                  <p:nvPr/>
                </p:nvCxnSpPr>
                <p:spPr>
                  <a:xfrm rot="10800000">
                    <a:off x="-4581251" y="77737"/>
                    <a:ext cx="0" cy="222300"/>
                  </a:xfrm>
                  <a:prstGeom prst="straightConnector1">
                    <a:avLst/>
                  </a:prstGeom>
                  <a:noFill/>
                  <a:ln w="9525" cap="rnd" cmpd="sng">
                    <a:solidFill>
                      <a:srgbClr val="A5A5A5"/>
                    </a:solidFill>
                    <a:prstDash val="solid"/>
                    <a:round/>
                    <a:headEnd type="none" w="med" len="med"/>
                    <a:tailEnd type="none" w="med" len="med"/>
                  </a:ln>
                </p:spPr>
              </p:cxnSp>
            </p:grpSp>
            <p:grpSp>
              <p:nvGrpSpPr>
                <p:cNvPr id="1603" name="Shape 1603"/>
                <p:cNvGrpSpPr/>
                <p:nvPr/>
              </p:nvGrpSpPr>
              <p:grpSpPr>
                <a:xfrm>
                  <a:off x="2338020" y="3051160"/>
                  <a:ext cx="279096" cy="279096"/>
                  <a:chOff x="-4901926" y="-20638"/>
                  <a:chExt cx="442800" cy="442800"/>
                </a:xfrm>
              </p:grpSpPr>
              <p:sp>
                <p:nvSpPr>
                  <p:cNvPr id="1604" name="Shape 1604"/>
                  <p:cNvSpPr/>
                  <p:nvPr/>
                </p:nvSpPr>
                <p:spPr>
                  <a:xfrm>
                    <a:off x="-4901926" y="-20638"/>
                    <a:ext cx="442800" cy="442800"/>
                  </a:xfrm>
                  <a:custGeom>
                    <a:avLst/>
                    <a:gdLst/>
                    <a:ahLst/>
                    <a:cxnLst/>
                    <a:rect l="0" t="0" r="0" b="0"/>
                    <a:pathLst>
                      <a:path w="120000" h="120000" extrusionOk="0">
                        <a:moveTo>
                          <a:pt x="12413" y="0"/>
                        </a:moveTo>
                        <a:cubicBezTo>
                          <a:pt x="109655" y="0"/>
                          <a:pt x="109655" y="0"/>
                          <a:pt x="109655" y="0"/>
                        </a:cubicBezTo>
                        <a:cubicBezTo>
                          <a:pt x="115862" y="0"/>
                          <a:pt x="120000" y="4137"/>
                          <a:pt x="120000" y="10344"/>
                        </a:cubicBezTo>
                        <a:cubicBezTo>
                          <a:pt x="120000" y="109655"/>
                          <a:pt x="120000" y="109655"/>
                          <a:pt x="120000" y="109655"/>
                        </a:cubicBezTo>
                        <a:cubicBezTo>
                          <a:pt x="120000" y="115862"/>
                          <a:pt x="115862" y="120000"/>
                          <a:pt x="109655" y="120000"/>
                        </a:cubicBezTo>
                        <a:cubicBezTo>
                          <a:pt x="12413" y="120000"/>
                          <a:pt x="12413" y="120000"/>
                          <a:pt x="12413" y="120000"/>
                        </a:cubicBezTo>
                        <a:cubicBezTo>
                          <a:pt x="6206" y="120000"/>
                          <a:pt x="0" y="115862"/>
                          <a:pt x="0" y="109655"/>
                        </a:cubicBezTo>
                        <a:cubicBezTo>
                          <a:pt x="0" y="10344"/>
                          <a:pt x="0" y="10344"/>
                          <a:pt x="0" y="10344"/>
                        </a:cubicBezTo>
                        <a:cubicBezTo>
                          <a:pt x="0" y="4137"/>
                          <a:pt x="6206" y="0"/>
                          <a:pt x="12413" y="0"/>
                        </a:cubicBezTo>
                        <a:close/>
                      </a:path>
                    </a:pathLst>
                  </a:custGeom>
                  <a:solidFill>
                    <a:srgbClr val="FFFFFF"/>
                  </a:solidFill>
                  <a:ln w="9525" cap="flat" cmpd="sng">
                    <a:solidFill>
                      <a:srgbClr val="A5A5A5"/>
                    </a:solidFill>
                    <a:prstDash val="solid"/>
                    <a:miter lim="8000"/>
                    <a:headEnd type="none" w="med" len="med"/>
                    <a:tailEnd type="none" w="med" len="med"/>
                  </a:ln>
                </p:spPr>
                <p:txBody>
                  <a:bodyPr lIns="93254" tIns="46610" rIns="93254" bIns="46610" anchor="t" anchorCtr="0">
                    <a:noAutofit/>
                  </a:bodyPr>
                  <a:lstStyle/>
                  <a:p>
                    <a:pPr defTabSz="1243493"/>
                    <a:endParaRPr sz="1496" kern="0">
                      <a:solidFill>
                        <a:srgbClr val="000000"/>
                      </a:solidFill>
                      <a:latin typeface="Arial"/>
                      <a:ea typeface="Arial"/>
                      <a:cs typeface="Arial"/>
                      <a:sym typeface="Arial"/>
                    </a:endParaRPr>
                  </a:p>
                </p:txBody>
              </p:sp>
              <p:cxnSp>
                <p:nvCxnSpPr>
                  <p:cNvPr id="1605" name="Shape 1605"/>
                  <p:cNvCxnSpPr/>
                  <p:nvPr/>
                </p:nvCxnSpPr>
                <p:spPr>
                  <a:xfrm rot="10800000">
                    <a:off x="-4779687" y="77737"/>
                    <a:ext cx="0" cy="222300"/>
                  </a:xfrm>
                  <a:prstGeom prst="straightConnector1">
                    <a:avLst/>
                  </a:prstGeom>
                  <a:noFill/>
                  <a:ln w="9525" cap="rnd" cmpd="sng">
                    <a:solidFill>
                      <a:srgbClr val="A5A5A5"/>
                    </a:solidFill>
                    <a:prstDash val="solid"/>
                    <a:round/>
                    <a:headEnd type="none" w="med" len="med"/>
                    <a:tailEnd type="none" w="med" len="med"/>
                  </a:ln>
                </p:spPr>
              </p:cxnSp>
              <p:cxnSp>
                <p:nvCxnSpPr>
                  <p:cNvPr id="1606" name="Shape 1606"/>
                  <p:cNvCxnSpPr/>
                  <p:nvPr/>
                </p:nvCxnSpPr>
                <p:spPr>
                  <a:xfrm rot="10800000">
                    <a:off x="-4711426" y="77737"/>
                    <a:ext cx="0" cy="222300"/>
                  </a:xfrm>
                  <a:prstGeom prst="straightConnector1">
                    <a:avLst/>
                  </a:prstGeom>
                  <a:noFill/>
                  <a:ln w="9525" cap="rnd" cmpd="sng">
                    <a:solidFill>
                      <a:srgbClr val="A5A5A5"/>
                    </a:solidFill>
                    <a:prstDash val="solid"/>
                    <a:round/>
                    <a:headEnd type="none" w="med" len="med"/>
                    <a:tailEnd type="none" w="med" len="med"/>
                  </a:ln>
                </p:spPr>
              </p:cxnSp>
              <p:cxnSp>
                <p:nvCxnSpPr>
                  <p:cNvPr id="1607" name="Shape 1607"/>
                  <p:cNvCxnSpPr/>
                  <p:nvPr/>
                </p:nvCxnSpPr>
                <p:spPr>
                  <a:xfrm rot="10800000">
                    <a:off x="-4649512" y="77737"/>
                    <a:ext cx="0" cy="222300"/>
                  </a:xfrm>
                  <a:prstGeom prst="straightConnector1">
                    <a:avLst/>
                  </a:prstGeom>
                  <a:noFill/>
                  <a:ln w="9525" cap="rnd" cmpd="sng">
                    <a:solidFill>
                      <a:srgbClr val="A5A5A5"/>
                    </a:solidFill>
                    <a:prstDash val="solid"/>
                    <a:round/>
                    <a:headEnd type="none" w="med" len="med"/>
                    <a:tailEnd type="none" w="med" len="med"/>
                  </a:ln>
                </p:spPr>
              </p:cxnSp>
              <p:cxnSp>
                <p:nvCxnSpPr>
                  <p:cNvPr id="1608" name="Shape 1608"/>
                  <p:cNvCxnSpPr/>
                  <p:nvPr/>
                </p:nvCxnSpPr>
                <p:spPr>
                  <a:xfrm rot="10800000">
                    <a:off x="-4581251" y="77737"/>
                    <a:ext cx="0" cy="222300"/>
                  </a:xfrm>
                  <a:prstGeom prst="straightConnector1">
                    <a:avLst/>
                  </a:prstGeom>
                  <a:noFill/>
                  <a:ln w="9525" cap="rnd" cmpd="sng">
                    <a:solidFill>
                      <a:srgbClr val="A5A5A5"/>
                    </a:solidFill>
                    <a:prstDash val="solid"/>
                    <a:round/>
                    <a:headEnd type="none" w="med" len="med"/>
                    <a:tailEnd type="none" w="med" len="med"/>
                  </a:ln>
                </p:spPr>
              </p:cxnSp>
            </p:grpSp>
          </p:grpSp>
          <p:grpSp>
            <p:nvGrpSpPr>
              <p:cNvPr id="1609" name="Shape 1609"/>
              <p:cNvGrpSpPr/>
              <p:nvPr/>
            </p:nvGrpSpPr>
            <p:grpSpPr>
              <a:xfrm>
                <a:off x="6007377" y="2372047"/>
                <a:ext cx="164073" cy="163587"/>
                <a:chOff x="6953410" y="2267675"/>
                <a:chExt cx="324000" cy="324000"/>
              </a:xfrm>
            </p:grpSpPr>
            <p:sp>
              <p:nvSpPr>
                <p:cNvPr id="1610" name="Shape 1610"/>
                <p:cNvSpPr/>
                <p:nvPr/>
              </p:nvSpPr>
              <p:spPr>
                <a:xfrm>
                  <a:off x="6953410" y="2267675"/>
                  <a:ext cx="324000" cy="324000"/>
                </a:xfrm>
                <a:prstGeom prst="ellipse">
                  <a:avLst/>
                </a:prstGeom>
                <a:solidFill>
                  <a:srgbClr val="FFFFFF"/>
                </a:solidFill>
                <a:ln w="9525" cap="flat" cmpd="sng">
                  <a:solidFill>
                    <a:srgbClr val="000000"/>
                  </a:solidFill>
                  <a:prstDash val="solid"/>
                  <a:miter lim="8000"/>
                  <a:headEnd type="none" w="med" len="med"/>
                  <a:tailEnd type="none" w="med" len="med"/>
                </a:ln>
              </p:spPr>
              <p:txBody>
                <a:bodyPr lIns="93220" tIns="46610" rIns="93220" bIns="46610" anchor="ctr" anchorCtr="0">
                  <a:noAutofit/>
                </a:bodyPr>
                <a:lstStyle/>
                <a:p>
                  <a:pPr algn="ctr" defTabSz="1243493"/>
                  <a:endParaRPr sz="1904" kern="0">
                    <a:solidFill>
                      <a:srgbClr val="FFFFFF"/>
                    </a:solidFill>
                    <a:latin typeface="Arial"/>
                    <a:ea typeface="Arial"/>
                    <a:cs typeface="Arial"/>
                    <a:sym typeface="Arial"/>
                  </a:endParaRPr>
                </a:p>
              </p:txBody>
            </p:sp>
            <p:sp>
              <p:nvSpPr>
                <p:cNvPr id="1611" name="Shape 1611"/>
                <p:cNvSpPr/>
                <p:nvPr/>
              </p:nvSpPr>
              <p:spPr>
                <a:xfrm>
                  <a:off x="7036428" y="2315491"/>
                  <a:ext cx="157800" cy="213600"/>
                </a:xfrm>
                <a:custGeom>
                  <a:avLst/>
                  <a:gdLst/>
                  <a:ahLst/>
                  <a:cxnLst/>
                  <a:rect l="0" t="0" r="0" b="0"/>
                  <a:pathLst>
                    <a:path w="120000" h="120000" extrusionOk="0">
                      <a:moveTo>
                        <a:pt x="106551" y="52919"/>
                      </a:moveTo>
                      <a:cubicBezTo>
                        <a:pt x="13448" y="52919"/>
                        <a:pt x="13448" y="52919"/>
                        <a:pt x="13448" y="52919"/>
                      </a:cubicBezTo>
                      <a:cubicBezTo>
                        <a:pt x="6206" y="52919"/>
                        <a:pt x="0" y="57142"/>
                        <a:pt x="0" y="62360"/>
                      </a:cubicBezTo>
                      <a:cubicBezTo>
                        <a:pt x="0" y="110310"/>
                        <a:pt x="0" y="110310"/>
                        <a:pt x="0" y="110310"/>
                      </a:cubicBezTo>
                      <a:cubicBezTo>
                        <a:pt x="0" y="115776"/>
                        <a:pt x="6206" y="120000"/>
                        <a:pt x="13448" y="120000"/>
                      </a:cubicBezTo>
                      <a:cubicBezTo>
                        <a:pt x="106551" y="120000"/>
                        <a:pt x="106551" y="120000"/>
                        <a:pt x="106551" y="120000"/>
                      </a:cubicBezTo>
                      <a:cubicBezTo>
                        <a:pt x="114137" y="120000"/>
                        <a:pt x="120000" y="115776"/>
                        <a:pt x="120000" y="110310"/>
                      </a:cubicBezTo>
                      <a:cubicBezTo>
                        <a:pt x="120000" y="62360"/>
                        <a:pt x="120000" y="62360"/>
                        <a:pt x="120000" y="62360"/>
                      </a:cubicBezTo>
                      <a:cubicBezTo>
                        <a:pt x="120000" y="57142"/>
                        <a:pt x="114137" y="52919"/>
                        <a:pt x="106551" y="52919"/>
                      </a:cubicBezTo>
                      <a:close/>
                      <a:moveTo>
                        <a:pt x="113448" y="110310"/>
                      </a:moveTo>
                      <a:cubicBezTo>
                        <a:pt x="113448" y="113043"/>
                        <a:pt x="110344" y="115279"/>
                        <a:pt x="106551" y="115279"/>
                      </a:cubicBezTo>
                      <a:cubicBezTo>
                        <a:pt x="13448" y="115279"/>
                        <a:pt x="13448" y="115279"/>
                        <a:pt x="13448" y="115279"/>
                      </a:cubicBezTo>
                      <a:cubicBezTo>
                        <a:pt x="9655" y="115279"/>
                        <a:pt x="6896" y="113043"/>
                        <a:pt x="6896" y="110310"/>
                      </a:cubicBezTo>
                      <a:cubicBezTo>
                        <a:pt x="6896" y="62360"/>
                        <a:pt x="6896" y="62360"/>
                        <a:pt x="6896" y="62360"/>
                      </a:cubicBezTo>
                      <a:cubicBezTo>
                        <a:pt x="6896" y="59875"/>
                        <a:pt x="9655" y="57639"/>
                        <a:pt x="13448" y="57639"/>
                      </a:cubicBezTo>
                      <a:cubicBezTo>
                        <a:pt x="106551" y="57639"/>
                        <a:pt x="106551" y="57639"/>
                        <a:pt x="106551" y="57639"/>
                      </a:cubicBezTo>
                      <a:cubicBezTo>
                        <a:pt x="110344" y="57639"/>
                        <a:pt x="113448" y="59875"/>
                        <a:pt x="113448" y="62360"/>
                      </a:cubicBezTo>
                      <a:lnTo>
                        <a:pt x="113448" y="110310"/>
                      </a:lnTo>
                      <a:close/>
                      <a:moveTo>
                        <a:pt x="23448" y="31304"/>
                      </a:moveTo>
                      <a:cubicBezTo>
                        <a:pt x="23448" y="16645"/>
                        <a:pt x="40000" y="4720"/>
                        <a:pt x="60000" y="4720"/>
                      </a:cubicBezTo>
                      <a:cubicBezTo>
                        <a:pt x="80344" y="4720"/>
                        <a:pt x="96551" y="16645"/>
                        <a:pt x="96551" y="31304"/>
                      </a:cubicBezTo>
                      <a:cubicBezTo>
                        <a:pt x="96551" y="47950"/>
                        <a:pt x="96551" y="47950"/>
                        <a:pt x="96551" y="47950"/>
                      </a:cubicBezTo>
                      <a:cubicBezTo>
                        <a:pt x="103448" y="47950"/>
                        <a:pt x="103448" y="47950"/>
                        <a:pt x="103448" y="47950"/>
                      </a:cubicBezTo>
                      <a:cubicBezTo>
                        <a:pt x="103448" y="31304"/>
                        <a:pt x="103448" y="31304"/>
                        <a:pt x="103448" y="31304"/>
                      </a:cubicBezTo>
                      <a:cubicBezTo>
                        <a:pt x="103448" y="13913"/>
                        <a:pt x="83793" y="0"/>
                        <a:pt x="60000" y="0"/>
                      </a:cubicBezTo>
                      <a:cubicBezTo>
                        <a:pt x="36206" y="0"/>
                        <a:pt x="16896" y="13913"/>
                        <a:pt x="16896" y="31304"/>
                      </a:cubicBezTo>
                      <a:cubicBezTo>
                        <a:pt x="16896" y="47950"/>
                        <a:pt x="16896" y="47950"/>
                        <a:pt x="16896" y="47950"/>
                      </a:cubicBezTo>
                      <a:cubicBezTo>
                        <a:pt x="23448" y="47950"/>
                        <a:pt x="23448" y="47950"/>
                        <a:pt x="23448" y="47950"/>
                      </a:cubicBezTo>
                      <a:lnTo>
                        <a:pt x="23448" y="31304"/>
                      </a:lnTo>
                      <a:close/>
                      <a:moveTo>
                        <a:pt x="60000" y="74285"/>
                      </a:moveTo>
                      <a:cubicBezTo>
                        <a:pt x="54482" y="74285"/>
                        <a:pt x="50000" y="77515"/>
                        <a:pt x="50000" y="81490"/>
                      </a:cubicBezTo>
                      <a:cubicBezTo>
                        <a:pt x="50000" y="84720"/>
                        <a:pt x="52758" y="87453"/>
                        <a:pt x="56551" y="88447"/>
                      </a:cubicBezTo>
                      <a:cubicBezTo>
                        <a:pt x="56551" y="103105"/>
                        <a:pt x="56551" y="103105"/>
                        <a:pt x="56551" y="103105"/>
                      </a:cubicBezTo>
                      <a:cubicBezTo>
                        <a:pt x="63448" y="103105"/>
                        <a:pt x="63448" y="103105"/>
                        <a:pt x="63448" y="103105"/>
                      </a:cubicBezTo>
                      <a:cubicBezTo>
                        <a:pt x="63448" y="88447"/>
                        <a:pt x="63448" y="88447"/>
                        <a:pt x="63448" y="88447"/>
                      </a:cubicBezTo>
                      <a:cubicBezTo>
                        <a:pt x="67241" y="87453"/>
                        <a:pt x="70000" y="84720"/>
                        <a:pt x="70000" y="81490"/>
                      </a:cubicBezTo>
                      <a:cubicBezTo>
                        <a:pt x="70000" y="77515"/>
                        <a:pt x="65517" y="74285"/>
                        <a:pt x="60000" y="74285"/>
                      </a:cubicBezTo>
                      <a:close/>
                    </a:path>
                  </a:pathLst>
                </a:custGeom>
                <a:solidFill>
                  <a:srgbClr val="ED7D31"/>
                </a:solidFill>
                <a:ln w="9525" cap="flat" cmpd="sng">
                  <a:solidFill>
                    <a:srgbClr val="000000"/>
                  </a:solidFill>
                  <a:prstDash val="solid"/>
                  <a:round/>
                  <a:headEnd type="none" w="med" len="med"/>
                  <a:tailEnd type="none" w="med" len="med"/>
                </a:ln>
              </p:spPr>
              <p:txBody>
                <a:bodyPr lIns="93220" tIns="46610" rIns="93220" bIns="46610" anchor="t" anchorCtr="0">
                  <a:noAutofit/>
                </a:bodyPr>
                <a:lstStyle/>
                <a:p>
                  <a:pPr defTabSz="1243493"/>
                  <a:endParaRPr sz="1904" kern="0">
                    <a:solidFill>
                      <a:srgbClr val="000000"/>
                    </a:solidFill>
                    <a:latin typeface="Arial"/>
                    <a:ea typeface="Arial"/>
                    <a:cs typeface="Arial"/>
                    <a:sym typeface="Arial"/>
                  </a:endParaRPr>
                </a:p>
              </p:txBody>
            </p:sp>
          </p:grpSp>
        </p:grpSp>
        <p:grpSp>
          <p:nvGrpSpPr>
            <p:cNvPr id="1612" name="Shape 1612"/>
            <p:cNvGrpSpPr/>
            <p:nvPr/>
          </p:nvGrpSpPr>
          <p:grpSpPr>
            <a:xfrm>
              <a:off x="8523781" y="3852407"/>
              <a:ext cx="234922" cy="225346"/>
              <a:chOff x="6680126" y="2214738"/>
              <a:chExt cx="313230" cy="300462"/>
            </a:xfrm>
          </p:grpSpPr>
          <p:grpSp>
            <p:nvGrpSpPr>
              <p:cNvPr id="1613" name="Shape 1613"/>
              <p:cNvGrpSpPr/>
              <p:nvPr/>
            </p:nvGrpSpPr>
            <p:grpSpPr>
              <a:xfrm>
                <a:off x="6680126" y="2214738"/>
                <a:ext cx="223259" cy="223259"/>
                <a:chOff x="-4901926" y="-20638"/>
                <a:chExt cx="442800" cy="442800"/>
              </a:xfrm>
            </p:grpSpPr>
            <p:sp>
              <p:nvSpPr>
                <p:cNvPr id="1614" name="Shape 1614"/>
                <p:cNvSpPr/>
                <p:nvPr/>
              </p:nvSpPr>
              <p:spPr>
                <a:xfrm>
                  <a:off x="-4901926" y="-20638"/>
                  <a:ext cx="442800" cy="442800"/>
                </a:xfrm>
                <a:custGeom>
                  <a:avLst/>
                  <a:gdLst/>
                  <a:ahLst/>
                  <a:cxnLst/>
                  <a:rect l="0" t="0" r="0" b="0"/>
                  <a:pathLst>
                    <a:path w="120000" h="120000" extrusionOk="0">
                      <a:moveTo>
                        <a:pt x="12413" y="0"/>
                      </a:moveTo>
                      <a:cubicBezTo>
                        <a:pt x="109655" y="0"/>
                        <a:pt x="109655" y="0"/>
                        <a:pt x="109655" y="0"/>
                      </a:cubicBezTo>
                      <a:cubicBezTo>
                        <a:pt x="115862" y="0"/>
                        <a:pt x="120000" y="4137"/>
                        <a:pt x="120000" y="10344"/>
                      </a:cubicBezTo>
                      <a:cubicBezTo>
                        <a:pt x="120000" y="109655"/>
                        <a:pt x="120000" y="109655"/>
                        <a:pt x="120000" y="109655"/>
                      </a:cubicBezTo>
                      <a:cubicBezTo>
                        <a:pt x="120000" y="115862"/>
                        <a:pt x="115862" y="120000"/>
                        <a:pt x="109655" y="120000"/>
                      </a:cubicBezTo>
                      <a:cubicBezTo>
                        <a:pt x="12413" y="120000"/>
                        <a:pt x="12413" y="120000"/>
                        <a:pt x="12413" y="120000"/>
                      </a:cubicBezTo>
                      <a:cubicBezTo>
                        <a:pt x="6206" y="120000"/>
                        <a:pt x="0" y="115862"/>
                        <a:pt x="0" y="109655"/>
                      </a:cubicBezTo>
                      <a:cubicBezTo>
                        <a:pt x="0" y="10344"/>
                        <a:pt x="0" y="10344"/>
                        <a:pt x="0" y="10344"/>
                      </a:cubicBezTo>
                      <a:cubicBezTo>
                        <a:pt x="0" y="4137"/>
                        <a:pt x="6206" y="0"/>
                        <a:pt x="12413" y="0"/>
                      </a:cubicBezTo>
                      <a:close/>
                    </a:path>
                  </a:pathLst>
                </a:custGeom>
                <a:noFill/>
                <a:ln w="9525" cap="flat" cmpd="sng">
                  <a:solidFill>
                    <a:srgbClr val="FFC000"/>
                  </a:solidFill>
                  <a:prstDash val="solid"/>
                  <a:miter lim="8000"/>
                  <a:headEnd type="none" w="med" len="med"/>
                  <a:tailEnd type="none" w="med" len="med"/>
                </a:ln>
              </p:spPr>
              <p:txBody>
                <a:bodyPr lIns="93254" tIns="46610" rIns="93254" bIns="46610" anchor="t" anchorCtr="0">
                  <a:noAutofit/>
                </a:bodyPr>
                <a:lstStyle/>
                <a:p>
                  <a:pPr defTabSz="1243493"/>
                  <a:endParaRPr sz="1496" kern="0">
                    <a:solidFill>
                      <a:srgbClr val="000000"/>
                    </a:solidFill>
                    <a:latin typeface="Arial"/>
                    <a:ea typeface="Arial"/>
                    <a:cs typeface="Arial"/>
                    <a:sym typeface="Arial"/>
                  </a:endParaRPr>
                </a:p>
              </p:txBody>
            </p:sp>
            <p:cxnSp>
              <p:nvCxnSpPr>
                <p:cNvPr id="1615" name="Shape 1615"/>
                <p:cNvCxnSpPr/>
                <p:nvPr/>
              </p:nvCxnSpPr>
              <p:spPr>
                <a:xfrm rot="10800000">
                  <a:off x="-4779687" y="77737"/>
                  <a:ext cx="0" cy="222300"/>
                </a:xfrm>
                <a:prstGeom prst="straightConnector1">
                  <a:avLst/>
                </a:prstGeom>
                <a:noFill/>
                <a:ln w="9525" cap="rnd" cmpd="sng">
                  <a:solidFill>
                    <a:srgbClr val="FFC000"/>
                  </a:solidFill>
                  <a:prstDash val="solid"/>
                  <a:round/>
                  <a:headEnd type="none" w="med" len="med"/>
                  <a:tailEnd type="none" w="med" len="med"/>
                </a:ln>
              </p:spPr>
            </p:cxnSp>
            <p:cxnSp>
              <p:nvCxnSpPr>
                <p:cNvPr id="1616" name="Shape 1616"/>
                <p:cNvCxnSpPr/>
                <p:nvPr/>
              </p:nvCxnSpPr>
              <p:spPr>
                <a:xfrm rot="10800000">
                  <a:off x="-4711426" y="77737"/>
                  <a:ext cx="0" cy="222300"/>
                </a:xfrm>
                <a:prstGeom prst="straightConnector1">
                  <a:avLst/>
                </a:prstGeom>
                <a:noFill/>
                <a:ln w="9525" cap="rnd" cmpd="sng">
                  <a:solidFill>
                    <a:srgbClr val="FFC000"/>
                  </a:solidFill>
                  <a:prstDash val="solid"/>
                  <a:round/>
                  <a:headEnd type="none" w="med" len="med"/>
                  <a:tailEnd type="none" w="med" len="med"/>
                </a:ln>
              </p:spPr>
            </p:cxnSp>
            <p:cxnSp>
              <p:nvCxnSpPr>
                <p:cNvPr id="1617" name="Shape 1617"/>
                <p:cNvCxnSpPr/>
                <p:nvPr/>
              </p:nvCxnSpPr>
              <p:spPr>
                <a:xfrm rot="10800000">
                  <a:off x="-4649512" y="77737"/>
                  <a:ext cx="0" cy="222300"/>
                </a:xfrm>
                <a:prstGeom prst="straightConnector1">
                  <a:avLst/>
                </a:prstGeom>
                <a:noFill/>
                <a:ln w="9525" cap="rnd" cmpd="sng">
                  <a:solidFill>
                    <a:srgbClr val="FFC000"/>
                  </a:solidFill>
                  <a:prstDash val="solid"/>
                  <a:round/>
                  <a:headEnd type="none" w="med" len="med"/>
                  <a:tailEnd type="none" w="med" len="med"/>
                </a:ln>
              </p:spPr>
            </p:cxnSp>
            <p:cxnSp>
              <p:nvCxnSpPr>
                <p:cNvPr id="1618" name="Shape 1618"/>
                <p:cNvCxnSpPr/>
                <p:nvPr/>
              </p:nvCxnSpPr>
              <p:spPr>
                <a:xfrm rot="10800000">
                  <a:off x="-4581251" y="77737"/>
                  <a:ext cx="0" cy="222300"/>
                </a:xfrm>
                <a:prstGeom prst="straightConnector1">
                  <a:avLst/>
                </a:prstGeom>
                <a:noFill/>
                <a:ln w="9525" cap="rnd" cmpd="sng">
                  <a:solidFill>
                    <a:srgbClr val="FFC000"/>
                  </a:solidFill>
                  <a:prstDash val="solid"/>
                  <a:round/>
                  <a:headEnd type="none" w="med" len="med"/>
                  <a:tailEnd type="none" w="med" len="med"/>
                </a:ln>
              </p:spPr>
            </p:cxnSp>
          </p:grpSp>
          <p:grpSp>
            <p:nvGrpSpPr>
              <p:cNvPr id="1619" name="Shape 1619"/>
              <p:cNvGrpSpPr/>
              <p:nvPr/>
            </p:nvGrpSpPr>
            <p:grpSpPr>
              <a:xfrm>
                <a:off x="6829282" y="2351613"/>
                <a:ext cx="164073" cy="163587"/>
                <a:chOff x="6953410" y="2267675"/>
                <a:chExt cx="324000" cy="324000"/>
              </a:xfrm>
            </p:grpSpPr>
            <p:sp>
              <p:nvSpPr>
                <p:cNvPr id="1620" name="Shape 1620"/>
                <p:cNvSpPr/>
                <p:nvPr/>
              </p:nvSpPr>
              <p:spPr>
                <a:xfrm>
                  <a:off x="6953410" y="2267675"/>
                  <a:ext cx="324000" cy="324000"/>
                </a:xfrm>
                <a:prstGeom prst="ellipse">
                  <a:avLst/>
                </a:prstGeom>
                <a:solidFill>
                  <a:srgbClr val="FFFFFF"/>
                </a:solidFill>
                <a:ln w="9525" cap="flat" cmpd="sng">
                  <a:solidFill>
                    <a:srgbClr val="000000"/>
                  </a:solidFill>
                  <a:prstDash val="solid"/>
                  <a:miter lim="8000"/>
                  <a:headEnd type="none" w="med" len="med"/>
                  <a:tailEnd type="none" w="med" len="med"/>
                </a:ln>
              </p:spPr>
              <p:txBody>
                <a:bodyPr lIns="93220" tIns="46610" rIns="93220" bIns="46610" anchor="ctr" anchorCtr="0">
                  <a:noAutofit/>
                </a:bodyPr>
                <a:lstStyle/>
                <a:p>
                  <a:pPr algn="ctr" defTabSz="1243493"/>
                  <a:endParaRPr sz="1904" kern="0">
                    <a:solidFill>
                      <a:srgbClr val="FFFFFF"/>
                    </a:solidFill>
                    <a:latin typeface="Arial"/>
                    <a:ea typeface="Arial"/>
                    <a:cs typeface="Arial"/>
                    <a:sym typeface="Arial"/>
                  </a:endParaRPr>
                </a:p>
              </p:txBody>
            </p:sp>
            <p:sp>
              <p:nvSpPr>
                <p:cNvPr id="1621" name="Shape 1621"/>
                <p:cNvSpPr/>
                <p:nvPr/>
              </p:nvSpPr>
              <p:spPr>
                <a:xfrm>
                  <a:off x="7036428" y="2315491"/>
                  <a:ext cx="157800" cy="213600"/>
                </a:xfrm>
                <a:custGeom>
                  <a:avLst/>
                  <a:gdLst/>
                  <a:ahLst/>
                  <a:cxnLst/>
                  <a:rect l="0" t="0" r="0" b="0"/>
                  <a:pathLst>
                    <a:path w="120000" h="120000" extrusionOk="0">
                      <a:moveTo>
                        <a:pt x="106551" y="52919"/>
                      </a:moveTo>
                      <a:cubicBezTo>
                        <a:pt x="13448" y="52919"/>
                        <a:pt x="13448" y="52919"/>
                        <a:pt x="13448" y="52919"/>
                      </a:cubicBezTo>
                      <a:cubicBezTo>
                        <a:pt x="6206" y="52919"/>
                        <a:pt x="0" y="57142"/>
                        <a:pt x="0" y="62360"/>
                      </a:cubicBezTo>
                      <a:cubicBezTo>
                        <a:pt x="0" y="110310"/>
                        <a:pt x="0" y="110310"/>
                        <a:pt x="0" y="110310"/>
                      </a:cubicBezTo>
                      <a:cubicBezTo>
                        <a:pt x="0" y="115776"/>
                        <a:pt x="6206" y="120000"/>
                        <a:pt x="13448" y="120000"/>
                      </a:cubicBezTo>
                      <a:cubicBezTo>
                        <a:pt x="106551" y="120000"/>
                        <a:pt x="106551" y="120000"/>
                        <a:pt x="106551" y="120000"/>
                      </a:cubicBezTo>
                      <a:cubicBezTo>
                        <a:pt x="114137" y="120000"/>
                        <a:pt x="120000" y="115776"/>
                        <a:pt x="120000" y="110310"/>
                      </a:cubicBezTo>
                      <a:cubicBezTo>
                        <a:pt x="120000" y="62360"/>
                        <a:pt x="120000" y="62360"/>
                        <a:pt x="120000" y="62360"/>
                      </a:cubicBezTo>
                      <a:cubicBezTo>
                        <a:pt x="120000" y="57142"/>
                        <a:pt x="114137" y="52919"/>
                        <a:pt x="106551" y="52919"/>
                      </a:cubicBezTo>
                      <a:close/>
                      <a:moveTo>
                        <a:pt x="113448" y="110310"/>
                      </a:moveTo>
                      <a:cubicBezTo>
                        <a:pt x="113448" y="113043"/>
                        <a:pt x="110344" y="115279"/>
                        <a:pt x="106551" y="115279"/>
                      </a:cubicBezTo>
                      <a:cubicBezTo>
                        <a:pt x="13448" y="115279"/>
                        <a:pt x="13448" y="115279"/>
                        <a:pt x="13448" y="115279"/>
                      </a:cubicBezTo>
                      <a:cubicBezTo>
                        <a:pt x="9655" y="115279"/>
                        <a:pt x="6896" y="113043"/>
                        <a:pt x="6896" y="110310"/>
                      </a:cubicBezTo>
                      <a:cubicBezTo>
                        <a:pt x="6896" y="62360"/>
                        <a:pt x="6896" y="62360"/>
                        <a:pt x="6896" y="62360"/>
                      </a:cubicBezTo>
                      <a:cubicBezTo>
                        <a:pt x="6896" y="59875"/>
                        <a:pt x="9655" y="57639"/>
                        <a:pt x="13448" y="57639"/>
                      </a:cubicBezTo>
                      <a:cubicBezTo>
                        <a:pt x="106551" y="57639"/>
                        <a:pt x="106551" y="57639"/>
                        <a:pt x="106551" y="57639"/>
                      </a:cubicBezTo>
                      <a:cubicBezTo>
                        <a:pt x="110344" y="57639"/>
                        <a:pt x="113448" y="59875"/>
                        <a:pt x="113448" y="62360"/>
                      </a:cubicBezTo>
                      <a:lnTo>
                        <a:pt x="113448" y="110310"/>
                      </a:lnTo>
                      <a:close/>
                      <a:moveTo>
                        <a:pt x="23448" y="31304"/>
                      </a:moveTo>
                      <a:cubicBezTo>
                        <a:pt x="23448" y="16645"/>
                        <a:pt x="40000" y="4720"/>
                        <a:pt x="60000" y="4720"/>
                      </a:cubicBezTo>
                      <a:cubicBezTo>
                        <a:pt x="80344" y="4720"/>
                        <a:pt x="96551" y="16645"/>
                        <a:pt x="96551" y="31304"/>
                      </a:cubicBezTo>
                      <a:cubicBezTo>
                        <a:pt x="96551" y="47950"/>
                        <a:pt x="96551" y="47950"/>
                        <a:pt x="96551" y="47950"/>
                      </a:cubicBezTo>
                      <a:cubicBezTo>
                        <a:pt x="103448" y="47950"/>
                        <a:pt x="103448" y="47950"/>
                        <a:pt x="103448" y="47950"/>
                      </a:cubicBezTo>
                      <a:cubicBezTo>
                        <a:pt x="103448" y="31304"/>
                        <a:pt x="103448" y="31304"/>
                        <a:pt x="103448" y="31304"/>
                      </a:cubicBezTo>
                      <a:cubicBezTo>
                        <a:pt x="103448" y="13913"/>
                        <a:pt x="83793" y="0"/>
                        <a:pt x="60000" y="0"/>
                      </a:cubicBezTo>
                      <a:cubicBezTo>
                        <a:pt x="36206" y="0"/>
                        <a:pt x="16896" y="13913"/>
                        <a:pt x="16896" y="31304"/>
                      </a:cubicBezTo>
                      <a:cubicBezTo>
                        <a:pt x="16896" y="47950"/>
                        <a:pt x="16896" y="47950"/>
                        <a:pt x="16896" y="47950"/>
                      </a:cubicBezTo>
                      <a:cubicBezTo>
                        <a:pt x="23448" y="47950"/>
                        <a:pt x="23448" y="47950"/>
                        <a:pt x="23448" y="47950"/>
                      </a:cubicBezTo>
                      <a:lnTo>
                        <a:pt x="23448" y="31304"/>
                      </a:lnTo>
                      <a:close/>
                      <a:moveTo>
                        <a:pt x="60000" y="74285"/>
                      </a:moveTo>
                      <a:cubicBezTo>
                        <a:pt x="54482" y="74285"/>
                        <a:pt x="50000" y="77515"/>
                        <a:pt x="50000" y="81490"/>
                      </a:cubicBezTo>
                      <a:cubicBezTo>
                        <a:pt x="50000" y="84720"/>
                        <a:pt x="52758" y="87453"/>
                        <a:pt x="56551" y="88447"/>
                      </a:cubicBezTo>
                      <a:cubicBezTo>
                        <a:pt x="56551" y="103105"/>
                        <a:pt x="56551" y="103105"/>
                        <a:pt x="56551" y="103105"/>
                      </a:cubicBezTo>
                      <a:cubicBezTo>
                        <a:pt x="63448" y="103105"/>
                        <a:pt x="63448" y="103105"/>
                        <a:pt x="63448" y="103105"/>
                      </a:cubicBezTo>
                      <a:cubicBezTo>
                        <a:pt x="63448" y="88447"/>
                        <a:pt x="63448" y="88447"/>
                        <a:pt x="63448" y="88447"/>
                      </a:cubicBezTo>
                      <a:cubicBezTo>
                        <a:pt x="67241" y="87453"/>
                        <a:pt x="70000" y="84720"/>
                        <a:pt x="70000" y="81490"/>
                      </a:cubicBezTo>
                      <a:cubicBezTo>
                        <a:pt x="70000" y="77515"/>
                        <a:pt x="65517" y="74285"/>
                        <a:pt x="60000" y="74285"/>
                      </a:cubicBezTo>
                      <a:close/>
                    </a:path>
                  </a:pathLst>
                </a:custGeom>
                <a:solidFill>
                  <a:srgbClr val="ED7D31"/>
                </a:solidFill>
                <a:ln w="9525" cap="flat" cmpd="sng">
                  <a:solidFill>
                    <a:srgbClr val="000000"/>
                  </a:solidFill>
                  <a:prstDash val="solid"/>
                  <a:round/>
                  <a:headEnd type="none" w="med" len="med"/>
                  <a:tailEnd type="none" w="med" len="med"/>
                </a:ln>
              </p:spPr>
              <p:txBody>
                <a:bodyPr lIns="93220" tIns="46610" rIns="93220" bIns="46610" anchor="t" anchorCtr="0">
                  <a:noAutofit/>
                </a:bodyPr>
                <a:lstStyle/>
                <a:p>
                  <a:pPr defTabSz="1243493"/>
                  <a:endParaRPr sz="1904" kern="0">
                    <a:solidFill>
                      <a:srgbClr val="000000"/>
                    </a:solidFill>
                    <a:latin typeface="Arial"/>
                    <a:ea typeface="Arial"/>
                    <a:cs typeface="Arial"/>
                    <a:sym typeface="Arial"/>
                  </a:endParaRPr>
                </a:p>
              </p:txBody>
            </p:sp>
          </p:grpSp>
        </p:grpSp>
        <p:grpSp>
          <p:nvGrpSpPr>
            <p:cNvPr id="1622" name="Shape 1622"/>
            <p:cNvGrpSpPr/>
            <p:nvPr/>
          </p:nvGrpSpPr>
          <p:grpSpPr>
            <a:xfrm>
              <a:off x="8247300" y="3845740"/>
              <a:ext cx="167466" cy="167466"/>
              <a:chOff x="-4901926" y="-20638"/>
              <a:chExt cx="442800" cy="442800"/>
            </a:xfrm>
          </p:grpSpPr>
          <p:sp>
            <p:nvSpPr>
              <p:cNvPr id="1623" name="Shape 1623"/>
              <p:cNvSpPr/>
              <p:nvPr/>
            </p:nvSpPr>
            <p:spPr>
              <a:xfrm>
                <a:off x="-4901926" y="-20638"/>
                <a:ext cx="442800" cy="442800"/>
              </a:xfrm>
              <a:custGeom>
                <a:avLst/>
                <a:gdLst/>
                <a:ahLst/>
                <a:cxnLst/>
                <a:rect l="0" t="0" r="0" b="0"/>
                <a:pathLst>
                  <a:path w="120000" h="120000" extrusionOk="0">
                    <a:moveTo>
                      <a:pt x="12413" y="0"/>
                    </a:moveTo>
                    <a:cubicBezTo>
                      <a:pt x="109655" y="0"/>
                      <a:pt x="109655" y="0"/>
                      <a:pt x="109655" y="0"/>
                    </a:cubicBezTo>
                    <a:cubicBezTo>
                      <a:pt x="115862" y="0"/>
                      <a:pt x="120000" y="4137"/>
                      <a:pt x="120000" y="10344"/>
                    </a:cubicBezTo>
                    <a:cubicBezTo>
                      <a:pt x="120000" y="109655"/>
                      <a:pt x="120000" y="109655"/>
                      <a:pt x="120000" y="109655"/>
                    </a:cubicBezTo>
                    <a:cubicBezTo>
                      <a:pt x="120000" y="115862"/>
                      <a:pt x="115862" y="120000"/>
                      <a:pt x="109655" y="120000"/>
                    </a:cubicBezTo>
                    <a:cubicBezTo>
                      <a:pt x="12413" y="120000"/>
                      <a:pt x="12413" y="120000"/>
                      <a:pt x="12413" y="120000"/>
                    </a:cubicBezTo>
                    <a:cubicBezTo>
                      <a:pt x="6206" y="120000"/>
                      <a:pt x="0" y="115862"/>
                      <a:pt x="0" y="109655"/>
                    </a:cubicBezTo>
                    <a:cubicBezTo>
                      <a:pt x="0" y="10344"/>
                      <a:pt x="0" y="10344"/>
                      <a:pt x="0" y="10344"/>
                    </a:cubicBezTo>
                    <a:cubicBezTo>
                      <a:pt x="0" y="4137"/>
                      <a:pt x="6206" y="0"/>
                      <a:pt x="12413" y="0"/>
                    </a:cubicBezTo>
                    <a:close/>
                  </a:path>
                </a:pathLst>
              </a:custGeom>
              <a:noFill/>
              <a:ln w="9525" cap="flat" cmpd="sng">
                <a:solidFill>
                  <a:srgbClr val="5AC68D"/>
                </a:solidFill>
                <a:prstDash val="solid"/>
                <a:miter lim="8000"/>
                <a:headEnd type="none" w="med" len="med"/>
                <a:tailEnd type="none" w="med" len="med"/>
              </a:ln>
            </p:spPr>
            <p:txBody>
              <a:bodyPr lIns="93254" tIns="46610" rIns="93254" bIns="46610" anchor="t" anchorCtr="0">
                <a:noAutofit/>
              </a:bodyPr>
              <a:lstStyle/>
              <a:p>
                <a:pPr defTabSz="1243493"/>
                <a:endParaRPr sz="1496" kern="0">
                  <a:solidFill>
                    <a:srgbClr val="000000"/>
                  </a:solidFill>
                  <a:latin typeface="Arial"/>
                  <a:ea typeface="Arial"/>
                  <a:cs typeface="Arial"/>
                  <a:sym typeface="Arial"/>
                </a:endParaRPr>
              </a:p>
            </p:txBody>
          </p:sp>
          <p:cxnSp>
            <p:nvCxnSpPr>
              <p:cNvPr id="1624" name="Shape 1624"/>
              <p:cNvCxnSpPr/>
              <p:nvPr/>
            </p:nvCxnSpPr>
            <p:spPr>
              <a:xfrm rot="10800000">
                <a:off x="-4779687" y="77737"/>
                <a:ext cx="0" cy="222300"/>
              </a:xfrm>
              <a:prstGeom prst="straightConnector1">
                <a:avLst/>
              </a:prstGeom>
              <a:noFill/>
              <a:ln w="9525" cap="rnd" cmpd="sng">
                <a:solidFill>
                  <a:srgbClr val="5AC68D"/>
                </a:solidFill>
                <a:prstDash val="solid"/>
                <a:round/>
                <a:headEnd type="none" w="med" len="med"/>
                <a:tailEnd type="none" w="med" len="med"/>
              </a:ln>
            </p:spPr>
          </p:cxnSp>
          <p:cxnSp>
            <p:nvCxnSpPr>
              <p:cNvPr id="1625" name="Shape 1625"/>
              <p:cNvCxnSpPr/>
              <p:nvPr/>
            </p:nvCxnSpPr>
            <p:spPr>
              <a:xfrm rot="10800000">
                <a:off x="-4711426" y="77737"/>
                <a:ext cx="0" cy="222300"/>
              </a:xfrm>
              <a:prstGeom prst="straightConnector1">
                <a:avLst/>
              </a:prstGeom>
              <a:noFill/>
              <a:ln w="9525" cap="rnd" cmpd="sng">
                <a:solidFill>
                  <a:srgbClr val="5AC68D"/>
                </a:solidFill>
                <a:prstDash val="solid"/>
                <a:round/>
                <a:headEnd type="none" w="med" len="med"/>
                <a:tailEnd type="none" w="med" len="med"/>
              </a:ln>
            </p:spPr>
          </p:cxnSp>
          <p:cxnSp>
            <p:nvCxnSpPr>
              <p:cNvPr id="1626" name="Shape 1626"/>
              <p:cNvCxnSpPr/>
              <p:nvPr/>
            </p:nvCxnSpPr>
            <p:spPr>
              <a:xfrm rot="10800000">
                <a:off x="-4649512" y="77737"/>
                <a:ext cx="0" cy="222300"/>
              </a:xfrm>
              <a:prstGeom prst="straightConnector1">
                <a:avLst/>
              </a:prstGeom>
              <a:noFill/>
              <a:ln w="9525" cap="rnd" cmpd="sng">
                <a:solidFill>
                  <a:srgbClr val="5AC68D"/>
                </a:solidFill>
                <a:prstDash val="solid"/>
                <a:round/>
                <a:headEnd type="none" w="med" len="med"/>
                <a:tailEnd type="none" w="med" len="med"/>
              </a:ln>
            </p:spPr>
          </p:cxnSp>
          <p:cxnSp>
            <p:nvCxnSpPr>
              <p:cNvPr id="1627" name="Shape 1627"/>
              <p:cNvCxnSpPr/>
              <p:nvPr/>
            </p:nvCxnSpPr>
            <p:spPr>
              <a:xfrm rot="10800000">
                <a:off x="-4581251" y="77737"/>
                <a:ext cx="0" cy="222300"/>
              </a:xfrm>
              <a:prstGeom prst="straightConnector1">
                <a:avLst/>
              </a:prstGeom>
              <a:noFill/>
              <a:ln w="9525" cap="rnd" cmpd="sng">
                <a:solidFill>
                  <a:srgbClr val="5AC68D"/>
                </a:solidFill>
                <a:prstDash val="solid"/>
                <a:round/>
                <a:headEnd type="none" w="med" len="med"/>
                <a:tailEnd type="none" w="med" len="med"/>
              </a:ln>
            </p:spPr>
          </p:cxnSp>
        </p:grpSp>
        <p:grpSp>
          <p:nvGrpSpPr>
            <p:cNvPr id="1628" name="Shape 1628"/>
            <p:cNvGrpSpPr/>
            <p:nvPr/>
          </p:nvGrpSpPr>
          <p:grpSpPr>
            <a:xfrm>
              <a:off x="8337469" y="3956410"/>
              <a:ext cx="123055" cy="122698"/>
              <a:chOff x="6953410" y="2267675"/>
              <a:chExt cx="324000" cy="324000"/>
            </a:xfrm>
          </p:grpSpPr>
          <p:sp>
            <p:nvSpPr>
              <p:cNvPr id="1629" name="Shape 1629"/>
              <p:cNvSpPr/>
              <p:nvPr/>
            </p:nvSpPr>
            <p:spPr>
              <a:xfrm>
                <a:off x="6953410" y="2267675"/>
                <a:ext cx="324000" cy="324000"/>
              </a:xfrm>
              <a:prstGeom prst="ellipse">
                <a:avLst/>
              </a:prstGeom>
              <a:solidFill>
                <a:srgbClr val="FFFFFF"/>
              </a:solidFill>
              <a:ln w="9525" cap="flat" cmpd="sng">
                <a:solidFill>
                  <a:srgbClr val="000000"/>
                </a:solidFill>
                <a:prstDash val="solid"/>
                <a:miter lim="8000"/>
                <a:headEnd type="none" w="med" len="med"/>
                <a:tailEnd type="none" w="med" len="med"/>
              </a:ln>
            </p:spPr>
            <p:txBody>
              <a:bodyPr lIns="93220" tIns="46610" rIns="93220" bIns="46610" anchor="ctr" anchorCtr="0">
                <a:noAutofit/>
              </a:bodyPr>
              <a:lstStyle/>
              <a:p>
                <a:pPr algn="ctr" defTabSz="1243493"/>
                <a:endParaRPr sz="1904" kern="0">
                  <a:solidFill>
                    <a:srgbClr val="FFFFFF"/>
                  </a:solidFill>
                  <a:latin typeface="Arial"/>
                  <a:ea typeface="Arial"/>
                  <a:cs typeface="Arial"/>
                  <a:sym typeface="Arial"/>
                </a:endParaRPr>
              </a:p>
            </p:txBody>
          </p:sp>
          <p:sp>
            <p:nvSpPr>
              <p:cNvPr id="1630" name="Shape 1630"/>
              <p:cNvSpPr/>
              <p:nvPr/>
            </p:nvSpPr>
            <p:spPr>
              <a:xfrm>
                <a:off x="7036428" y="2315491"/>
                <a:ext cx="157800" cy="213600"/>
              </a:xfrm>
              <a:custGeom>
                <a:avLst/>
                <a:gdLst/>
                <a:ahLst/>
                <a:cxnLst/>
                <a:rect l="0" t="0" r="0" b="0"/>
                <a:pathLst>
                  <a:path w="120000" h="120000" extrusionOk="0">
                    <a:moveTo>
                      <a:pt x="106551" y="52919"/>
                    </a:moveTo>
                    <a:cubicBezTo>
                      <a:pt x="13448" y="52919"/>
                      <a:pt x="13448" y="52919"/>
                      <a:pt x="13448" y="52919"/>
                    </a:cubicBezTo>
                    <a:cubicBezTo>
                      <a:pt x="6206" y="52919"/>
                      <a:pt x="0" y="57142"/>
                      <a:pt x="0" y="62360"/>
                    </a:cubicBezTo>
                    <a:cubicBezTo>
                      <a:pt x="0" y="110310"/>
                      <a:pt x="0" y="110310"/>
                      <a:pt x="0" y="110310"/>
                    </a:cubicBezTo>
                    <a:cubicBezTo>
                      <a:pt x="0" y="115776"/>
                      <a:pt x="6206" y="120000"/>
                      <a:pt x="13448" y="120000"/>
                    </a:cubicBezTo>
                    <a:cubicBezTo>
                      <a:pt x="106551" y="120000"/>
                      <a:pt x="106551" y="120000"/>
                      <a:pt x="106551" y="120000"/>
                    </a:cubicBezTo>
                    <a:cubicBezTo>
                      <a:pt x="114137" y="120000"/>
                      <a:pt x="120000" y="115776"/>
                      <a:pt x="120000" y="110310"/>
                    </a:cubicBezTo>
                    <a:cubicBezTo>
                      <a:pt x="120000" y="62360"/>
                      <a:pt x="120000" y="62360"/>
                      <a:pt x="120000" y="62360"/>
                    </a:cubicBezTo>
                    <a:cubicBezTo>
                      <a:pt x="120000" y="57142"/>
                      <a:pt x="114137" y="52919"/>
                      <a:pt x="106551" y="52919"/>
                    </a:cubicBezTo>
                    <a:close/>
                    <a:moveTo>
                      <a:pt x="113448" y="110310"/>
                    </a:moveTo>
                    <a:cubicBezTo>
                      <a:pt x="113448" y="113043"/>
                      <a:pt x="110344" y="115279"/>
                      <a:pt x="106551" y="115279"/>
                    </a:cubicBezTo>
                    <a:cubicBezTo>
                      <a:pt x="13448" y="115279"/>
                      <a:pt x="13448" y="115279"/>
                      <a:pt x="13448" y="115279"/>
                    </a:cubicBezTo>
                    <a:cubicBezTo>
                      <a:pt x="9655" y="115279"/>
                      <a:pt x="6896" y="113043"/>
                      <a:pt x="6896" y="110310"/>
                    </a:cubicBezTo>
                    <a:cubicBezTo>
                      <a:pt x="6896" y="62360"/>
                      <a:pt x="6896" y="62360"/>
                      <a:pt x="6896" y="62360"/>
                    </a:cubicBezTo>
                    <a:cubicBezTo>
                      <a:pt x="6896" y="59875"/>
                      <a:pt x="9655" y="57639"/>
                      <a:pt x="13448" y="57639"/>
                    </a:cubicBezTo>
                    <a:cubicBezTo>
                      <a:pt x="106551" y="57639"/>
                      <a:pt x="106551" y="57639"/>
                      <a:pt x="106551" y="57639"/>
                    </a:cubicBezTo>
                    <a:cubicBezTo>
                      <a:pt x="110344" y="57639"/>
                      <a:pt x="113448" y="59875"/>
                      <a:pt x="113448" y="62360"/>
                    </a:cubicBezTo>
                    <a:lnTo>
                      <a:pt x="113448" y="110310"/>
                    </a:lnTo>
                    <a:close/>
                    <a:moveTo>
                      <a:pt x="23448" y="31304"/>
                    </a:moveTo>
                    <a:cubicBezTo>
                      <a:pt x="23448" y="16645"/>
                      <a:pt x="40000" y="4720"/>
                      <a:pt x="60000" y="4720"/>
                    </a:cubicBezTo>
                    <a:cubicBezTo>
                      <a:pt x="80344" y="4720"/>
                      <a:pt x="96551" y="16645"/>
                      <a:pt x="96551" y="31304"/>
                    </a:cubicBezTo>
                    <a:cubicBezTo>
                      <a:pt x="96551" y="47950"/>
                      <a:pt x="96551" y="47950"/>
                      <a:pt x="96551" y="47950"/>
                    </a:cubicBezTo>
                    <a:cubicBezTo>
                      <a:pt x="103448" y="47950"/>
                      <a:pt x="103448" y="47950"/>
                      <a:pt x="103448" y="47950"/>
                    </a:cubicBezTo>
                    <a:cubicBezTo>
                      <a:pt x="103448" y="31304"/>
                      <a:pt x="103448" y="31304"/>
                      <a:pt x="103448" y="31304"/>
                    </a:cubicBezTo>
                    <a:cubicBezTo>
                      <a:pt x="103448" y="13913"/>
                      <a:pt x="83793" y="0"/>
                      <a:pt x="60000" y="0"/>
                    </a:cubicBezTo>
                    <a:cubicBezTo>
                      <a:pt x="36206" y="0"/>
                      <a:pt x="16896" y="13913"/>
                      <a:pt x="16896" y="31304"/>
                    </a:cubicBezTo>
                    <a:cubicBezTo>
                      <a:pt x="16896" y="47950"/>
                      <a:pt x="16896" y="47950"/>
                      <a:pt x="16896" y="47950"/>
                    </a:cubicBezTo>
                    <a:cubicBezTo>
                      <a:pt x="23448" y="47950"/>
                      <a:pt x="23448" y="47950"/>
                      <a:pt x="23448" y="47950"/>
                    </a:cubicBezTo>
                    <a:lnTo>
                      <a:pt x="23448" y="31304"/>
                    </a:lnTo>
                    <a:close/>
                    <a:moveTo>
                      <a:pt x="60000" y="74285"/>
                    </a:moveTo>
                    <a:cubicBezTo>
                      <a:pt x="54482" y="74285"/>
                      <a:pt x="50000" y="77515"/>
                      <a:pt x="50000" y="81490"/>
                    </a:cubicBezTo>
                    <a:cubicBezTo>
                      <a:pt x="50000" y="84720"/>
                      <a:pt x="52758" y="87453"/>
                      <a:pt x="56551" y="88447"/>
                    </a:cubicBezTo>
                    <a:cubicBezTo>
                      <a:pt x="56551" y="103105"/>
                      <a:pt x="56551" y="103105"/>
                      <a:pt x="56551" y="103105"/>
                    </a:cubicBezTo>
                    <a:cubicBezTo>
                      <a:pt x="63448" y="103105"/>
                      <a:pt x="63448" y="103105"/>
                      <a:pt x="63448" y="103105"/>
                    </a:cubicBezTo>
                    <a:cubicBezTo>
                      <a:pt x="63448" y="88447"/>
                      <a:pt x="63448" y="88447"/>
                      <a:pt x="63448" y="88447"/>
                    </a:cubicBezTo>
                    <a:cubicBezTo>
                      <a:pt x="67241" y="87453"/>
                      <a:pt x="70000" y="84720"/>
                      <a:pt x="70000" y="81490"/>
                    </a:cubicBezTo>
                    <a:cubicBezTo>
                      <a:pt x="70000" y="77515"/>
                      <a:pt x="65517" y="74285"/>
                      <a:pt x="60000" y="74285"/>
                    </a:cubicBezTo>
                    <a:close/>
                  </a:path>
                </a:pathLst>
              </a:custGeom>
              <a:solidFill>
                <a:srgbClr val="ED7D31"/>
              </a:solidFill>
              <a:ln w="9525" cap="flat" cmpd="sng">
                <a:solidFill>
                  <a:srgbClr val="000000"/>
                </a:solidFill>
                <a:prstDash val="solid"/>
                <a:round/>
                <a:headEnd type="none" w="med" len="med"/>
                <a:tailEnd type="none" w="med" len="med"/>
              </a:ln>
            </p:spPr>
            <p:txBody>
              <a:bodyPr lIns="93220" tIns="46610" rIns="93220" bIns="46610" anchor="t" anchorCtr="0">
                <a:noAutofit/>
              </a:bodyPr>
              <a:lstStyle/>
              <a:p>
                <a:pPr defTabSz="1243493"/>
                <a:endParaRPr sz="1904" kern="0">
                  <a:solidFill>
                    <a:srgbClr val="000000"/>
                  </a:solidFill>
                  <a:latin typeface="Arial"/>
                  <a:ea typeface="Arial"/>
                  <a:cs typeface="Arial"/>
                  <a:sym typeface="Arial"/>
                </a:endParaRPr>
              </a:p>
            </p:txBody>
          </p:sp>
        </p:grpSp>
      </p:grpSp>
      <p:cxnSp>
        <p:nvCxnSpPr>
          <p:cNvPr id="1631" name="Shape 1631"/>
          <p:cNvCxnSpPr/>
          <p:nvPr/>
        </p:nvCxnSpPr>
        <p:spPr>
          <a:xfrm flipH="1">
            <a:off x="9536508" y="4987712"/>
            <a:ext cx="1398905" cy="4896"/>
          </a:xfrm>
          <a:prstGeom prst="straightConnector1">
            <a:avLst/>
          </a:prstGeom>
          <a:noFill/>
          <a:ln w="19050" cap="flat" cmpd="sng">
            <a:solidFill>
              <a:srgbClr val="A9B4BC"/>
            </a:solidFill>
            <a:prstDash val="solid"/>
            <a:round/>
            <a:headEnd type="triangle" w="lg" len="lg"/>
            <a:tailEnd type="triangle" w="lg" len="lg"/>
          </a:ln>
        </p:spPr>
      </p:cxnSp>
      <p:grpSp>
        <p:nvGrpSpPr>
          <p:cNvPr id="1632" name="Shape 1632"/>
          <p:cNvGrpSpPr/>
          <p:nvPr/>
        </p:nvGrpSpPr>
        <p:grpSpPr>
          <a:xfrm>
            <a:off x="11009306" y="4771713"/>
            <a:ext cx="610991" cy="393487"/>
            <a:chOff x="10357571" y="5131903"/>
            <a:chExt cx="944700" cy="608400"/>
          </a:xfrm>
        </p:grpSpPr>
        <p:sp>
          <p:nvSpPr>
            <p:cNvPr id="1633" name="Shape 1633"/>
            <p:cNvSpPr/>
            <p:nvPr/>
          </p:nvSpPr>
          <p:spPr>
            <a:xfrm>
              <a:off x="10357571" y="5131903"/>
              <a:ext cx="944700" cy="608400"/>
            </a:xfrm>
            <a:custGeom>
              <a:avLst/>
              <a:gdLst/>
              <a:ahLst/>
              <a:cxnLst/>
              <a:rect l="0" t="0" r="0" b="0"/>
              <a:pathLst>
                <a:path w="120000" h="120000" extrusionOk="0">
                  <a:moveTo>
                    <a:pt x="67475" y="120000"/>
                  </a:moveTo>
                  <a:lnTo>
                    <a:pt x="67475" y="120000"/>
                  </a:lnTo>
                  <a:lnTo>
                    <a:pt x="64875" y="119797"/>
                  </a:lnTo>
                  <a:lnTo>
                    <a:pt x="62405" y="119189"/>
                  </a:lnTo>
                  <a:lnTo>
                    <a:pt x="60065" y="118378"/>
                  </a:lnTo>
                  <a:lnTo>
                    <a:pt x="57984" y="117364"/>
                  </a:lnTo>
                  <a:lnTo>
                    <a:pt x="56034" y="116148"/>
                  </a:lnTo>
                  <a:lnTo>
                    <a:pt x="54344" y="114932"/>
                  </a:lnTo>
                  <a:lnTo>
                    <a:pt x="51614" y="112500"/>
                  </a:lnTo>
                  <a:lnTo>
                    <a:pt x="51614" y="112500"/>
                  </a:lnTo>
                  <a:lnTo>
                    <a:pt x="50314" y="113716"/>
                  </a:lnTo>
                  <a:lnTo>
                    <a:pt x="49144" y="114932"/>
                  </a:lnTo>
                  <a:lnTo>
                    <a:pt x="47713" y="115945"/>
                  </a:lnTo>
                  <a:lnTo>
                    <a:pt x="46413" y="116554"/>
                  </a:lnTo>
                  <a:lnTo>
                    <a:pt x="44983" y="117364"/>
                  </a:lnTo>
                  <a:lnTo>
                    <a:pt x="43423" y="117770"/>
                  </a:lnTo>
                  <a:lnTo>
                    <a:pt x="41993" y="118175"/>
                  </a:lnTo>
                  <a:lnTo>
                    <a:pt x="40563" y="118378"/>
                  </a:lnTo>
                  <a:lnTo>
                    <a:pt x="40563" y="118378"/>
                  </a:lnTo>
                  <a:lnTo>
                    <a:pt x="38873" y="118175"/>
                  </a:lnTo>
                  <a:lnTo>
                    <a:pt x="37183" y="117770"/>
                  </a:lnTo>
                  <a:lnTo>
                    <a:pt x="35622" y="117364"/>
                  </a:lnTo>
                  <a:lnTo>
                    <a:pt x="34062" y="116351"/>
                  </a:lnTo>
                  <a:lnTo>
                    <a:pt x="32502" y="115540"/>
                  </a:lnTo>
                  <a:lnTo>
                    <a:pt x="31072" y="114324"/>
                  </a:lnTo>
                  <a:lnTo>
                    <a:pt x="29772" y="113108"/>
                  </a:lnTo>
                  <a:lnTo>
                    <a:pt x="28472" y="111283"/>
                  </a:lnTo>
                  <a:lnTo>
                    <a:pt x="28472" y="111283"/>
                  </a:lnTo>
                  <a:lnTo>
                    <a:pt x="26002" y="112094"/>
                  </a:lnTo>
                  <a:lnTo>
                    <a:pt x="23661" y="112094"/>
                  </a:lnTo>
                  <a:lnTo>
                    <a:pt x="23661" y="112094"/>
                  </a:lnTo>
                  <a:lnTo>
                    <a:pt x="21321" y="112094"/>
                  </a:lnTo>
                  <a:lnTo>
                    <a:pt x="18981" y="111283"/>
                  </a:lnTo>
                  <a:lnTo>
                    <a:pt x="16641" y="110472"/>
                  </a:lnTo>
                  <a:lnTo>
                    <a:pt x="14431" y="109256"/>
                  </a:lnTo>
                  <a:lnTo>
                    <a:pt x="12351" y="107837"/>
                  </a:lnTo>
                  <a:lnTo>
                    <a:pt x="10530" y="105810"/>
                  </a:lnTo>
                  <a:lnTo>
                    <a:pt x="8580" y="103581"/>
                  </a:lnTo>
                  <a:lnTo>
                    <a:pt x="6890" y="101351"/>
                  </a:lnTo>
                  <a:lnTo>
                    <a:pt x="5330" y="98716"/>
                  </a:lnTo>
                  <a:lnTo>
                    <a:pt x="4030" y="95675"/>
                  </a:lnTo>
                  <a:lnTo>
                    <a:pt x="2990" y="92837"/>
                  </a:lnTo>
                  <a:lnTo>
                    <a:pt x="1820" y="89594"/>
                  </a:lnTo>
                  <a:lnTo>
                    <a:pt x="1040" y="86148"/>
                  </a:lnTo>
                  <a:lnTo>
                    <a:pt x="520" y="82500"/>
                  </a:lnTo>
                  <a:lnTo>
                    <a:pt x="130" y="79054"/>
                  </a:lnTo>
                  <a:lnTo>
                    <a:pt x="0" y="75405"/>
                  </a:lnTo>
                  <a:lnTo>
                    <a:pt x="0" y="75405"/>
                  </a:lnTo>
                  <a:lnTo>
                    <a:pt x="0" y="72162"/>
                  </a:lnTo>
                  <a:lnTo>
                    <a:pt x="260" y="69527"/>
                  </a:lnTo>
                  <a:lnTo>
                    <a:pt x="650" y="66689"/>
                  </a:lnTo>
                  <a:lnTo>
                    <a:pt x="1040" y="64054"/>
                  </a:lnTo>
                  <a:lnTo>
                    <a:pt x="1690" y="61418"/>
                  </a:lnTo>
                  <a:lnTo>
                    <a:pt x="2470" y="58783"/>
                  </a:lnTo>
                  <a:lnTo>
                    <a:pt x="3380" y="56351"/>
                  </a:lnTo>
                  <a:lnTo>
                    <a:pt x="4290" y="53918"/>
                  </a:lnTo>
                  <a:lnTo>
                    <a:pt x="5330" y="51891"/>
                  </a:lnTo>
                  <a:lnTo>
                    <a:pt x="6630" y="49662"/>
                  </a:lnTo>
                  <a:lnTo>
                    <a:pt x="7800" y="47837"/>
                  </a:lnTo>
                  <a:lnTo>
                    <a:pt x="9230" y="45810"/>
                  </a:lnTo>
                  <a:lnTo>
                    <a:pt x="10790" y="44391"/>
                  </a:lnTo>
                  <a:lnTo>
                    <a:pt x="12351" y="42972"/>
                  </a:lnTo>
                  <a:lnTo>
                    <a:pt x="14041" y="41554"/>
                  </a:lnTo>
                  <a:lnTo>
                    <a:pt x="15731" y="40540"/>
                  </a:lnTo>
                  <a:lnTo>
                    <a:pt x="15731" y="40540"/>
                  </a:lnTo>
                  <a:lnTo>
                    <a:pt x="16381" y="38108"/>
                  </a:lnTo>
                  <a:lnTo>
                    <a:pt x="17161" y="35675"/>
                  </a:lnTo>
                  <a:lnTo>
                    <a:pt x="18071" y="33445"/>
                  </a:lnTo>
                  <a:lnTo>
                    <a:pt x="18981" y="31418"/>
                  </a:lnTo>
                  <a:lnTo>
                    <a:pt x="20021" y="29189"/>
                  </a:lnTo>
                  <a:lnTo>
                    <a:pt x="21061" y="27567"/>
                  </a:lnTo>
                  <a:lnTo>
                    <a:pt x="22361" y="25743"/>
                  </a:lnTo>
                  <a:lnTo>
                    <a:pt x="23661" y="24324"/>
                  </a:lnTo>
                  <a:lnTo>
                    <a:pt x="25092" y="22702"/>
                  </a:lnTo>
                  <a:lnTo>
                    <a:pt x="26652" y="21689"/>
                  </a:lnTo>
                  <a:lnTo>
                    <a:pt x="28082" y="20472"/>
                  </a:lnTo>
                  <a:lnTo>
                    <a:pt x="29772" y="19662"/>
                  </a:lnTo>
                  <a:lnTo>
                    <a:pt x="31332" y="19054"/>
                  </a:lnTo>
                  <a:lnTo>
                    <a:pt x="33022" y="18445"/>
                  </a:lnTo>
                  <a:lnTo>
                    <a:pt x="34712" y="18040"/>
                  </a:lnTo>
                  <a:lnTo>
                    <a:pt x="36403" y="18040"/>
                  </a:lnTo>
                  <a:lnTo>
                    <a:pt x="36403" y="18040"/>
                  </a:lnTo>
                  <a:lnTo>
                    <a:pt x="38093" y="18040"/>
                  </a:lnTo>
                  <a:lnTo>
                    <a:pt x="39913" y="18445"/>
                  </a:lnTo>
                  <a:lnTo>
                    <a:pt x="39913" y="18445"/>
                  </a:lnTo>
                  <a:lnTo>
                    <a:pt x="40823" y="16418"/>
                  </a:lnTo>
                  <a:lnTo>
                    <a:pt x="41863" y="14391"/>
                  </a:lnTo>
                  <a:lnTo>
                    <a:pt x="43033" y="12567"/>
                  </a:lnTo>
                  <a:lnTo>
                    <a:pt x="44203" y="10743"/>
                  </a:lnTo>
                  <a:lnTo>
                    <a:pt x="45503" y="9121"/>
                  </a:lnTo>
                  <a:lnTo>
                    <a:pt x="46803" y="7702"/>
                  </a:lnTo>
                  <a:lnTo>
                    <a:pt x="48234" y="6283"/>
                  </a:lnTo>
                  <a:lnTo>
                    <a:pt x="49664" y="5067"/>
                  </a:lnTo>
                  <a:lnTo>
                    <a:pt x="50964" y="3851"/>
                  </a:lnTo>
                  <a:lnTo>
                    <a:pt x="52524" y="2837"/>
                  </a:lnTo>
                  <a:lnTo>
                    <a:pt x="54084" y="2229"/>
                  </a:lnTo>
                  <a:lnTo>
                    <a:pt x="55644" y="1418"/>
                  </a:lnTo>
                  <a:lnTo>
                    <a:pt x="57334" y="810"/>
                  </a:lnTo>
                  <a:lnTo>
                    <a:pt x="58894" y="405"/>
                  </a:lnTo>
                  <a:lnTo>
                    <a:pt x="60585" y="202"/>
                  </a:lnTo>
                  <a:lnTo>
                    <a:pt x="62275" y="0"/>
                  </a:lnTo>
                  <a:lnTo>
                    <a:pt x="62275" y="0"/>
                  </a:lnTo>
                  <a:lnTo>
                    <a:pt x="64485" y="202"/>
                  </a:lnTo>
                  <a:lnTo>
                    <a:pt x="66825" y="810"/>
                  </a:lnTo>
                  <a:lnTo>
                    <a:pt x="69035" y="1418"/>
                  </a:lnTo>
                  <a:lnTo>
                    <a:pt x="71115" y="2432"/>
                  </a:lnTo>
                  <a:lnTo>
                    <a:pt x="73326" y="3851"/>
                  </a:lnTo>
                  <a:lnTo>
                    <a:pt x="75276" y="5270"/>
                  </a:lnTo>
                  <a:lnTo>
                    <a:pt x="77226" y="7297"/>
                  </a:lnTo>
                  <a:lnTo>
                    <a:pt x="79046" y="9121"/>
                  </a:lnTo>
                  <a:lnTo>
                    <a:pt x="80736" y="11351"/>
                  </a:lnTo>
                  <a:lnTo>
                    <a:pt x="82296" y="13986"/>
                  </a:lnTo>
                  <a:lnTo>
                    <a:pt x="83596" y="16621"/>
                  </a:lnTo>
                  <a:lnTo>
                    <a:pt x="85027" y="19459"/>
                  </a:lnTo>
                  <a:lnTo>
                    <a:pt x="86067" y="22297"/>
                  </a:lnTo>
                  <a:lnTo>
                    <a:pt x="86977" y="25540"/>
                  </a:lnTo>
                  <a:lnTo>
                    <a:pt x="88017" y="28783"/>
                  </a:lnTo>
                  <a:lnTo>
                    <a:pt x="88537" y="32432"/>
                  </a:lnTo>
                  <a:lnTo>
                    <a:pt x="88537" y="32432"/>
                  </a:lnTo>
                  <a:lnTo>
                    <a:pt x="90227" y="32635"/>
                  </a:lnTo>
                  <a:lnTo>
                    <a:pt x="91917" y="33040"/>
                  </a:lnTo>
                  <a:lnTo>
                    <a:pt x="93607" y="34054"/>
                  </a:lnTo>
                  <a:lnTo>
                    <a:pt x="95167" y="35067"/>
                  </a:lnTo>
                  <a:lnTo>
                    <a:pt x="96728" y="36081"/>
                  </a:lnTo>
                  <a:lnTo>
                    <a:pt x="98288" y="37500"/>
                  </a:lnTo>
                  <a:lnTo>
                    <a:pt x="99718" y="38918"/>
                  </a:lnTo>
                  <a:lnTo>
                    <a:pt x="101018" y="40540"/>
                  </a:lnTo>
                  <a:lnTo>
                    <a:pt x="102318" y="42162"/>
                  </a:lnTo>
                  <a:lnTo>
                    <a:pt x="103358" y="44189"/>
                  </a:lnTo>
                  <a:lnTo>
                    <a:pt x="104398" y="46418"/>
                  </a:lnTo>
                  <a:lnTo>
                    <a:pt x="105568" y="48445"/>
                  </a:lnTo>
                  <a:lnTo>
                    <a:pt x="106348" y="50878"/>
                  </a:lnTo>
                  <a:lnTo>
                    <a:pt x="106998" y="53310"/>
                  </a:lnTo>
                  <a:lnTo>
                    <a:pt x="107648" y="55945"/>
                  </a:lnTo>
                  <a:lnTo>
                    <a:pt x="108169" y="58581"/>
                  </a:lnTo>
                  <a:lnTo>
                    <a:pt x="108169" y="58581"/>
                  </a:lnTo>
                  <a:lnTo>
                    <a:pt x="109339" y="58986"/>
                  </a:lnTo>
                  <a:lnTo>
                    <a:pt x="110639" y="60000"/>
                  </a:lnTo>
                  <a:lnTo>
                    <a:pt x="111809" y="60810"/>
                  </a:lnTo>
                  <a:lnTo>
                    <a:pt x="112849" y="61824"/>
                  </a:lnTo>
                  <a:lnTo>
                    <a:pt x="114019" y="63040"/>
                  </a:lnTo>
                  <a:lnTo>
                    <a:pt x="114929" y="64459"/>
                  </a:lnTo>
                  <a:lnTo>
                    <a:pt x="115839" y="66081"/>
                  </a:lnTo>
                  <a:lnTo>
                    <a:pt x="116749" y="67500"/>
                  </a:lnTo>
                  <a:lnTo>
                    <a:pt x="117399" y="69121"/>
                  </a:lnTo>
                  <a:lnTo>
                    <a:pt x="118179" y="70743"/>
                  </a:lnTo>
                  <a:lnTo>
                    <a:pt x="118569" y="72770"/>
                  </a:lnTo>
                  <a:lnTo>
                    <a:pt x="119089" y="74594"/>
                  </a:lnTo>
                  <a:lnTo>
                    <a:pt x="119479" y="76621"/>
                  </a:lnTo>
                  <a:lnTo>
                    <a:pt x="119869" y="78648"/>
                  </a:lnTo>
                  <a:lnTo>
                    <a:pt x="120000" y="80675"/>
                  </a:lnTo>
                  <a:lnTo>
                    <a:pt x="120000" y="82702"/>
                  </a:lnTo>
                  <a:lnTo>
                    <a:pt x="120000" y="82702"/>
                  </a:lnTo>
                  <a:lnTo>
                    <a:pt x="120000" y="85540"/>
                  </a:lnTo>
                  <a:lnTo>
                    <a:pt x="119739" y="87770"/>
                  </a:lnTo>
                  <a:lnTo>
                    <a:pt x="119349" y="90000"/>
                  </a:lnTo>
                  <a:lnTo>
                    <a:pt x="118959" y="92432"/>
                  </a:lnTo>
                  <a:lnTo>
                    <a:pt x="118309" y="94459"/>
                  </a:lnTo>
                  <a:lnTo>
                    <a:pt x="117529" y="96486"/>
                  </a:lnTo>
                  <a:lnTo>
                    <a:pt x="116619" y="98310"/>
                  </a:lnTo>
                  <a:lnTo>
                    <a:pt x="115709" y="100337"/>
                  </a:lnTo>
                  <a:lnTo>
                    <a:pt x="114669" y="101959"/>
                  </a:lnTo>
                  <a:lnTo>
                    <a:pt x="113499" y="103378"/>
                  </a:lnTo>
                  <a:lnTo>
                    <a:pt x="112329" y="104594"/>
                  </a:lnTo>
                  <a:lnTo>
                    <a:pt x="110899" y="105810"/>
                  </a:lnTo>
                  <a:lnTo>
                    <a:pt x="109469" y="106824"/>
                  </a:lnTo>
                  <a:lnTo>
                    <a:pt x="108169" y="107432"/>
                  </a:lnTo>
                  <a:lnTo>
                    <a:pt x="106608" y="108040"/>
                  </a:lnTo>
                  <a:lnTo>
                    <a:pt x="105048" y="108243"/>
                  </a:lnTo>
                  <a:lnTo>
                    <a:pt x="105048" y="108243"/>
                  </a:lnTo>
                  <a:lnTo>
                    <a:pt x="86067" y="108243"/>
                  </a:lnTo>
                  <a:lnTo>
                    <a:pt x="86067" y="108243"/>
                  </a:lnTo>
                  <a:lnTo>
                    <a:pt x="83986" y="111081"/>
                  </a:lnTo>
                  <a:lnTo>
                    <a:pt x="81776" y="113513"/>
                  </a:lnTo>
                  <a:lnTo>
                    <a:pt x="79436" y="115540"/>
                  </a:lnTo>
                  <a:lnTo>
                    <a:pt x="77226" y="117162"/>
                  </a:lnTo>
                  <a:lnTo>
                    <a:pt x="74886" y="118378"/>
                  </a:lnTo>
                  <a:lnTo>
                    <a:pt x="72416" y="119189"/>
                  </a:lnTo>
                  <a:lnTo>
                    <a:pt x="69945" y="119797"/>
                  </a:lnTo>
                  <a:lnTo>
                    <a:pt x="67475" y="120000"/>
                  </a:lnTo>
                  <a:lnTo>
                    <a:pt x="67475" y="120000"/>
                  </a:lnTo>
                  <a:close/>
                  <a:moveTo>
                    <a:pt x="51484" y="101756"/>
                  </a:moveTo>
                  <a:lnTo>
                    <a:pt x="53174" y="104189"/>
                  </a:lnTo>
                  <a:lnTo>
                    <a:pt x="53174" y="104189"/>
                  </a:lnTo>
                  <a:lnTo>
                    <a:pt x="54344" y="105608"/>
                  </a:lnTo>
                  <a:lnTo>
                    <a:pt x="55904" y="106824"/>
                  </a:lnTo>
                  <a:lnTo>
                    <a:pt x="57464" y="108243"/>
                  </a:lnTo>
                  <a:lnTo>
                    <a:pt x="59154" y="109459"/>
                  </a:lnTo>
                  <a:lnTo>
                    <a:pt x="61105" y="110472"/>
                  </a:lnTo>
                  <a:lnTo>
                    <a:pt x="63185" y="111081"/>
                  </a:lnTo>
                  <a:lnTo>
                    <a:pt x="65265" y="111689"/>
                  </a:lnTo>
                  <a:lnTo>
                    <a:pt x="67475" y="111891"/>
                  </a:lnTo>
                  <a:lnTo>
                    <a:pt x="67475" y="111891"/>
                  </a:lnTo>
                  <a:lnTo>
                    <a:pt x="69425" y="111689"/>
                  </a:lnTo>
                  <a:lnTo>
                    <a:pt x="71635" y="111081"/>
                  </a:lnTo>
                  <a:lnTo>
                    <a:pt x="73586" y="110472"/>
                  </a:lnTo>
                  <a:lnTo>
                    <a:pt x="75666" y="109256"/>
                  </a:lnTo>
                  <a:lnTo>
                    <a:pt x="77616" y="107837"/>
                  </a:lnTo>
                  <a:lnTo>
                    <a:pt x="79696" y="105810"/>
                  </a:lnTo>
                  <a:lnTo>
                    <a:pt x="81516" y="103581"/>
                  </a:lnTo>
                  <a:lnTo>
                    <a:pt x="83336" y="101351"/>
                  </a:lnTo>
                  <a:lnTo>
                    <a:pt x="84117" y="100135"/>
                  </a:lnTo>
                  <a:lnTo>
                    <a:pt x="104788" y="100135"/>
                  </a:lnTo>
                  <a:lnTo>
                    <a:pt x="104788" y="100135"/>
                  </a:lnTo>
                  <a:lnTo>
                    <a:pt x="105828" y="100135"/>
                  </a:lnTo>
                  <a:lnTo>
                    <a:pt x="106868" y="99527"/>
                  </a:lnTo>
                  <a:lnTo>
                    <a:pt x="107778" y="99121"/>
                  </a:lnTo>
                  <a:lnTo>
                    <a:pt x="108819" y="98310"/>
                  </a:lnTo>
                  <a:lnTo>
                    <a:pt x="109729" y="97702"/>
                  </a:lnTo>
                  <a:lnTo>
                    <a:pt x="110509" y="96689"/>
                  </a:lnTo>
                  <a:lnTo>
                    <a:pt x="111809" y="94459"/>
                  </a:lnTo>
                  <a:lnTo>
                    <a:pt x="113109" y="92229"/>
                  </a:lnTo>
                  <a:lnTo>
                    <a:pt x="113499" y="90810"/>
                  </a:lnTo>
                  <a:lnTo>
                    <a:pt x="114019" y="89189"/>
                  </a:lnTo>
                  <a:lnTo>
                    <a:pt x="114279" y="87770"/>
                  </a:lnTo>
                  <a:lnTo>
                    <a:pt x="114669" y="86148"/>
                  </a:lnTo>
                  <a:lnTo>
                    <a:pt x="114799" y="84527"/>
                  </a:lnTo>
                  <a:lnTo>
                    <a:pt x="114799" y="82702"/>
                  </a:lnTo>
                  <a:lnTo>
                    <a:pt x="114799" y="82702"/>
                  </a:lnTo>
                  <a:lnTo>
                    <a:pt x="114669" y="79662"/>
                  </a:lnTo>
                  <a:lnTo>
                    <a:pt x="114149" y="76824"/>
                  </a:lnTo>
                  <a:lnTo>
                    <a:pt x="113239" y="74189"/>
                  </a:lnTo>
                  <a:lnTo>
                    <a:pt x="112199" y="71756"/>
                  </a:lnTo>
                  <a:lnTo>
                    <a:pt x="110769" y="69527"/>
                  </a:lnTo>
                  <a:lnTo>
                    <a:pt x="109209" y="67905"/>
                  </a:lnTo>
                  <a:lnTo>
                    <a:pt x="107388" y="66689"/>
                  </a:lnTo>
                  <a:lnTo>
                    <a:pt x="105568" y="66081"/>
                  </a:lnTo>
                  <a:lnTo>
                    <a:pt x="103488" y="65472"/>
                  </a:lnTo>
                  <a:lnTo>
                    <a:pt x="103358" y="62432"/>
                  </a:lnTo>
                  <a:lnTo>
                    <a:pt x="103358" y="62432"/>
                  </a:lnTo>
                  <a:lnTo>
                    <a:pt x="103098" y="60202"/>
                  </a:lnTo>
                  <a:lnTo>
                    <a:pt x="102578" y="57770"/>
                  </a:lnTo>
                  <a:lnTo>
                    <a:pt x="101928" y="55743"/>
                  </a:lnTo>
                  <a:lnTo>
                    <a:pt x="101408" y="53716"/>
                  </a:lnTo>
                  <a:lnTo>
                    <a:pt x="100628" y="51891"/>
                  </a:lnTo>
                  <a:lnTo>
                    <a:pt x="99718" y="49864"/>
                  </a:lnTo>
                  <a:lnTo>
                    <a:pt x="98678" y="48243"/>
                  </a:lnTo>
                  <a:lnTo>
                    <a:pt x="97638" y="46824"/>
                  </a:lnTo>
                  <a:lnTo>
                    <a:pt x="96468" y="45405"/>
                  </a:lnTo>
                  <a:lnTo>
                    <a:pt x="95167" y="43986"/>
                  </a:lnTo>
                  <a:lnTo>
                    <a:pt x="93997" y="42972"/>
                  </a:lnTo>
                  <a:lnTo>
                    <a:pt x="92567" y="41959"/>
                  </a:lnTo>
                  <a:lnTo>
                    <a:pt x="91137" y="41351"/>
                  </a:lnTo>
                  <a:lnTo>
                    <a:pt x="89837" y="40743"/>
                  </a:lnTo>
                  <a:lnTo>
                    <a:pt x="88277" y="40540"/>
                  </a:lnTo>
                  <a:lnTo>
                    <a:pt x="86717" y="40337"/>
                  </a:lnTo>
                  <a:lnTo>
                    <a:pt x="84117" y="40337"/>
                  </a:lnTo>
                  <a:lnTo>
                    <a:pt x="83856" y="36891"/>
                  </a:lnTo>
                  <a:lnTo>
                    <a:pt x="83856" y="36891"/>
                  </a:lnTo>
                  <a:lnTo>
                    <a:pt x="83336" y="33851"/>
                  </a:lnTo>
                  <a:lnTo>
                    <a:pt x="82816" y="31013"/>
                  </a:lnTo>
                  <a:lnTo>
                    <a:pt x="82166" y="28175"/>
                  </a:lnTo>
                  <a:lnTo>
                    <a:pt x="81126" y="25540"/>
                  </a:lnTo>
                  <a:lnTo>
                    <a:pt x="80216" y="23108"/>
                  </a:lnTo>
                  <a:lnTo>
                    <a:pt x="79046" y="20675"/>
                  </a:lnTo>
                  <a:lnTo>
                    <a:pt x="77746" y="18445"/>
                  </a:lnTo>
                  <a:lnTo>
                    <a:pt x="76446" y="16418"/>
                  </a:lnTo>
                  <a:lnTo>
                    <a:pt x="74886" y="14594"/>
                  </a:lnTo>
                  <a:lnTo>
                    <a:pt x="73326" y="12972"/>
                  </a:lnTo>
                  <a:lnTo>
                    <a:pt x="71635" y="11554"/>
                  </a:lnTo>
                  <a:lnTo>
                    <a:pt x="69945" y="10337"/>
                  </a:lnTo>
                  <a:lnTo>
                    <a:pt x="68125" y="9527"/>
                  </a:lnTo>
                  <a:lnTo>
                    <a:pt x="66045" y="8918"/>
                  </a:lnTo>
                  <a:lnTo>
                    <a:pt x="64225" y="8310"/>
                  </a:lnTo>
                  <a:lnTo>
                    <a:pt x="62275" y="8108"/>
                  </a:lnTo>
                  <a:lnTo>
                    <a:pt x="62275" y="8108"/>
                  </a:lnTo>
                  <a:lnTo>
                    <a:pt x="60715" y="8310"/>
                  </a:lnTo>
                  <a:lnTo>
                    <a:pt x="59284" y="8716"/>
                  </a:lnTo>
                  <a:lnTo>
                    <a:pt x="57984" y="8918"/>
                  </a:lnTo>
                  <a:lnTo>
                    <a:pt x="56554" y="9324"/>
                  </a:lnTo>
                  <a:lnTo>
                    <a:pt x="53954" y="10743"/>
                  </a:lnTo>
                  <a:lnTo>
                    <a:pt x="51354" y="12770"/>
                  </a:lnTo>
                  <a:lnTo>
                    <a:pt x="49014" y="15202"/>
                  </a:lnTo>
                  <a:lnTo>
                    <a:pt x="46803" y="18040"/>
                  </a:lnTo>
                  <a:lnTo>
                    <a:pt x="45893" y="19662"/>
                  </a:lnTo>
                  <a:lnTo>
                    <a:pt x="44983" y="21283"/>
                  </a:lnTo>
                  <a:lnTo>
                    <a:pt x="44073" y="23108"/>
                  </a:lnTo>
                  <a:lnTo>
                    <a:pt x="43293" y="24932"/>
                  </a:lnTo>
                  <a:lnTo>
                    <a:pt x="42383" y="27567"/>
                  </a:lnTo>
                  <a:lnTo>
                    <a:pt x="40303" y="26959"/>
                  </a:lnTo>
                  <a:lnTo>
                    <a:pt x="40303" y="26959"/>
                  </a:lnTo>
                  <a:lnTo>
                    <a:pt x="38353" y="26351"/>
                  </a:lnTo>
                  <a:lnTo>
                    <a:pt x="36403" y="26148"/>
                  </a:lnTo>
                  <a:lnTo>
                    <a:pt x="36403" y="26148"/>
                  </a:lnTo>
                  <a:lnTo>
                    <a:pt x="34972" y="26148"/>
                  </a:lnTo>
                  <a:lnTo>
                    <a:pt x="33542" y="26351"/>
                  </a:lnTo>
                  <a:lnTo>
                    <a:pt x="32372" y="26959"/>
                  </a:lnTo>
                  <a:lnTo>
                    <a:pt x="30942" y="27567"/>
                  </a:lnTo>
                  <a:lnTo>
                    <a:pt x="29772" y="28378"/>
                  </a:lnTo>
                  <a:lnTo>
                    <a:pt x="28472" y="29189"/>
                  </a:lnTo>
                  <a:lnTo>
                    <a:pt x="27432" y="30202"/>
                  </a:lnTo>
                  <a:lnTo>
                    <a:pt x="26392" y="31418"/>
                  </a:lnTo>
                  <a:lnTo>
                    <a:pt x="25222" y="32635"/>
                  </a:lnTo>
                  <a:lnTo>
                    <a:pt x="24312" y="34054"/>
                  </a:lnTo>
                  <a:lnTo>
                    <a:pt x="23401" y="35675"/>
                  </a:lnTo>
                  <a:lnTo>
                    <a:pt x="22621" y="37297"/>
                  </a:lnTo>
                  <a:lnTo>
                    <a:pt x="21841" y="39121"/>
                  </a:lnTo>
                  <a:lnTo>
                    <a:pt x="21321" y="40743"/>
                  </a:lnTo>
                  <a:lnTo>
                    <a:pt x="20671" y="42972"/>
                  </a:lnTo>
                  <a:lnTo>
                    <a:pt x="20281" y="44797"/>
                  </a:lnTo>
                  <a:lnTo>
                    <a:pt x="19891" y="47027"/>
                  </a:lnTo>
                  <a:lnTo>
                    <a:pt x="18461" y="47837"/>
                  </a:lnTo>
                  <a:lnTo>
                    <a:pt x="18461" y="47837"/>
                  </a:lnTo>
                  <a:lnTo>
                    <a:pt x="17161" y="48445"/>
                  </a:lnTo>
                  <a:lnTo>
                    <a:pt x="15731" y="49459"/>
                  </a:lnTo>
                  <a:lnTo>
                    <a:pt x="14301" y="50472"/>
                  </a:lnTo>
                  <a:lnTo>
                    <a:pt x="13131" y="51689"/>
                  </a:lnTo>
                  <a:lnTo>
                    <a:pt x="11960" y="53108"/>
                  </a:lnTo>
                  <a:lnTo>
                    <a:pt x="10790" y="54729"/>
                  </a:lnTo>
                  <a:lnTo>
                    <a:pt x="9880" y="56148"/>
                  </a:lnTo>
                  <a:lnTo>
                    <a:pt x="8970" y="58175"/>
                  </a:lnTo>
                  <a:lnTo>
                    <a:pt x="8190" y="60000"/>
                  </a:lnTo>
                  <a:lnTo>
                    <a:pt x="7410" y="61824"/>
                  </a:lnTo>
                  <a:lnTo>
                    <a:pt x="6760" y="63851"/>
                  </a:lnTo>
                  <a:lnTo>
                    <a:pt x="6110" y="66081"/>
                  </a:lnTo>
                  <a:lnTo>
                    <a:pt x="5850" y="68310"/>
                  </a:lnTo>
                  <a:lnTo>
                    <a:pt x="5590" y="70540"/>
                  </a:lnTo>
                  <a:lnTo>
                    <a:pt x="5200" y="72972"/>
                  </a:lnTo>
                  <a:lnTo>
                    <a:pt x="5200" y="75405"/>
                  </a:lnTo>
                  <a:lnTo>
                    <a:pt x="5200" y="75405"/>
                  </a:lnTo>
                  <a:lnTo>
                    <a:pt x="5330" y="78243"/>
                  </a:lnTo>
                  <a:lnTo>
                    <a:pt x="5590" y="81081"/>
                  </a:lnTo>
                  <a:lnTo>
                    <a:pt x="5980" y="83716"/>
                  </a:lnTo>
                  <a:lnTo>
                    <a:pt x="6630" y="86351"/>
                  </a:lnTo>
                  <a:lnTo>
                    <a:pt x="7410" y="88986"/>
                  </a:lnTo>
                  <a:lnTo>
                    <a:pt x="8320" y="91216"/>
                  </a:lnTo>
                  <a:lnTo>
                    <a:pt x="9360" y="93648"/>
                  </a:lnTo>
                  <a:lnTo>
                    <a:pt x="10660" y="95472"/>
                  </a:lnTo>
                  <a:lnTo>
                    <a:pt x="11960" y="97500"/>
                  </a:lnTo>
                  <a:lnTo>
                    <a:pt x="13391" y="99121"/>
                  </a:lnTo>
                  <a:lnTo>
                    <a:pt x="14951" y="100540"/>
                  </a:lnTo>
                  <a:lnTo>
                    <a:pt x="16511" y="101756"/>
                  </a:lnTo>
                  <a:lnTo>
                    <a:pt x="18201" y="102770"/>
                  </a:lnTo>
                  <a:lnTo>
                    <a:pt x="20021" y="103378"/>
                  </a:lnTo>
                  <a:lnTo>
                    <a:pt x="21711" y="103986"/>
                  </a:lnTo>
                  <a:lnTo>
                    <a:pt x="23661" y="103986"/>
                  </a:lnTo>
                  <a:lnTo>
                    <a:pt x="23661" y="103986"/>
                  </a:lnTo>
                  <a:lnTo>
                    <a:pt x="26002" y="103581"/>
                  </a:lnTo>
                  <a:lnTo>
                    <a:pt x="28472" y="102972"/>
                  </a:lnTo>
                  <a:lnTo>
                    <a:pt x="29902" y="102567"/>
                  </a:lnTo>
                  <a:lnTo>
                    <a:pt x="30942" y="103986"/>
                  </a:lnTo>
                  <a:lnTo>
                    <a:pt x="30942" y="103986"/>
                  </a:lnTo>
                  <a:lnTo>
                    <a:pt x="31982" y="105405"/>
                  </a:lnTo>
                  <a:lnTo>
                    <a:pt x="33152" y="106621"/>
                  </a:lnTo>
                  <a:lnTo>
                    <a:pt x="34192" y="107837"/>
                  </a:lnTo>
                  <a:lnTo>
                    <a:pt x="35492" y="108445"/>
                  </a:lnTo>
                  <a:lnTo>
                    <a:pt x="36663" y="109256"/>
                  </a:lnTo>
                  <a:lnTo>
                    <a:pt x="37833" y="109662"/>
                  </a:lnTo>
                  <a:lnTo>
                    <a:pt x="39133" y="109864"/>
                  </a:lnTo>
                  <a:lnTo>
                    <a:pt x="40563" y="110067"/>
                  </a:lnTo>
                  <a:lnTo>
                    <a:pt x="40563" y="110067"/>
                  </a:lnTo>
                  <a:lnTo>
                    <a:pt x="41733" y="109864"/>
                  </a:lnTo>
                  <a:lnTo>
                    <a:pt x="43033" y="109662"/>
                  </a:lnTo>
                  <a:lnTo>
                    <a:pt x="44203" y="109256"/>
                  </a:lnTo>
                  <a:lnTo>
                    <a:pt x="45503" y="108445"/>
                  </a:lnTo>
                  <a:lnTo>
                    <a:pt x="46673" y="107837"/>
                  </a:lnTo>
                  <a:lnTo>
                    <a:pt x="47713" y="106824"/>
                  </a:lnTo>
                  <a:lnTo>
                    <a:pt x="48884" y="105608"/>
                  </a:lnTo>
                  <a:lnTo>
                    <a:pt x="49794" y="104391"/>
                  </a:lnTo>
                  <a:lnTo>
                    <a:pt x="51484" y="101756"/>
                  </a:lnTo>
                  <a:close/>
                </a:path>
              </a:pathLst>
            </a:custGeom>
            <a:solidFill>
              <a:srgbClr val="000000"/>
            </a:solidFill>
            <a:ln>
              <a:noFill/>
            </a:ln>
          </p:spPr>
          <p:txBody>
            <a:bodyPr lIns="46610" tIns="23288" rIns="46610" bIns="23288" anchor="t" anchorCtr="0">
              <a:noAutofit/>
            </a:bodyPr>
            <a:lstStyle/>
            <a:p>
              <a:pPr defTabSz="1243493"/>
              <a:endParaRPr sz="2448" kern="0">
                <a:solidFill>
                  <a:srgbClr val="000000"/>
                </a:solidFill>
                <a:latin typeface="Comfortaa"/>
                <a:ea typeface="Comfortaa"/>
                <a:cs typeface="Comfortaa"/>
                <a:sym typeface="Comfortaa"/>
              </a:endParaRPr>
            </a:p>
          </p:txBody>
        </p:sp>
        <p:sp>
          <p:nvSpPr>
            <p:cNvPr id="1634" name="Shape 1634"/>
            <p:cNvSpPr/>
            <p:nvPr/>
          </p:nvSpPr>
          <p:spPr>
            <a:xfrm>
              <a:off x="10574310" y="5310057"/>
              <a:ext cx="485400" cy="321000"/>
            </a:xfrm>
            <a:custGeom>
              <a:avLst/>
              <a:gdLst/>
              <a:ahLst/>
              <a:cxnLst/>
              <a:rect l="0" t="0" r="0" b="0"/>
              <a:pathLst>
                <a:path w="120000" h="120000" extrusionOk="0">
                  <a:moveTo>
                    <a:pt x="67972" y="54545"/>
                  </a:moveTo>
                  <a:cubicBezTo>
                    <a:pt x="80559" y="54545"/>
                    <a:pt x="80559" y="54545"/>
                    <a:pt x="80559" y="54545"/>
                  </a:cubicBezTo>
                  <a:cubicBezTo>
                    <a:pt x="80559" y="38787"/>
                    <a:pt x="80559" y="38787"/>
                    <a:pt x="80559" y="38787"/>
                  </a:cubicBezTo>
                  <a:cubicBezTo>
                    <a:pt x="67972" y="38787"/>
                    <a:pt x="67972" y="38787"/>
                    <a:pt x="67972" y="38787"/>
                  </a:cubicBezTo>
                  <a:lnTo>
                    <a:pt x="67972" y="54545"/>
                  </a:lnTo>
                  <a:close/>
                  <a:moveTo>
                    <a:pt x="53706" y="54545"/>
                  </a:moveTo>
                  <a:cubicBezTo>
                    <a:pt x="66293" y="54545"/>
                    <a:pt x="66293" y="54545"/>
                    <a:pt x="66293" y="54545"/>
                  </a:cubicBezTo>
                  <a:cubicBezTo>
                    <a:pt x="66293" y="38787"/>
                    <a:pt x="66293" y="38787"/>
                    <a:pt x="66293" y="38787"/>
                  </a:cubicBezTo>
                  <a:cubicBezTo>
                    <a:pt x="53706" y="38787"/>
                    <a:pt x="53706" y="38787"/>
                    <a:pt x="53706" y="38787"/>
                  </a:cubicBezTo>
                  <a:lnTo>
                    <a:pt x="53706" y="54545"/>
                  </a:lnTo>
                  <a:close/>
                  <a:moveTo>
                    <a:pt x="39440" y="54545"/>
                  </a:moveTo>
                  <a:cubicBezTo>
                    <a:pt x="51188" y="54545"/>
                    <a:pt x="51188" y="54545"/>
                    <a:pt x="51188" y="54545"/>
                  </a:cubicBezTo>
                  <a:cubicBezTo>
                    <a:pt x="51188" y="38787"/>
                    <a:pt x="51188" y="38787"/>
                    <a:pt x="51188" y="38787"/>
                  </a:cubicBezTo>
                  <a:cubicBezTo>
                    <a:pt x="39440" y="38787"/>
                    <a:pt x="39440" y="38787"/>
                    <a:pt x="39440" y="38787"/>
                  </a:cubicBezTo>
                  <a:lnTo>
                    <a:pt x="39440" y="54545"/>
                  </a:lnTo>
                  <a:close/>
                  <a:moveTo>
                    <a:pt x="24335" y="54545"/>
                  </a:moveTo>
                  <a:cubicBezTo>
                    <a:pt x="36923" y="54545"/>
                    <a:pt x="36923" y="54545"/>
                    <a:pt x="36923" y="54545"/>
                  </a:cubicBezTo>
                  <a:cubicBezTo>
                    <a:pt x="36923" y="38787"/>
                    <a:pt x="36923" y="38787"/>
                    <a:pt x="36923" y="38787"/>
                  </a:cubicBezTo>
                  <a:cubicBezTo>
                    <a:pt x="24335" y="38787"/>
                    <a:pt x="24335" y="38787"/>
                    <a:pt x="24335" y="38787"/>
                  </a:cubicBezTo>
                  <a:lnTo>
                    <a:pt x="24335" y="54545"/>
                  </a:lnTo>
                  <a:close/>
                  <a:moveTo>
                    <a:pt x="10069" y="54545"/>
                  </a:moveTo>
                  <a:cubicBezTo>
                    <a:pt x="22657" y="54545"/>
                    <a:pt x="22657" y="54545"/>
                    <a:pt x="22657" y="54545"/>
                  </a:cubicBezTo>
                  <a:cubicBezTo>
                    <a:pt x="22657" y="38787"/>
                    <a:pt x="22657" y="38787"/>
                    <a:pt x="22657" y="38787"/>
                  </a:cubicBezTo>
                  <a:cubicBezTo>
                    <a:pt x="10069" y="38787"/>
                    <a:pt x="10069" y="38787"/>
                    <a:pt x="10069" y="38787"/>
                  </a:cubicBezTo>
                  <a:lnTo>
                    <a:pt x="10069" y="54545"/>
                  </a:lnTo>
                  <a:close/>
                  <a:moveTo>
                    <a:pt x="24335" y="35151"/>
                  </a:moveTo>
                  <a:cubicBezTo>
                    <a:pt x="36923" y="35151"/>
                    <a:pt x="36923" y="35151"/>
                    <a:pt x="36923" y="35151"/>
                  </a:cubicBezTo>
                  <a:cubicBezTo>
                    <a:pt x="36923" y="19393"/>
                    <a:pt x="36923" y="19393"/>
                    <a:pt x="36923" y="19393"/>
                  </a:cubicBezTo>
                  <a:cubicBezTo>
                    <a:pt x="24335" y="19393"/>
                    <a:pt x="24335" y="19393"/>
                    <a:pt x="24335" y="19393"/>
                  </a:cubicBezTo>
                  <a:lnTo>
                    <a:pt x="24335" y="35151"/>
                  </a:lnTo>
                  <a:close/>
                  <a:moveTo>
                    <a:pt x="39440" y="35151"/>
                  </a:moveTo>
                  <a:cubicBezTo>
                    <a:pt x="51188" y="35151"/>
                    <a:pt x="51188" y="35151"/>
                    <a:pt x="51188" y="35151"/>
                  </a:cubicBezTo>
                  <a:cubicBezTo>
                    <a:pt x="51188" y="19393"/>
                    <a:pt x="51188" y="19393"/>
                    <a:pt x="51188" y="19393"/>
                  </a:cubicBezTo>
                  <a:cubicBezTo>
                    <a:pt x="39440" y="19393"/>
                    <a:pt x="39440" y="19393"/>
                    <a:pt x="39440" y="19393"/>
                  </a:cubicBezTo>
                  <a:lnTo>
                    <a:pt x="39440" y="35151"/>
                  </a:lnTo>
                  <a:close/>
                  <a:moveTo>
                    <a:pt x="53706" y="35151"/>
                  </a:moveTo>
                  <a:cubicBezTo>
                    <a:pt x="66293" y="35151"/>
                    <a:pt x="66293" y="35151"/>
                    <a:pt x="66293" y="35151"/>
                  </a:cubicBezTo>
                  <a:cubicBezTo>
                    <a:pt x="66293" y="19393"/>
                    <a:pt x="66293" y="19393"/>
                    <a:pt x="66293" y="19393"/>
                  </a:cubicBezTo>
                  <a:cubicBezTo>
                    <a:pt x="53706" y="19393"/>
                    <a:pt x="53706" y="19393"/>
                    <a:pt x="53706" y="19393"/>
                  </a:cubicBezTo>
                  <a:lnTo>
                    <a:pt x="53706" y="35151"/>
                  </a:lnTo>
                  <a:close/>
                  <a:moveTo>
                    <a:pt x="53706" y="15757"/>
                  </a:moveTo>
                  <a:cubicBezTo>
                    <a:pt x="66293" y="15757"/>
                    <a:pt x="66293" y="15757"/>
                    <a:pt x="66293" y="15757"/>
                  </a:cubicBezTo>
                  <a:cubicBezTo>
                    <a:pt x="66293" y="0"/>
                    <a:pt x="66293" y="0"/>
                    <a:pt x="66293" y="0"/>
                  </a:cubicBezTo>
                  <a:cubicBezTo>
                    <a:pt x="53706" y="0"/>
                    <a:pt x="53706" y="0"/>
                    <a:pt x="53706" y="0"/>
                  </a:cubicBezTo>
                  <a:lnTo>
                    <a:pt x="53706" y="15757"/>
                  </a:lnTo>
                  <a:close/>
                  <a:moveTo>
                    <a:pt x="117482" y="46060"/>
                  </a:moveTo>
                  <a:cubicBezTo>
                    <a:pt x="114965" y="42424"/>
                    <a:pt x="109090" y="42424"/>
                    <a:pt x="104055" y="43636"/>
                  </a:cubicBezTo>
                  <a:cubicBezTo>
                    <a:pt x="103216" y="36363"/>
                    <a:pt x="100699" y="31515"/>
                    <a:pt x="96503" y="26666"/>
                  </a:cubicBezTo>
                  <a:cubicBezTo>
                    <a:pt x="93986" y="23030"/>
                    <a:pt x="93986" y="23030"/>
                    <a:pt x="93986" y="23030"/>
                  </a:cubicBezTo>
                  <a:cubicBezTo>
                    <a:pt x="92307" y="27878"/>
                    <a:pt x="92307" y="27878"/>
                    <a:pt x="92307" y="27878"/>
                  </a:cubicBezTo>
                  <a:cubicBezTo>
                    <a:pt x="89790" y="32727"/>
                    <a:pt x="88951" y="38787"/>
                    <a:pt x="88951" y="44848"/>
                  </a:cubicBezTo>
                  <a:cubicBezTo>
                    <a:pt x="88951" y="47272"/>
                    <a:pt x="89790" y="52121"/>
                    <a:pt x="91468" y="55757"/>
                  </a:cubicBezTo>
                  <a:cubicBezTo>
                    <a:pt x="89790" y="56969"/>
                    <a:pt x="86433" y="58181"/>
                    <a:pt x="82237" y="58181"/>
                  </a:cubicBezTo>
                  <a:cubicBezTo>
                    <a:pt x="1678" y="58181"/>
                    <a:pt x="1678" y="58181"/>
                    <a:pt x="1678" y="58181"/>
                  </a:cubicBezTo>
                  <a:cubicBezTo>
                    <a:pt x="839" y="59393"/>
                    <a:pt x="839" y="59393"/>
                    <a:pt x="839" y="59393"/>
                  </a:cubicBezTo>
                  <a:cubicBezTo>
                    <a:pt x="0" y="65454"/>
                    <a:pt x="0" y="86060"/>
                    <a:pt x="9230" y="101818"/>
                  </a:cubicBezTo>
                  <a:cubicBezTo>
                    <a:pt x="16783" y="113939"/>
                    <a:pt x="26853" y="119999"/>
                    <a:pt x="40279" y="119999"/>
                  </a:cubicBezTo>
                  <a:cubicBezTo>
                    <a:pt x="69650" y="119999"/>
                    <a:pt x="91468" y="100606"/>
                    <a:pt x="101538" y="64242"/>
                  </a:cubicBezTo>
                  <a:cubicBezTo>
                    <a:pt x="105734" y="64242"/>
                    <a:pt x="114125" y="64242"/>
                    <a:pt x="118321" y="52121"/>
                  </a:cubicBezTo>
                  <a:cubicBezTo>
                    <a:pt x="118321" y="52121"/>
                    <a:pt x="119160" y="50909"/>
                    <a:pt x="120000" y="49696"/>
                  </a:cubicBezTo>
                  <a:cubicBezTo>
                    <a:pt x="120000" y="48484"/>
                    <a:pt x="120000" y="48484"/>
                    <a:pt x="120000" y="48484"/>
                  </a:cubicBezTo>
                  <a:lnTo>
                    <a:pt x="117482" y="46060"/>
                  </a:lnTo>
                  <a:close/>
                </a:path>
              </a:pathLst>
            </a:custGeom>
            <a:solidFill>
              <a:srgbClr val="70AD47"/>
            </a:solidFill>
            <a:ln>
              <a:noFill/>
            </a:ln>
          </p:spPr>
          <p:txBody>
            <a:bodyPr lIns="124327" tIns="62146" rIns="124327" bIns="62146" anchor="t" anchorCtr="0">
              <a:noAutofit/>
            </a:bodyPr>
            <a:lstStyle/>
            <a:p>
              <a:pPr defTabSz="1243493"/>
              <a:endParaRPr sz="2448" kern="0">
                <a:solidFill>
                  <a:srgbClr val="000000"/>
                </a:solidFill>
                <a:latin typeface="Arial"/>
                <a:ea typeface="Arial"/>
                <a:cs typeface="Arial"/>
                <a:sym typeface="Arial"/>
              </a:endParaRPr>
            </a:p>
          </p:txBody>
        </p:sp>
      </p:grpSp>
      <p:grpSp>
        <p:nvGrpSpPr>
          <p:cNvPr id="1635" name="Shape 1635"/>
          <p:cNvGrpSpPr/>
          <p:nvPr/>
        </p:nvGrpSpPr>
        <p:grpSpPr>
          <a:xfrm>
            <a:off x="8932188" y="4730333"/>
            <a:ext cx="480920" cy="567974"/>
            <a:chOff x="8318767" y="5022076"/>
            <a:chExt cx="749100" cy="884700"/>
          </a:xfrm>
        </p:grpSpPr>
        <p:grpSp>
          <p:nvGrpSpPr>
            <p:cNvPr id="1636" name="Shape 1636"/>
            <p:cNvGrpSpPr/>
            <p:nvPr/>
          </p:nvGrpSpPr>
          <p:grpSpPr>
            <a:xfrm>
              <a:off x="8318767" y="5022076"/>
              <a:ext cx="749100" cy="884700"/>
              <a:chOff x="8318767" y="5022076"/>
              <a:chExt cx="749100" cy="884700"/>
            </a:xfrm>
          </p:grpSpPr>
          <p:sp>
            <p:nvSpPr>
              <p:cNvPr id="1637" name="Shape 1637"/>
              <p:cNvSpPr/>
              <p:nvPr/>
            </p:nvSpPr>
            <p:spPr>
              <a:xfrm>
                <a:off x="8318767" y="5022076"/>
                <a:ext cx="749100" cy="884700"/>
              </a:xfrm>
              <a:custGeom>
                <a:avLst/>
                <a:gdLst/>
                <a:ahLst/>
                <a:cxnLst/>
                <a:rect l="0" t="0" r="0" b="0"/>
                <a:pathLst>
                  <a:path w="120000" h="120000" extrusionOk="0">
                    <a:moveTo>
                      <a:pt x="37348" y="67281"/>
                    </a:moveTo>
                    <a:cubicBezTo>
                      <a:pt x="35359" y="67281"/>
                      <a:pt x="33812" y="68571"/>
                      <a:pt x="33812" y="70230"/>
                    </a:cubicBezTo>
                    <a:cubicBezTo>
                      <a:pt x="33812" y="71889"/>
                      <a:pt x="35359" y="73179"/>
                      <a:pt x="37348" y="73179"/>
                    </a:cubicBezTo>
                    <a:cubicBezTo>
                      <a:pt x="39337" y="73179"/>
                      <a:pt x="40883" y="71889"/>
                      <a:pt x="40883" y="70230"/>
                    </a:cubicBezTo>
                    <a:cubicBezTo>
                      <a:pt x="40883" y="68571"/>
                      <a:pt x="39337" y="67281"/>
                      <a:pt x="37348" y="67281"/>
                    </a:cubicBezTo>
                    <a:close/>
                    <a:moveTo>
                      <a:pt x="36906" y="70230"/>
                    </a:moveTo>
                    <a:cubicBezTo>
                      <a:pt x="36906" y="70046"/>
                      <a:pt x="37127" y="69861"/>
                      <a:pt x="37348" y="69861"/>
                    </a:cubicBezTo>
                    <a:cubicBezTo>
                      <a:pt x="37569" y="69861"/>
                      <a:pt x="37790" y="70046"/>
                      <a:pt x="37790" y="70230"/>
                    </a:cubicBezTo>
                    <a:cubicBezTo>
                      <a:pt x="37790" y="70783"/>
                      <a:pt x="36906" y="70783"/>
                      <a:pt x="36906" y="70230"/>
                    </a:cubicBezTo>
                    <a:close/>
                    <a:moveTo>
                      <a:pt x="104972" y="68571"/>
                    </a:moveTo>
                    <a:cubicBezTo>
                      <a:pt x="78011" y="68571"/>
                      <a:pt x="78011" y="68571"/>
                      <a:pt x="78011" y="68571"/>
                    </a:cubicBezTo>
                    <a:cubicBezTo>
                      <a:pt x="76906" y="68571"/>
                      <a:pt x="76022" y="69308"/>
                      <a:pt x="76022" y="70230"/>
                    </a:cubicBezTo>
                    <a:cubicBezTo>
                      <a:pt x="76022" y="71152"/>
                      <a:pt x="76906" y="71889"/>
                      <a:pt x="78011" y="71889"/>
                    </a:cubicBezTo>
                    <a:cubicBezTo>
                      <a:pt x="104972" y="71889"/>
                      <a:pt x="104972" y="71889"/>
                      <a:pt x="104972" y="71889"/>
                    </a:cubicBezTo>
                    <a:cubicBezTo>
                      <a:pt x="106077" y="71889"/>
                      <a:pt x="106961" y="71152"/>
                      <a:pt x="106961" y="70230"/>
                    </a:cubicBezTo>
                    <a:cubicBezTo>
                      <a:pt x="106961" y="69308"/>
                      <a:pt x="106077" y="68571"/>
                      <a:pt x="104972" y="68571"/>
                    </a:cubicBezTo>
                    <a:close/>
                    <a:moveTo>
                      <a:pt x="52154" y="94746"/>
                    </a:moveTo>
                    <a:cubicBezTo>
                      <a:pt x="50165" y="94746"/>
                      <a:pt x="48618" y="96036"/>
                      <a:pt x="48618" y="97695"/>
                    </a:cubicBezTo>
                    <a:cubicBezTo>
                      <a:pt x="48618" y="99354"/>
                      <a:pt x="50165" y="100645"/>
                      <a:pt x="52154" y="100645"/>
                    </a:cubicBezTo>
                    <a:cubicBezTo>
                      <a:pt x="54143" y="100645"/>
                      <a:pt x="55690" y="99354"/>
                      <a:pt x="55690" y="97695"/>
                    </a:cubicBezTo>
                    <a:cubicBezTo>
                      <a:pt x="55690" y="96036"/>
                      <a:pt x="54143" y="94746"/>
                      <a:pt x="52154" y="94746"/>
                    </a:cubicBezTo>
                    <a:close/>
                    <a:moveTo>
                      <a:pt x="51712" y="97695"/>
                    </a:moveTo>
                    <a:cubicBezTo>
                      <a:pt x="51712" y="97327"/>
                      <a:pt x="51933" y="97142"/>
                      <a:pt x="52154" y="97142"/>
                    </a:cubicBezTo>
                    <a:cubicBezTo>
                      <a:pt x="52596" y="97142"/>
                      <a:pt x="52817" y="97327"/>
                      <a:pt x="52817" y="97695"/>
                    </a:cubicBezTo>
                    <a:cubicBezTo>
                      <a:pt x="52817" y="98064"/>
                      <a:pt x="51712" y="98064"/>
                      <a:pt x="51712" y="97695"/>
                    </a:cubicBezTo>
                    <a:close/>
                    <a:moveTo>
                      <a:pt x="104972" y="95852"/>
                    </a:moveTo>
                    <a:cubicBezTo>
                      <a:pt x="78011" y="95852"/>
                      <a:pt x="78011" y="95852"/>
                      <a:pt x="78011" y="95852"/>
                    </a:cubicBezTo>
                    <a:cubicBezTo>
                      <a:pt x="76906" y="95852"/>
                      <a:pt x="76022" y="96774"/>
                      <a:pt x="76022" y="97695"/>
                    </a:cubicBezTo>
                    <a:cubicBezTo>
                      <a:pt x="76022" y="98617"/>
                      <a:pt x="76906" y="99354"/>
                      <a:pt x="78011" y="99354"/>
                    </a:cubicBezTo>
                    <a:cubicBezTo>
                      <a:pt x="104972" y="99354"/>
                      <a:pt x="104972" y="99354"/>
                      <a:pt x="104972" y="99354"/>
                    </a:cubicBezTo>
                    <a:cubicBezTo>
                      <a:pt x="106077" y="99354"/>
                      <a:pt x="106961" y="98617"/>
                      <a:pt x="106961" y="97695"/>
                    </a:cubicBezTo>
                    <a:cubicBezTo>
                      <a:pt x="106961" y="96774"/>
                      <a:pt x="106077" y="95852"/>
                      <a:pt x="104972" y="95852"/>
                    </a:cubicBezTo>
                    <a:close/>
                    <a:moveTo>
                      <a:pt x="52154" y="67281"/>
                    </a:moveTo>
                    <a:cubicBezTo>
                      <a:pt x="50165" y="67281"/>
                      <a:pt x="48618" y="68571"/>
                      <a:pt x="48618" y="70230"/>
                    </a:cubicBezTo>
                    <a:cubicBezTo>
                      <a:pt x="48618" y="71889"/>
                      <a:pt x="50165" y="73179"/>
                      <a:pt x="52154" y="73179"/>
                    </a:cubicBezTo>
                    <a:cubicBezTo>
                      <a:pt x="54143" y="73179"/>
                      <a:pt x="55690" y="71889"/>
                      <a:pt x="55690" y="70230"/>
                    </a:cubicBezTo>
                    <a:cubicBezTo>
                      <a:pt x="55690" y="68571"/>
                      <a:pt x="54143" y="67281"/>
                      <a:pt x="52154" y="67281"/>
                    </a:cubicBezTo>
                    <a:close/>
                    <a:moveTo>
                      <a:pt x="51712" y="70230"/>
                    </a:moveTo>
                    <a:cubicBezTo>
                      <a:pt x="51712" y="70046"/>
                      <a:pt x="51933" y="69861"/>
                      <a:pt x="52154" y="69861"/>
                    </a:cubicBezTo>
                    <a:cubicBezTo>
                      <a:pt x="52596" y="69861"/>
                      <a:pt x="52817" y="70046"/>
                      <a:pt x="52817" y="70230"/>
                    </a:cubicBezTo>
                    <a:cubicBezTo>
                      <a:pt x="52817" y="70783"/>
                      <a:pt x="51712" y="70783"/>
                      <a:pt x="51712" y="70230"/>
                    </a:cubicBezTo>
                    <a:close/>
                    <a:moveTo>
                      <a:pt x="22541" y="67281"/>
                    </a:moveTo>
                    <a:cubicBezTo>
                      <a:pt x="20552" y="67281"/>
                      <a:pt x="19005" y="68571"/>
                      <a:pt x="19005" y="70230"/>
                    </a:cubicBezTo>
                    <a:cubicBezTo>
                      <a:pt x="19005" y="71889"/>
                      <a:pt x="20552" y="73179"/>
                      <a:pt x="22541" y="73179"/>
                    </a:cubicBezTo>
                    <a:cubicBezTo>
                      <a:pt x="24530" y="73179"/>
                      <a:pt x="26077" y="71889"/>
                      <a:pt x="26077" y="70230"/>
                    </a:cubicBezTo>
                    <a:cubicBezTo>
                      <a:pt x="26077" y="68571"/>
                      <a:pt x="24530" y="67281"/>
                      <a:pt x="22541" y="67281"/>
                    </a:cubicBezTo>
                    <a:close/>
                    <a:moveTo>
                      <a:pt x="22099" y="70230"/>
                    </a:moveTo>
                    <a:cubicBezTo>
                      <a:pt x="22099" y="70046"/>
                      <a:pt x="22320" y="69861"/>
                      <a:pt x="22541" y="69861"/>
                    </a:cubicBezTo>
                    <a:cubicBezTo>
                      <a:pt x="22762" y="69861"/>
                      <a:pt x="22983" y="70046"/>
                      <a:pt x="22983" y="70230"/>
                    </a:cubicBezTo>
                    <a:cubicBezTo>
                      <a:pt x="22983" y="70783"/>
                      <a:pt x="22099" y="70783"/>
                      <a:pt x="22099" y="70230"/>
                    </a:cubicBezTo>
                    <a:close/>
                    <a:moveTo>
                      <a:pt x="37348" y="94746"/>
                    </a:moveTo>
                    <a:cubicBezTo>
                      <a:pt x="35359" y="94746"/>
                      <a:pt x="33812" y="96036"/>
                      <a:pt x="33812" y="97695"/>
                    </a:cubicBezTo>
                    <a:cubicBezTo>
                      <a:pt x="33812" y="99354"/>
                      <a:pt x="35359" y="100645"/>
                      <a:pt x="37348" y="100645"/>
                    </a:cubicBezTo>
                    <a:cubicBezTo>
                      <a:pt x="39337" y="100645"/>
                      <a:pt x="40883" y="99354"/>
                      <a:pt x="40883" y="97695"/>
                    </a:cubicBezTo>
                    <a:cubicBezTo>
                      <a:pt x="40883" y="96036"/>
                      <a:pt x="39337" y="94746"/>
                      <a:pt x="37348" y="94746"/>
                    </a:cubicBezTo>
                    <a:close/>
                    <a:moveTo>
                      <a:pt x="36906" y="97695"/>
                    </a:moveTo>
                    <a:cubicBezTo>
                      <a:pt x="36906" y="97327"/>
                      <a:pt x="37127" y="97142"/>
                      <a:pt x="37348" y="97142"/>
                    </a:cubicBezTo>
                    <a:cubicBezTo>
                      <a:pt x="37569" y="97142"/>
                      <a:pt x="37790" y="97327"/>
                      <a:pt x="37790" y="97695"/>
                    </a:cubicBezTo>
                    <a:cubicBezTo>
                      <a:pt x="37790" y="98064"/>
                      <a:pt x="36906" y="98064"/>
                      <a:pt x="36906" y="97695"/>
                    </a:cubicBezTo>
                    <a:close/>
                    <a:moveTo>
                      <a:pt x="22541" y="94746"/>
                    </a:moveTo>
                    <a:cubicBezTo>
                      <a:pt x="20552" y="94746"/>
                      <a:pt x="19005" y="96036"/>
                      <a:pt x="19005" y="97695"/>
                    </a:cubicBezTo>
                    <a:cubicBezTo>
                      <a:pt x="19005" y="99354"/>
                      <a:pt x="20552" y="100645"/>
                      <a:pt x="22541" y="100645"/>
                    </a:cubicBezTo>
                    <a:cubicBezTo>
                      <a:pt x="24530" y="100645"/>
                      <a:pt x="26077" y="99354"/>
                      <a:pt x="26077" y="97695"/>
                    </a:cubicBezTo>
                    <a:cubicBezTo>
                      <a:pt x="26077" y="96036"/>
                      <a:pt x="24530" y="94746"/>
                      <a:pt x="22541" y="94746"/>
                    </a:cubicBezTo>
                    <a:close/>
                    <a:moveTo>
                      <a:pt x="22099" y="97695"/>
                    </a:moveTo>
                    <a:cubicBezTo>
                      <a:pt x="22099" y="97327"/>
                      <a:pt x="22320" y="97142"/>
                      <a:pt x="22541" y="97142"/>
                    </a:cubicBezTo>
                    <a:cubicBezTo>
                      <a:pt x="22762" y="97142"/>
                      <a:pt x="22983" y="97327"/>
                      <a:pt x="22983" y="97695"/>
                    </a:cubicBezTo>
                    <a:cubicBezTo>
                      <a:pt x="22983" y="98064"/>
                      <a:pt x="22099" y="98064"/>
                      <a:pt x="22099" y="97695"/>
                    </a:cubicBezTo>
                    <a:close/>
                    <a:moveTo>
                      <a:pt x="52154" y="12534"/>
                    </a:moveTo>
                    <a:cubicBezTo>
                      <a:pt x="50165" y="12534"/>
                      <a:pt x="48618" y="13824"/>
                      <a:pt x="48618" y="15483"/>
                    </a:cubicBezTo>
                    <a:cubicBezTo>
                      <a:pt x="48618" y="17142"/>
                      <a:pt x="50165" y="18433"/>
                      <a:pt x="52154" y="18433"/>
                    </a:cubicBezTo>
                    <a:cubicBezTo>
                      <a:pt x="54143" y="18433"/>
                      <a:pt x="55690" y="17142"/>
                      <a:pt x="55690" y="15483"/>
                    </a:cubicBezTo>
                    <a:cubicBezTo>
                      <a:pt x="55690" y="13824"/>
                      <a:pt x="54143" y="12534"/>
                      <a:pt x="52154" y="12534"/>
                    </a:cubicBezTo>
                    <a:close/>
                    <a:moveTo>
                      <a:pt x="51712" y="15483"/>
                    </a:moveTo>
                    <a:cubicBezTo>
                      <a:pt x="51712" y="15299"/>
                      <a:pt x="51933" y="15115"/>
                      <a:pt x="52154" y="15115"/>
                    </a:cubicBezTo>
                    <a:cubicBezTo>
                      <a:pt x="52596" y="15115"/>
                      <a:pt x="52817" y="15299"/>
                      <a:pt x="52817" y="15483"/>
                    </a:cubicBezTo>
                    <a:cubicBezTo>
                      <a:pt x="52817" y="16036"/>
                      <a:pt x="51712" y="16036"/>
                      <a:pt x="51712" y="15483"/>
                    </a:cubicBezTo>
                    <a:close/>
                    <a:moveTo>
                      <a:pt x="37348" y="12534"/>
                    </a:moveTo>
                    <a:cubicBezTo>
                      <a:pt x="35359" y="12534"/>
                      <a:pt x="33812" y="13824"/>
                      <a:pt x="33812" y="15483"/>
                    </a:cubicBezTo>
                    <a:cubicBezTo>
                      <a:pt x="33812" y="17142"/>
                      <a:pt x="35359" y="18433"/>
                      <a:pt x="37348" y="18433"/>
                    </a:cubicBezTo>
                    <a:cubicBezTo>
                      <a:pt x="39337" y="18433"/>
                      <a:pt x="40883" y="17142"/>
                      <a:pt x="40883" y="15483"/>
                    </a:cubicBezTo>
                    <a:cubicBezTo>
                      <a:pt x="40883" y="13824"/>
                      <a:pt x="39337" y="12534"/>
                      <a:pt x="37348" y="12534"/>
                    </a:cubicBezTo>
                    <a:close/>
                    <a:moveTo>
                      <a:pt x="36906" y="15483"/>
                    </a:moveTo>
                    <a:cubicBezTo>
                      <a:pt x="36906" y="15299"/>
                      <a:pt x="37127" y="15115"/>
                      <a:pt x="37348" y="15115"/>
                    </a:cubicBezTo>
                    <a:cubicBezTo>
                      <a:pt x="37569" y="15115"/>
                      <a:pt x="37790" y="15299"/>
                      <a:pt x="37790" y="15483"/>
                    </a:cubicBezTo>
                    <a:cubicBezTo>
                      <a:pt x="37790" y="16036"/>
                      <a:pt x="36906" y="16036"/>
                      <a:pt x="36906" y="15483"/>
                    </a:cubicBezTo>
                    <a:close/>
                    <a:moveTo>
                      <a:pt x="104972" y="13824"/>
                    </a:moveTo>
                    <a:cubicBezTo>
                      <a:pt x="78011" y="13824"/>
                      <a:pt x="78011" y="13824"/>
                      <a:pt x="78011" y="13824"/>
                    </a:cubicBezTo>
                    <a:cubicBezTo>
                      <a:pt x="76906" y="13824"/>
                      <a:pt x="76022" y="14562"/>
                      <a:pt x="76022" y="15483"/>
                    </a:cubicBezTo>
                    <a:cubicBezTo>
                      <a:pt x="76022" y="16405"/>
                      <a:pt x="76906" y="17142"/>
                      <a:pt x="78011" y="17142"/>
                    </a:cubicBezTo>
                    <a:cubicBezTo>
                      <a:pt x="104972" y="17142"/>
                      <a:pt x="104972" y="17142"/>
                      <a:pt x="104972" y="17142"/>
                    </a:cubicBezTo>
                    <a:cubicBezTo>
                      <a:pt x="106077" y="17142"/>
                      <a:pt x="106961" y="16405"/>
                      <a:pt x="106961" y="15483"/>
                    </a:cubicBezTo>
                    <a:cubicBezTo>
                      <a:pt x="106961" y="14562"/>
                      <a:pt x="106077" y="13824"/>
                      <a:pt x="104972" y="13824"/>
                    </a:cubicBezTo>
                    <a:close/>
                    <a:moveTo>
                      <a:pt x="120000" y="5714"/>
                    </a:moveTo>
                    <a:cubicBezTo>
                      <a:pt x="120000" y="2580"/>
                      <a:pt x="116906" y="0"/>
                      <a:pt x="113149" y="0"/>
                    </a:cubicBezTo>
                    <a:cubicBezTo>
                      <a:pt x="6850" y="0"/>
                      <a:pt x="6850" y="0"/>
                      <a:pt x="6850" y="0"/>
                    </a:cubicBezTo>
                    <a:cubicBezTo>
                      <a:pt x="3093" y="0"/>
                      <a:pt x="0" y="2580"/>
                      <a:pt x="0" y="5714"/>
                    </a:cubicBezTo>
                    <a:cubicBezTo>
                      <a:pt x="0" y="25253"/>
                      <a:pt x="0" y="25253"/>
                      <a:pt x="0" y="25253"/>
                    </a:cubicBezTo>
                    <a:cubicBezTo>
                      <a:pt x="0" y="26728"/>
                      <a:pt x="662" y="28202"/>
                      <a:pt x="1988" y="29124"/>
                    </a:cubicBezTo>
                    <a:cubicBezTo>
                      <a:pt x="662" y="30230"/>
                      <a:pt x="0" y="31520"/>
                      <a:pt x="0" y="33179"/>
                    </a:cubicBezTo>
                    <a:cubicBezTo>
                      <a:pt x="0" y="52534"/>
                      <a:pt x="0" y="52534"/>
                      <a:pt x="0" y="52534"/>
                    </a:cubicBezTo>
                    <a:cubicBezTo>
                      <a:pt x="0" y="54193"/>
                      <a:pt x="662" y="55483"/>
                      <a:pt x="1988" y="56589"/>
                    </a:cubicBezTo>
                    <a:cubicBezTo>
                      <a:pt x="662" y="57511"/>
                      <a:pt x="0" y="58986"/>
                      <a:pt x="0" y="60460"/>
                    </a:cubicBezTo>
                    <a:cubicBezTo>
                      <a:pt x="0" y="80000"/>
                      <a:pt x="0" y="80000"/>
                      <a:pt x="0" y="80000"/>
                    </a:cubicBezTo>
                    <a:cubicBezTo>
                      <a:pt x="0" y="81474"/>
                      <a:pt x="662" y="82949"/>
                      <a:pt x="1988" y="83870"/>
                    </a:cubicBezTo>
                    <a:cubicBezTo>
                      <a:pt x="662" y="84976"/>
                      <a:pt x="0" y="86451"/>
                      <a:pt x="0" y="87926"/>
                    </a:cubicBezTo>
                    <a:cubicBezTo>
                      <a:pt x="0" y="107281"/>
                      <a:pt x="0" y="107281"/>
                      <a:pt x="0" y="107281"/>
                    </a:cubicBezTo>
                    <a:cubicBezTo>
                      <a:pt x="0" y="110414"/>
                      <a:pt x="3093" y="112995"/>
                      <a:pt x="6850" y="112995"/>
                    </a:cubicBezTo>
                    <a:cubicBezTo>
                      <a:pt x="15027" y="112995"/>
                      <a:pt x="15027" y="112995"/>
                      <a:pt x="15027" y="112995"/>
                    </a:cubicBezTo>
                    <a:cubicBezTo>
                      <a:pt x="15027" y="116682"/>
                      <a:pt x="15027" y="116682"/>
                      <a:pt x="15027" y="116682"/>
                    </a:cubicBezTo>
                    <a:cubicBezTo>
                      <a:pt x="15027" y="118525"/>
                      <a:pt x="16795" y="120000"/>
                      <a:pt x="19005" y="120000"/>
                    </a:cubicBezTo>
                    <a:cubicBezTo>
                      <a:pt x="35359" y="120000"/>
                      <a:pt x="35359" y="120000"/>
                      <a:pt x="35359" y="120000"/>
                    </a:cubicBezTo>
                    <a:cubicBezTo>
                      <a:pt x="37790" y="120000"/>
                      <a:pt x="39558" y="118525"/>
                      <a:pt x="39558" y="116682"/>
                    </a:cubicBezTo>
                    <a:cubicBezTo>
                      <a:pt x="39558" y="112995"/>
                      <a:pt x="39558" y="112995"/>
                      <a:pt x="39558" y="112995"/>
                    </a:cubicBezTo>
                    <a:cubicBezTo>
                      <a:pt x="77790" y="112995"/>
                      <a:pt x="77790" y="112995"/>
                      <a:pt x="77790" y="112995"/>
                    </a:cubicBezTo>
                    <a:cubicBezTo>
                      <a:pt x="77790" y="116682"/>
                      <a:pt x="77790" y="116682"/>
                      <a:pt x="77790" y="116682"/>
                    </a:cubicBezTo>
                    <a:cubicBezTo>
                      <a:pt x="77790" y="118525"/>
                      <a:pt x="79558" y="120000"/>
                      <a:pt x="81988" y="120000"/>
                    </a:cubicBezTo>
                    <a:cubicBezTo>
                      <a:pt x="98342" y="120000"/>
                      <a:pt x="98342" y="120000"/>
                      <a:pt x="98342" y="120000"/>
                    </a:cubicBezTo>
                    <a:cubicBezTo>
                      <a:pt x="100552" y="120000"/>
                      <a:pt x="102320" y="118525"/>
                      <a:pt x="102320" y="116682"/>
                    </a:cubicBezTo>
                    <a:cubicBezTo>
                      <a:pt x="102320" y="112995"/>
                      <a:pt x="102320" y="112995"/>
                      <a:pt x="102320" y="112995"/>
                    </a:cubicBezTo>
                    <a:cubicBezTo>
                      <a:pt x="113149" y="112995"/>
                      <a:pt x="113149" y="112995"/>
                      <a:pt x="113149" y="112995"/>
                    </a:cubicBezTo>
                    <a:cubicBezTo>
                      <a:pt x="116906" y="112995"/>
                      <a:pt x="120000" y="110414"/>
                      <a:pt x="120000" y="107281"/>
                    </a:cubicBezTo>
                    <a:cubicBezTo>
                      <a:pt x="120000" y="87926"/>
                      <a:pt x="120000" y="87926"/>
                      <a:pt x="120000" y="87926"/>
                    </a:cubicBezTo>
                    <a:cubicBezTo>
                      <a:pt x="120000" y="86451"/>
                      <a:pt x="119116" y="84976"/>
                      <a:pt x="118011" y="83870"/>
                    </a:cubicBezTo>
                    <a:cubicBezTo>
                      <a:pt x="119116" y="82949"/>
                      <a:pt x="120000" y="81474"/>
                      <a:pt x="120000" y="80000"/>
                    </a:cubicBezTo>
                    <a:cubicBezTo>
                      <a:pt x="120000" y="60460"/>
                      <a:pt x="120000" y="60460"/>
                      <a:pt x="120000" y="60460"/>
                    </a:cubicBezTo>
                    <a:cubicBezTo>
                      <a:pt x="120000" y="58986"/>
                      <a:pt x="119116" y="57511"/>
                      <a:pt x="118011" y="56589"/>
                    </a:cubicBezTo>
                    <a:cubicBezTo>
                      <a:pt x="119116" y="55483"/>
                      <a:pt x="120000" y="54193"/>
                      <a:pt x="120000" y="52534"/>
                    </a:cubicBezTo>
                    <a:cubicBezTo>
                      <a:pt x="120000" y="33179"/>
                      <a:pt x="120000" y="33179"/>
                      <a:pt x="120000" y="33179"/>
                    </a:cubicBezTo>
                    <a:cubicBezTo>
                      <a:pt x="120000" y="31520"/>
                      <a:pt x="119116" y="30230"/>
                      <a:pt x="118011" y="29124"/>
                    </a:cubicBezTo>
                    <a:cubicBezTo>
                      <a:pt x="119116" y="28202"/>
                      <a:pt x="120000" y="26728"/>
                      <a:pt x="120000" y="25253"/>
                    </a:cubicBezTo>
                    <a:cubicBezTo>
                      <a:pt x="120000" y="5714"/>
                      <a:pt x="120000" y="5714"/>
                      <a:pt x="120000" y="5714"/>
                    </a:cubicBezTo>
                    <a:close/>
                    <a:moveTo>
                      <a:pt x="35359" y="116682"/>
                    </a:moveTo>
                    <a:cubicBezTo>
                      <a:pt x="19005" y="116682"/>
                      <a:pt x="19005" y="116682"/>
                      <a:pt x="19005" y="116682"/>
                    </a:cubicBezTo>
                    <a:cubicBezTo>
                      <a:pt x="19005" y="112995"/>
                      <a:pt x="19005" y="112995"/>
                      <a:pt x="19005" y="112995"/>
                    </a:cubicBezTo>
                    <a:cubicBezTo>
                      <a:pt x="35359" y="112995"/>
                      <a:pt x="35359" y="112995"/>
                      <a:pt x="35359" y="112995"/>
                    </a:cubicBezTo>
                    <a:lnTo>
                      <a:pt x="35359" y="116682"/>
                    </a:lnTo>
                    <a:close/>
                    <a:moveTo>
                      <a:pt x="98342" y="116682"/>
                    </a:moveTo>
                    <a:cubicBezTo>
                      <a:pt x="81988" y="116682"/>
                      <a:pt x="81988" y="116682"/>
                      <a:pt x="81988" y="116682"/>
                    </a:cubicBezTo>
                    <a:cubicBezTo>
                      <a:pt x="81988" y="112995"/>
                      <a:pt x="81988" y="112995"/>
                      <a:pt x="81988" y="112995"/>
                    </a:cubicBezTo>
                    <a:cubicBezTo>
                      <a:pt x="98342" y="112995"/>
                      <a:pt x="98342" y="112995"/>
                      <a:pt x="98342" y="112995"/>
                    </a:cubicBezTo>
                    <a:lnTo>
                      <a:pt x="98342" y="116682"/>
                    </a:lnTo>
                    <a:close/>
                    <a:moveTo>
                      <a:pt x="115801" y="107281"/>
                    </a:moveTo>
                    <a:cubicBezTo>
                      <a:pt x="115801" y="108571"/>
                      <a:pt x="114696" y="109677"/>
                      <a:pt x="113149" y="109677"/>
                    </a:cubicBezTo>
                    <a:cubicBezTo>
                      <a:pt x="6850" y="109677"/>
                      <a:pt x="6850" y="109677"/>
                      <a:pt x="6850" y="109677"/>
                    </a:cubicBezTo>
                    <a:cubicBezTo>
                      <a:pt x="5303" y="109677"/>
                      <a:pt x="3977" y="108571"/>
                      <a:pt x="3977" y="107281"/>
                    </a:cubicBezTo>
                    <a:cubicBezTo>
                      <a:pt x="3977" y="87926"/>
                      <a:pt x="3977" y="87926"/>
                      <a:pt x="3977" y="87926"/>
                    </a:cubicBezTo>
                    <a:cubicBezTo>
                      <a:pt x="3977" y="86635"/>
                      <a:pt x="5303" y="85714"/>
                      <a:pt x="6850" y="85714"/>
                    </a:cubicBezTo>
                    <a:cubicBezTo>
                      <a:pt x="113149" y="85714"/>
                      <a:pt x="113149" y="85714"/>
                      <a:pt x="113149" y="85714"/>
                    </a:cubicBezTo>
                    <a:cubicBezTo>
                      <a:pt x="114696" y="85714"/>
                      <a:pt x="115801" y="86635"/>
                      <a:pt x="115801" y="87926"/>
                    </a:cubicBezTo>
                    <a:lnTo>
                      <a:pt x="115801" y="107281"/>
                    </a:lnTo>
                    <a:close/>
                    <a:moveTo>
                      <a:pt x="115801" y="80000"/>
                    </a:moveTo>
                    <a:cubicBezTo>
                      <a:pt x="115801" y="81290"/>
                      <a:pt x="114696" y="82211"/>
                      <a:pt x="113149" y="82211"/>
                    </a:cubicBezTo>
                    <a:cubicBezTo>
                      <a:pt x="6850" y="82211"/>
                      <a:pt x="6850" y="82211"/>
                      <a:pt x="6850" y="82211"/>
                    </a:cubicBezTo>
                    <a:cubicBezTo>
                      <a:pt x="5303" y="82211"/>
                      <a:pt x="3977" y="81290"/>
                      <a:pt x="3977" y="80000"/>
                    </a:cubicBezTo>
                    <a:cubicBezTo>
                      <a:pt x="3977" y="60460"/>
                      <a:pt x="3977" y="60460"/>
                      <a:pt x="3977" y="60460"/>
                    </a:cubicBezTo>
                    <a:cubicBezTo>
                      <a:pt x="3977" y="59354"/>
                      <a:pt x="5303" y="58248"/>
                      <a:pt x="6850" y="58248"/>
                    </a:cubicBezTo>
                    <a:cubicBezTo>
                      <a:pt x="113149" y="58248"/>
                      <a:pt x="113149" y="58248"/>
                      <a:pt x="113149" y="58248"/>
                    </a:cubicBezTo>
                    <a:cubicBezTo>
                      <a:pt x="114696" y="58248"/>
                      <a:pt x="115801" y="59354"/>
                      <a:pt x="115801" y="60460"/>
                    </a:cubicBezTo>
                    <a:lnTo>
                      <a:pt x="115801" y="80000"/>
                    </a:lnTo>
                    <a:close/>
                    <a:moveTo>
                      <a:pt x="115801" y="52534"/>
                    </a:moveTo>
                    <a:cubicBezTo>
                      <a:pt x="115801" y="53824"/>
                      <a:pt x="114696" y="54930"/>
                      <a:pt x="113149" y="54930"/>
                    </a:cubicBezTo>
                    <a:cubicBezTo>
                      <a:pt x="6850" y="54930"/>
                      <a:pt x="6850" y="54930"/>
                      <a:pt x="6850" y="54930"/>
                    </a:cubicBezTo>
                    <a:cubicBezTo>
                      <a:pt x="5303" y="54930"/>
                      <a:pt x="3977" y="53824"/>
                      <a:pt x="3977" y="52534"/>
                    </a:cubicBezTo>
                    <a:cubicBezTo>
                      <a:pt x="3977" y="33179"/>
                      <a:pt x="3977" y="33179"/>
                      <a:pt x="3977" y="33179"/>
                    </a:cubicBezTo>
                    <a:cubicBezTo>
                      <a:pt x="3977" y="31889"/>
                      <a:pt x="5303" y="30783"/>
                      <a:pt x="6850" y="30783"/>
                    </a:cubicBezTo>
                    <a:cubicBezTo>
                      <a:pt x="113149" y="30783"/>
                      <a:pt x="113149" y="30783"/>
                      <a:pt x="113149" y="30783"/>
                    </a:cubicBezTo>
                    <a:cubicBezTo>
                      <a:pt x="114696" y="30783"/>
                      <a:pt x="115801" y="31889"/>
                      <a:pt x="115801" y="33179"/>
                    </a:cubicBezTo>
                    <a:lnTo>
                      <a:pt x="115801" y="52534"/>
                    </a:lnTo>
                    <a:close/>
                    <a:moveTo>
                      <a:pt x="115801" y="25253"/>
                    </a:moveTo>
                    <a:cubicBezTo>
                      <a:pt x="115801" y="26359"/>
                      <a:pt x="114696" y="27465"/>
                      <a:pt x="113149" y="27465"/>
                    </a:cubicBezTo>
                    <a:cubicBezTo>
                      <a:pt x="6850" y="27465"/>
                      <a:pt x="6850" y="27465"/>
                      <a:pt x="6850" y="27465"/>
                    </a:cubicBezTo>
                    <a:cubicBezTo>
                      <a:pt x="5303" y="27465"/>
                      <a:pt x="3977" y="26359"/>
                      <a:pt x="3977" y="25253"/>
                    </a:cubicBezTo>
                    <a:cubicBezTo>
                      <a:pt x="3977" y="5714"/>
                      <a:pt x="3977" y="5714"/>
                      <a:pt x="3977" y="5714"/>
                    </a:cubicBezTo>
                    <a:cubicBezTo>
                      <a:pt x="3977" y="4423"/>
                      <a:pt x="5303" y="3502"/>
                      <a:pt x="6850" y="3502"/>
                    </a:cubicBezTo>
                    <a:cubicBezTo>
                      <a:pt x="113149" y="3502"/>
                      <a:pt x="113149" y="3502"/>
                      <a:pt x="113149" y="3502"/>
                    </a:cubicBezTo>
                    <a:cubicBezTo>
                      <a:pt x="114696" y="3502"/>
                      <a:pt x="115801" y="4423"/>
                      <a:pt x="115801" y="5714"/>
                    </a:cubicBezTo>
                    <a:lnTo>
                      <a:pt x="115801" y="25253"/>
                    </a:lnTo>
                    <a:close/>
                    <a:moveTo>
                      <a:pt x="37348" y="39815"/>
                    </a:moveTo>
                    <a:cubicBezTo>
                      <a:pt x="35359" y="39815"/>
                      <a:pt x="33812" y="41290"/>
                      <a:pt x="33812" y="42764"/>
                    </a:cubicBezTo>
                    <a:cubicBezTo>
                      <a:pt x="33812" y="44423"/>
                      <a:pt x="35359" y="45898"/>
                      <a:pt x="37348" y="45898"/>
                    </a:cubicBezTo>
                    <a:cubicBezTo>
                      <a:pt x="39337" y="45898"/>
                      <a:pt x="40883" y="44423"/>
                      <a:pt x="40883" y="42764"/>
                    </a:cubicBezTo>
                    <a:cubicBezTo>
                      <a:pt x="40883" y="41290"/>
                      <a:pt x="39337" y="39815"/>
                      <a:pt x="37348" y="39815"/>
                    </a:cubicBezTo>
                    <a:close/>
                    <a:moveTo>
                      <a:pt x="36906" y="42764"/>
                    </a:moveTo>
                    <a:cubicBezTo>
                      <a:pt x="36906" y="42580"/>
                      <a:pt x="37127" y="42396"/>
                      <a:pt x="37348" y="42396"/>
                    </a:cubicBezTo>
                    <a:cubicBezTo>
                      <a:pt x="37569" y="42396"/>
                      <a:pt x="37790" y="42580"/>
                      <a:pt x="37790" y="42764"/>
                    </a:cubicBezTo>
                    <a:cubicBezTo>
                      <a:pt x="37790" y="43317"/>
                      <a:pt x="36906" y="43317"/>
                      <a:pt x="36906" y="42764"/>
                    </a:cubicBezTo>
                    <a:close/>
                    <a:moveTo>
                      <a:pt x="22541" y="39815"/>
                    </a:moveTo>
                    <a:cubicBezTo>
                      <a:pt x="20552" y="39815"/>
                      <a:pt x="19005" y="41290"/>
                      <a:pt x="19005" y="42764"/>
                    </a:cubicBezTo>
                    <a:cubicBezTo>
                      <a:pt x="19005" y="44423"/>
                      <a:pt x="20552" y="45898"/>
                      <a:pt x="22541" y="45898"/>
                    </a:cubicBezTo>
                    <a:cubicBezTo>
                      <a:pt x="24530" y="45898"/>
                      <a:pt x="26077" y="44423"/>
                      <a:pt x="26077" y="42764"/>
                    </a:cubicBezTo>
                    <a:cubicBezTo>
                      <a:pt x="26077" y="41290"/>
                      <a:pt x="24530" y="39815"/>
                      <a:pt x="22541" y="39815"/>
                    </a:cubicBezTo>
                    <a:close/>
                    <a:moveTo>
                      <a:pt x="22099" y="42764"/>
                    </a:moveTo>
                    <a:cubicBezTo>
                      <a:pt x="22099" y="42580"/>
                      <a:pt x="22320" y="42396"/>
                      <a:pt x="22541" y="42396"/>
                    </a:cubicBezTo>
                    <a:cubicBezTo>
                      <a:pt x="22762" y="42396"/>
                      <a:pt x="22983" y="42580"/>
                      <a:pt x="22983" y="42764"/>
                    </a:cubicBezTo>
                    <a:cubicBezTo>
                      <a:pt x="22983" y="43317"/>
                      <a:pt x="22099" y="43317"/>
                      <a:pt x="22099" y="42764"/>
                    </a:cubicBezTo>
                    <a:close/>
                    <a:moveTo>
                      <a:pt x="52154" y="39815"/>
                    </a:moveTo>
                    <a:cubicBezTo>
                      <a:pt x="50165" y="39815"/>
                      <a:pt x="48618" y="41290"/>
                      <a:pt x="48618" y="42764"/>
                    </a:cubicBezTo>
                    <a:cubicBezTo>
                      <a:pt x="48618" y="44423"/>
                      <a:pt x="50165" y="45898"/>
                      <a:pt x="52154" y="45898"/>
                    </a:cubicBezTo>
                    <a:cubicBezTo>
                      <a:pt x="54143" y="45898"/>
                      <a:pt x="55690" y="44423"/>
                      <a:pt x="55690" y="42764"/>
                    </a:cubicBezTo>
                    <a:cubicBezTo>
                      <a:pt x="55690" y="41290"/>
                      <a:pt x="54143" y="39815"/>
                      <a:pt x="52154" y="39815"/>
                    </a:cubicBezTo>
                    <a:close/>
                    <a:moveTo>
                      <a:pt x="51712" y="42764"/>
                    </a:moveTo>
                    <a:cubicBezTo>
                      <a:pt x="51712" y="42580"/>
                      <a:pt x="51933" y="42396"/>
                      <a:pt x="52154" y="42396"/>
                    </a:cubicBezTo>
                    <a:cubicBezTo>
                      <a:pt x="52596" y="42396"/>
                      <a:pt x="52817" y="42580"/>
                      <a:pt x="52817" y="42764"/>
                    </a:cubicBezTo>
                    <a:cubicBezTo>
                      <a:pt x="52817" y="43317"/>
                      <a:pt x="51712" y="43317"/>
                      <a:pt x="51712" y="42764"/>
                    </a:cubicBezTo>
                    <a:close/>
                    <a:moveTo>
                      <a:pt x="104972" y="41105"/>
                    </a:moveTo>
                    <a:cubicBezTo>
                      <a:pt x="78011" y="41105"/>
                      <a:pt x="78011" y="41105"/>
                      <a:pt x="78011" y="41105"/>
                    </a:cubicBezTo>
                    <a:cubicBezTo>
                      <a:pt x="76906" y="41105"/>
                      <a:pt x="76022" y="41843"/>
                      <a:pt x="76022" y="42764"/>
                    </a:cubicBezTo>
                    <a:cubicBezTo>
                      <a:pt x="76022" y="43870"/>
                      <a:pt x="76906" y="44608"/>
                      <a:pt x="78011" y="44608"/>
                    </a:cubicBezTo>
                    <a:cubicBezTo>
                      <a:pt x="104972" y="44608"/>
                      <a:pt x="104972" y="44608"/>
                      <a:pt x="104972" y="44608"/>
                    </a:cubicBezTo>
                    <a:cubicBezTo>
                      <a:pt x="106077" y="44608"/>
                      <a:pt x="106961" y="43870"/>
                      <a:pt x="106961" y="42764"/>
                    </a:cubicBezTo>
                    <a:cubicBezTo>
                      <a:pt x="106961" y="41843"/>
                      <a:pt x="106077" y="41105"/>
                      <a:pt x="104972" y="41105"/>
                    </a:cubicBezTo>
                    <a:close/>
                    <a:moveTo>
                      <a:pt x="22541" y="12534"/>
                    </a:moveTo>
                    <a:cubicBezTo>
                      <a:pt x="20552" y="12534"/>
                      <a:pt x="19005" y="13824"/>
                      <a:pt x="19005" y="15483"/>
                    </a:cubicBezTo>
                    <a:cubicBezTo>
                      <a:pt x="19005" y="17142"/>
                      <a:pt x="20552" y="18433"/>
                      <a:pt x="22541" y="18433"/>
                    </a:cubicBezTo>
                    <a:cubicBezTo>
                      <a:pt x="24530" y="18433"/>
                      <a:pt x="26077" y="17142"/>
                      <a:pt x="26077" y="15483"/>
                    </a:cubicBezTo>
                    <a:cubicBezTo>
                      <a:pt x="26077" y="13824"/>
                      <a:pt x="24530" y="12534"/>
                      <a:pt x="22541" y="12534"/>
                    </a:cubicBezTo>
                    <a:close/>
                    <a:moveTo>
                      <a:pt x="22099" y="15483"/>
                    </a:moveTo>
                    <a:cubicBezTo>
                      <a:pt x="22099" y="15299"/>
                      <a:pt x="22320" y="15115"/>
                      <a:pt x="22541" y="15115"/>
                    </a:cubicBezTo>
                    <a:cubicBezTo>
                      <a:pt x="22762" y="15115"/>
                      <a:pt x="22983" y="15299"/>
                      <a:pt x="22983" y="15483"/>
                    </a:cubicBezTo>
                    <a:cubicBezTo>
                      <a:pt x="22983" y="16036"/>
                      <a:pt x="22099" y="16036"/>
                      <a:pt x="22099" y="15483"/>
                    </a:cubicBezTo>
                    <a:close/>
                  </a:path>
                </a:pathLst>
              </a:custGeom>
              <a:solidFill>
                <a:srgbClr val="000000"/>
              </a:solidFill>
              <a:ln>
                <a:noFill/>
              </a:ln>
            </p:spPr>
            <p:txBody>
              <a:bodyPr lIns="93220" tIns="46610" rIns="93220" bIns="46610" anchor="t" anchorCtr="0">
                <a:noAutofit/>
              </a:bodyPr>
              <a:lstStyle/>
              <a:p>
                <a:pPr defTabSz="1243493"/>
                <a:endParaRPr sz="1904" kern="0">
                  <a:solidFill>
                    <a:srgbClr val="000000"/>
                  </a:solidFill>
                  <a:latin typeface="Arial"/>
                  <a:ea typeface="Arial"/>
                  <a:cs typeface="Arial"/>
                  <a:sym typeface="Arial"/>
                </a:endParaRPr>
              </a:p>
            </p:txBody>
          </p:sp>
          <p:sp>
            <p:nvSpPr>
              <p:cNvPr id="1638" name="Shape 1638"/>
              <p:cNvSpPr/>
              <p:nvPr/>
            </p:nvSpPr>
            <p:spPr>
              <a:xfrm>
                <a:off x="8410757" y="5271496"/>
                <a:ext cx="570300" cy="172800"/>
              </a:xfrm>
              <a:prstGeom prst="rect">
                <a:avLst/>
              </a:prstGeom>
              <a:solidFill>
                <a:srgbClr val="FFFFFF"/>
              </a:solidFill>
              <a:ln>
                <a:noFill/>
              </a:ln>
            </p:spPr>
            <p:txBody>
              <a:bodyPr lIns="93254" tIns="46610" rIns="93254" bIns="46610" anchor="ctr" anchorCtr="0">
                <a:noAutofit/>
              </a:bodyPr>
              <a:lstStyle/>
              <a:p>
                <a:pPr algn="ctr" defTabSz="1243493"/>
                <a:endParaRPr sz="1496" kern="0">
                  <a:solidFill>
                    <a:srgbClr val="FFFFFF"/>
                  </a:solidFill>
                  <a:latin typeface="Arial"/>
                  <a:ea typeface="Arial"/>
                  <a:cs typeface="Arial"/>
                  <a:sym typeface="Arial"/>
                </a:endParaRPr>
              </a:p>
            </p:txBody>
          </p:sp>
          <p:sp>
            <p:nvSpPr>
              <p:cNvPr id="1639" name="Shape 1639"/>
              <p:cNvSpPr/>
              <p:nvPr/>
            </p:nvSpPr>
            <p:spPr>
              <a:xfrm>
                <a:off x="8393300" y="5341403"/>
                <a:ext cx="632400" cy="244500"/>
              </a:xfrm>
              <a:prstGeom prst="rect">
                <a:avLst/>
              </a:prstGeom>
              <a:solidFill>
                <a:srgbClr val="FFFFFF"/>
              </a:solidFill>
              <a:ln>
                <a:noFill/>
              </a:ln>
            </p:spPr>
            <p:txBody>
              <a:bodyPr lIns="93254" tIns="46610" rIns="93254" bIns="46610" anchor="ctr" anchorCtr="0">
                <a:noAutofit/>
              </a:bodyPr>
              <a:lstStyle/>
              <a:p>
                <a:pPr algn="ctr" defTabSz="1243493"/>
                <a:endParaRPr sz="1496" kern="0">
                  <a:solidFill>
                    <a:srgbClr val="FFFFFF"/>
                  </a:solidFill>
                  <a:latin typeface="Arial"/>
                  <a:ea typeface="Arial"/>
                  <a:cs typeface="Arial"/>
                  <a:sym typeface="Arial"/>
                </a:endParaRPr>
              </a:p>
            </p:txBody>
          </p:sp>
        </p:grpSp>
        <p:sp>
          <p:nvSpPr>
            <p:cNvPr id="1640" name="Shape 1640"/>
            <p:cNvSpPr/>
            <p:nvPr/>
          </p:nvSpPr>
          <p:spPr>
            <a:xfrm>
              <a:off x="8466295" y="5271496"/>
              <a:ext cx="485400" cy="321000"/>
            </a:xfrm>
            <a:custGeom>
              <a:avLst/>
              <a:gdLst/>
              <a:ahLst/>
              <a:cxnLst/>
              <a:rect l="0" t="0" r="0" b="0"/>
              <a:pathLst>
                <a:path w="120000" h="120000" extrusionOk="0">
                  <a:moveTo>
                    <a:pt x="67972" y="54545"/>
                  </a:moveTo>
                  <a:cubicBezTo>
                    <a:pt x="80559" y="54545"/>
                    <a:pt x="80559" y="54545"/>
                    <a:pt x="80559" y="54545"/>
                  </a:cubicBezTo>
                  <a:cubicBezTo>
                    <a:pt x="80559" y="38787"/>
                    <a:pt x="80559" y="38787"/>
                    <a:pt x="80559" y="38787"/>
                  </a:cubicBezTo>
                  <a:cubicBezTo>
                    <a:pt x="67972" y="38787"/>
                    <a:pt x="67972" y="38787"/>
                    <a:pt x="67972" y="38787"/>
                  </a:cubicBezTo>
                  <a:lnTo>
                    <a:pt x="67972" y="54545"/>
                  </a:lnTo>
                  <a:close/>
                  <a:moveTo>
                    <a:pt x="53706" y="54545"/>
                  </a:moveTo>
                  <a:cubicBezTo>
                    <a:pt x="66293" y="54545"/>
                    <a:pt x="66293" y="54545"/>
                    <a:pt x="66293" y="54545"/>
                  </a:cubicBezTo>
                  <a:cubicBezTo>
                    <a:pt x="66293" y="38787"/>
                    <a:pt x="66293" y="38787"/>
                    <a:pt x="66293" y="38787"/>
                  </a:cubicBezTo>
                  <a:cubicBezTo>
                    <a:pt x="53706" y="38787"/>
                    <a:pt x="53706" y="38787"/>
                    <a:pt x="53706" y="38787"/>
                  </a:cubicBezTo>
                  <a:lnTo>
                    <a:pt x="53706" y="54545"/>
                  </a:lnTo>
                  <a:close/>
                  <a:moveTo>
                    <a:pt x="39440" y="54545"/>
                  </a:moveTo>
                  <a:cubicBezTo>
                    <a:pt x="51188" y="54545"/>
                    <a:pt x="51188" y="54545"/>
                    <a:pt x="51188" y="54545"/>
                  </a:cubicBezTo>
                  <a:cubicBezTo>
                    <a:pt x="51188" y="38787"/>
                    <a:pt x="51188" y="38787"/>
                    <a:pt x="51188" y="38787"/>
                  </a:cubicBezTo>
                  <a:cubicBezTo>
                    <a:pt x="39440" y="38787"/>
                    <a:pt x="39440" y="38787"/>
                    <a:pt x="39440" y="38787"/>
                  </a:cubicBezTo>
                  <a:lnTo>
                    <a:pt x="39440" y="54545"/>
                  </a:lnTo>
                  <a:close/>
                  <a:moveTo>
                    <a:pt x="24335" y="54545"/>
                  </a:moveTo>
                  <a:cubicBezTo>
                    <a:pt x="36923" y="54545"/>
                    <a:pt x="36923" y="54545"/>
                    <a:pt x="36923" y="54545"/>
                  </a:cubicBezTo>
                  <a:cubicBezTo>
                    <a:pt x="36923" y="38787"/>
                    <a:pt x="36923" y="38787"/>
                    <a:pt x="36923" y="38787"/>
                  </a:cubicBezTo>
                  <a:cubicBezTo>
                    <a:pt x="24335" y="38787"/>
                    <a:pt x="24335" y="38787"/>
                    <a:pt x="24335" y="38787"/>
                  </a:cubicBezTo>
                  <a:lnTo>
                    <a:pt x="24335" y="54545"/>
                  </a:lnTo>
                  <a:close/>
                  <a:moveTo>
                    <a:pt x="10069" y="54545"/>
                  </a:moveTo>
                  <a:cubicBezTo>
                    <a:pt x="22657" y="54545"/>
                    <a:pt x="22657" y="54545"/>
                    <a:pt x="22657" y="54545"/>
                  </a:cubicBezTo>
                  <a:cubicBezTo>
                    <a:pt x="22657" y="38787"/>
                    <a:pt x="22657" y="38787"/>
                    <a:pt x="22657" y="38787"/>
                  </a:cubicBezTo>
                  <a:cubicBezTo>
                    <a:pt x="10069" y="38787"/>
                    <a:pt x="10069" y="38787"/>
                    <a:pt x="10069" y="38787"/>
                  </a:cubicBezTo>
                  <a:lnTo>
                    <a:pt x="10069" y="54545"/>
                  </a:lnTo>
                  <a:close/>
                  <a:moveTo>
                    <a:pt x="24335" y="35151"/>
                  </a:moveTo>
                  <a:cubicBezTo>
                    <a:pt x="36923" y="35151"/>
                    <a:pt x="36923" y="35151"/>
                    <a:pt x="36923" y="35151"/>
                  </a:cubicBezTo>
                  <a:cubicBezTo>
                    <a:pt x="36923" y="19393"/>
                    <a:pt x="36923" y="19393"/>
                    <a:pt x="36923" y="19393"/>
                  </a:cubicBezTo>
                  <a:cubicBezTo>
                    <a:pt x="24335" y="19393"/>
                    <a:pt x="24335" y="19393"/>
                    <a:pt x="24335" y="19393"/>
                  </a:cubicBezTo>
                  <a:lnTo>
                    <a:pt x="24335" y="35151"/>
                  </a:lnTo>
                  <a:close/>
                  <a:moveTo>
                    <a:pt x="39440" y="35151"/>
                  </a:moveTo>
                  <a:cubicBezTo>
                    <a:pt x="51188" y="35151"/>
                    <a:pt x="51188" y="35151"/>
                    <a:pt x="51188" y="35151"/>
                  </a:cubicBezTo>
                  <a:cubicBezTo>
                    <a:pt x="51188" y="19393"/>
                    <a:pt x="51188" y="19393"/>
                    <a:pt x="51188" y="19393"/>
                  </a:cubicBezTo>
                  <a:cubicBezTo>
                    <a:pt x="39440" y="19393"/>
                    <a:pt x="39440" y="19393"/>
                    <a:pt x="39440" y="19393"/>
                  </a:cubicBezTo>
                  <a:lnTo>
                    <a:pt x="39440" y="35151"/>
                  </a:lnTo>
                  <a:close/>
                  <a:moveTo>
                    <a:pt x="53706" y="35151"/>
                  </a:moveTo>
                  <a:cubicBezTo>
                    <a:pt x="66293" y="35151"/>
                    <a:pt x="66293" y="35151"/>
                    <a:pt x="66293" y="35151"/>
                  </a:cubicBezTo>
                  <a:cubicBezTo>
                    <a:pt x="66293" y="19393"/>
                    <a:pt x="66293" y="19393"/>
                    <a:pt x="66293" y="19393"/>
                  </a:cubicBezTo>
                  <a:cubicBezTo>
                    <a:pt x="53706" y="19393"/>
                    <a:pt x="53706" y="19393"/>
                    <a:pt x="53706" y="19393"/>
                  </a:cubicBezTo>
                  <a:lnTo>
                    <a:pt x="53706" y="35151"/>
                  </a:lnTo>
                  <a:close/>
                  <a:moveTo>
                    <a:pt x="53706" y="15757"/>
                  </a:moveTo>
                  <a:cubicBezTo>
                    <a:pt x="66293" y="15757"/>
                    <a:pt x="66293" y="15757"/>
                    <a:pt x="66293" y="15757"/>
                  </a:cubicBezTo>
                  <a:cubicBezTo>
                    <a:pt x="66293" y="0"/>
                    <a:pt x="66293" y="0"/>
                    <a:pt x="66293" y="0"/>
                  </a:cubicBezTo>
                  <a:cubicBezTo>
                    <a:pt x="53706" y="0"/>
                    <a:pt x="53706" y="0"/>
                    <a:pt x="53706" y="0"/>
                  </a:cubicBezTo>
                  <a:lnTo>
                    <a:pt x="53706" y="15757"/>
                  </a:lnTo>
                  <a:close/>
                  <a:moveTo>
                    <a:pt x="117482" y="46060"/>
                  </a:moveTo>
                  <a:cubicBezTo>
                    <a:pt x="114965" y="42424"/>
                    <a:pt x="109090" y="42424"/>
                    <a:pt x="104055" y="43636"/>
                  </a:cubicBezTo>
                  <a:cubicBezTo>
                    <a:pt x="103216" y="36363"/>
                    <a:pt x="100699" y="31515"/>
                    <a:pt x="96503" y="26666"/>
                  </a:cubicBezTo>
                  <a:cubicBezTo>
                    <a:pt x="93986" y="23030"/>
                    <a:pt x="93986" y="23030"/>
                    <a:pt x="93986" y="23030"/>
                  </a:cubicBezTo>
                  <a:cubicBezTo>
                    <a:pt x="92307" y="27878"/>
                    <a:pt x="92307" y="27878"/>
                    <a:pt x="92307" y="27878"/>
                  </a:cubicBezTo>
                  <a:cubicBezTo>
                    <a:pt x="89790" y="32727"/>
                    <a:pt x="88951" y="38787"/>
                    <a:pt x="88951" y="44848"/>
                  </a:cubicBezTo>
                  <a:cubicBezTo>
                    <a:pt x="88951" y="47272"/>
                    <a:pt x="89790" y="52121"/>
                    <a:pt x="91468" y="55757"/>
                  </a:cubicBezTo>
                  <a:cubicBezTo>
                    <a:pt x="89790" y="56969"/>
                    <a:pt x="86433" y="58181"/>
                    <a:pt x="82237" y="58181"/>
                  </a:cubicBezTo>
                  <a:cubicBezTo>
                    <a:pt x="1678" y="58181"/>
                    <a:pt x="1678" y="58181"/>
                    <a:pt x="1678" y="58181"/>
                  </a:cubicBezTo>
                  <a:cubicBezTo>
                    <a:pt x="839" y="59393"/>
                    <a:pt x="839" y="59393"/>
                    <a:pt x="839" y="59393"/>
                  </a:cubicBezTo>
                  <a:cubicBezTo>
                    <a:pt x="0" y="65454"/>
                    <a:pt x="0" y="86060"/>
                    <a:pt x="9230" y="101818"/>
                  </a:cubicBezTo>
                  <a:cubicBezTo>
                    <a:pt x="16783" y="113939"/>
                    <a:pt x="26853" y="119999"/>
                    <a:pt x="40279" y="119999"/>
                  </a:cubicBezTo>
                  <a:cubicBezTo>
                    <a:pt x="69650" y="119999"/>
                    <a:pt x="91468" y="100606"/>
                    <a:pt x="101538" y="64242"/>
                  </a:cubicBezTo>
                  <a:cubicBezTo>
                    <a:pt x="105734" y="64242"/>
                    <a:pt x="114125" y="64242"/>
                    <a:pt x="118321" y="52121"/>
                  </a:cubicBezTo>
                  <a:cubicBezTo>
                    <a:pt x="118321" y="52121"/>
                    <a:pt x="119160" y="50909"/>
                    <a:pt x="120000" y="49696"/>
                  </a:cubicBezTo>
                  <a:cubicBezTo>
                    <a:pt x="120000" y="48484"/>
                    <a:pt x="120000" y="48484"/>
                    <a:pt x="120000" y="48484"/>
                  </a:cubicBezTo>
                  <a:lnTo>
                    <a:pt x="117482" y="46060"/>
                  </a:lnTo>
                  <a:close/>
                </a:path>
              </a:pathLst>
            </a:custGeom>
            <a:solidFill>
              <a:srgbClr val="70AD47"/>
            </a:solidFill>
            <a:ln>
              <a:noFill/>
            </a:ln>
          </p:spPr>
          <p:txBody>
            <a:bodyPr lIns="124327" tIns="62146" rIns="124327" bIns="62146" anchor="t" anchorCtr="0">
              <a:noAutofit/>
            </a:bodyPr>
            <a:lstStyle/>
            <a:p>
              <a:pPr defTabSz="1243493"/>
              <a:endParaRPr sz="2448" kern="0">
                <a:solidFill>
                  <a:srgbClr val="000000"/>
                </a:solidFill>
                <a:latin typeface="Arial"/>
                <a:ea typeface="Arial"/>
                <a:cs typeface="Arial"/>
                <a:sym typeface="Arial"/>
              </a:endParaRPr>
            </a:p>
          </p:txBody>
        </p:sp>
      </p:grpSp>
      <p:sp>
        <p:nvSpPr>
          <p:cNvPr id="1641" name="Shape 1641"/>
          <p:cNvSpPr/>
          <p:nvPr/>
        </p:nvSpPr>
        <p:spPr>
          <a:xfrm rot="-5400000">
            <a:off x="4472130" y="2546464"/>
            <a:ext cx="3932763" cy="1593095"/>
          </a:xfrm>
          <a:prstGeom prst="rect">
            <a:avLst/>
          </a:prstGeom>
          <a:noFill/>
          <a:ln w="12700" cap="flat" cmpd="sng">
            <a:solidFill>
              <a:srgbClr val="000000"/>
            </a:solidFill>
            <a:prstDash val="solid"/>
            <a:round/>
            <a:headEnd type="none" w="med" len="med"/>
            <a:tailEnd type="none" w="med" len="med"/>
          </a:ln>
        </p:spPr>
        <p:txBody>
          <a:bodyPr lIns="69932" tIns="34949" rIns="69932" bIns="34949" anchor="ctr" anchorCtr="0">
            <a:noAutofit/>
          </a:bodyPr>
          <a:lstStyle/>
          <a:p>
            <a:pPr algn="ctr" defTabSz="1243493"/>
            <a:endParaRPr sz="1088" kern="0">
              <a:solidFill>
                <a:srgbClr val="000000"/>
              </a:solidFill>
              <a:latin typeface="Comfortaa"/>
              <a:ea typeface="Comfortaa"/>
              <a:cs typeface="Comfortaa"/>
              <a:sym typeface="Comfortaa"/>
            </a:endParaRPr>
          </a:p>
        </p:txBody>
      </p:sp>
      <p:sp>
        <p:nvSpPr>
          <p:cNvPr id="1642" name="Shape 1642"/>
          <p:cNvSpPr/>
          <p:nvPr/>
        </p:nvSpPr>
        <p:spPr>
          <a:xfrm>
            <a:off x="577975" y="1278799"/>
            <a:ext cx="2774964" cy="315355"/>
          </a:xfrm>
          <a:prstGeom prst="rect">
            <a:avLst/>
          </a:prstGeom>
          <a:noFill/>
          <a:ln>
            <a:noFill/>
          </a:ln>
        </p:spPr>
        <p:txBody>
          <a:bodyPr lIns="124327" tIns="62146" rIns="124327" bIns="62146" anchor="t" anchorCtr="0">
            <a:noAutofit/>
          </a:bodyPr>
          <a:lstStyle/>
          <a:p>
            <a:pPr algn="ctr" defTabSz="1243493">
              <a:buSzPct val="25000"/>
            </a:pPr>
            <a:r>
              <a:rPr lang="en-US" sz="2448" b="1" kern="0">
                <a:solidFill>
                  <a:srgbClr val="000000"/>
                </a:solidFill>
                <a:latin typeface="Comfortaa"/>
                <a:ea typeface="Comfortaa"/>
                <a:cs typeface="Comfortaa"/>
                <a:sym typeface="Comfortaa"/>
              </a:rPr>
              <a:t>DEVELOPERS</a:t>
            </a:r>
          </a:p>
          <a:p>
            <a:pPr algn="ctr" defTabSz="1243493"/>
            <a:endParaRPr sz="2448" kern="0">
              <a:solidFill>
                <a:srgbClr val="000000"/>
              </a:solidFill>
              <a:latin typeface="Comfortaa"/>
              <a:ea typeface="Comfortaa"/>
              <a:cs typeface="Comfortaa"/>
              <a:sym typeface="Comfortaa"/>
            </a:endParaRPr>
          </a:p>
        </p:txBody>
      </p:sp>
      <p:sp>
        <p:nvSpPr>
          <p:cNvPr id="1643" name="Shape 1643"/>
          <p:cNvSpPr/>
          <p:nvPr/>
        </p:nvSpPr>
        <p:spPr>
          <a:xfrm>
            <a:off x="9052165" y="1278799"/>
            <a:ext cx="2492246" cy="342281"/>
          </a:xfrm>
          <a:prstGeom prst="rect">
            <a:avLst/>
          </a:prstGeom>
          <a:noFill/>
          <a:ln>
            <a:noFill/>
          </a:ln>
        </p:spPr>
        <p:txBody>
          <a:bodyPr lIns="124327" tIns="62146" rIns="124327" bIns="62146" anchor="t" anchorCtr="0">
            <a:noAutofit/>
          </a:bodyPr>
          <a:lstStyle/>
          <a:p>
            <a:pPr algn="ctr" defTabSz="1243493">
              <a:buSzPct val="25000"/>
            </a:pPr>
            <a:r>
              <a:rPr lang="en-US" sz="2448" b="1" kern="0">
                <a:solidFill>
                  <a:srgbClr val="000000"/>
                </a:solidFill>
                <a:latin typeface="Comfortaa"/>
                <a:ea typeface="Comfortaa"/>
                <a:cs typeface="Comfortaa"/>
                <a:sym typeface="Comfortaa"/>
              </a:rPr>
              <a:t>IT OPERATIONS</a:t>
            </a:r>
          </a:p>
        </p:txBody>
      </p:sp>
      <p:sp>
        <p:nvSpPr>
          <p:cNvPr id="1644" name="Shape 1644"/>
          <p:cNvSpPr txBox="1"/>
          <p:nvPr/>
        </p:nvSpPr>
        <p:spPr>
          <a:xfrm>
            <a:off x="9535769" y="2813133"/>
            <a:ext cx="1423383" cy="226419"/>
          </a:xfrm>
          <a:prstGeom prst="rect">
            <a:avLst/>
          </a:prstGeom>
          <a:noFill/>
          <a:ln>
            <a:noFill/>
          </a:ln>
        </p:spPr>
        <p:txBody>
          <a:bodyPr lIns="124327" tIns="62146" rIns="124327" bIns="62146" anchor="t" anchorCtr="0">
            <a:noAutofit/>
          </a:bodyPr>
          <a:lstStyle/>
          <a:p>
            <a:pPr algn="ctr" defTabSz="1243493">
              <a:buSzPct val="25000"/>
            </a:pPr>
            <a:r>
              <a:rPr lang="en-US" sz="1088" b="1" kern="0">
                <a:solidFill>
                  <a:srgbClr val="44546A"/>
                </a:solidFill>
                <a:latin typeface="Comfortaa"/>
                <a:ea typeface="Comfortaa"/>
                <a:cs typeface="Comfortaa"/>
                <a:sym typeface="Comfortaa"/>
              </a:rPr>
              <a:t> Control Plane</a:t>
            </a:r>
          </a:p>
        </p:txBody>
      </p:sp>
      <p:grpSp>
        <p:nvGrpSpPr>
          <p:cNvPr id="1645" name="Shape 1645"/>
          <p:cNvGrpSpPr/>
          <p:nvPr/>
        </p:nvGrpSpPr>
        <p:grpSpPr>
          <a:xfrm>
            <a:off x="4536938" y="4781580"/>
            <a:ext cx="338099" cy="320965"/>
            <a:chOff x="4403405" y="2857566"/>
            <a:chExt cx="331500" cy="314700"/>
          </a:xfrm>
        </p:grpSpPr>
        <p:sp>
          <p:nvSpPr>
            <p:cNvPr id="1646" name="Shape 1646"/>
            <p:cNvSpPr/>
            <p:nvPr/>
          </p:nvSpPr>
          <p:spPr>
            <a:xfrm>
              <a:off x="4403405" y="2857566"/>
              <a:ext cx="331500" cy="314700"/>
            </a:xfrm>
            <a:prstGeom prst="ellipse">
              <a:avLst/>
            </a:prstGeom>
            <a:solidFill>
              <a:srgbClr val="FFFFFF"/>
            </a:solidFill>
            <a:ln>
              <a:noFill/>
            </a:ln>
          </p:spPr>
          <p:txBody>
            <a:bodyPr lIns="93254" tIns="46610" rIns="93254" bIns="46610" anchor="ctr" anchorCtr="0">
              <a:noAutofit/>
            </a:bodyPr>
            <a:lstStyle/>
            <a:p>
              <a:pPr algn="ctr" defTabSz="1243493"/>
              <a:endParaRPr sz="1496" kern="0">
                <a:solidFill>
                  <a:srgbClr val="FFFFFF"/>
                </a:solidFill>
                <a:latin typeface="Arial"/>
                <a:ea typeface="Arial"/>
                <a:cs typeface="Arial"/>
                <a:sym typeface="Arial"/>
              </a:endParaRPr>
            </a:p>
          </p:txBody>
        </p:sp>
        <p:grpSp>
          <p:nvGrpSpPr>
            <p:cNvPr id="1647" name="Shape 1647"/>
            <p:cNvGrpSpPr/>
            <p:nvPr/>
          </p:nvGrpSpPr>
          <p:grpSpPr>
            <a:xfrm>
              <a:off x="4447982" y="2898029"/>
              <a:ext cx="261129" cy="250438"/>
              <a:chOff x="5389562" y="5646737"/>
              <a:chExt cx="542887" cy="520662"/>
            </a:xfrm>
          </p:grpSpPr>
          <p:sp>
            <p:nvSpPr>
              <p:cNvPr id="1648" name="Shape 1648"/>
              <p:cNvSpPr/>
              <p:nvPr/>
            </p:nvSpPr>
            <p:spPr>
              <a:xfrm>
                <a:off x="5389562" y="5646737"/>
                <a:ext cx="384300" cy="382500"/>
              </a:xfrm>
              <a:custGeom>
                <a:avLst/>
                <a:gdLst/>
                <a:ahLst/>
                <a:cxnLst/>
                <a:rect l="0" t="0" r="0" b="0"/>
                <a:pathLst>
                  <a:path w="120000" h="120000" extrusionOk="0">
                    <a:moveTo>
                      <a:pt x="59937" y="6583"/>
                    </a:moveTo>
                    <a:lnTo>
                      <a:pt x="57326" y="6708"/>
                    </a:lnTo>
                    <a:lnTo>
                      <a:pt x="54466" y="6832"/>
                    </a:lnTo>
                    <a:lnTo>
                      <a:pt x="51854" y="7329"/>
                    </a:lnTo>
                    <a:lnTo>
                      <a:pt x="49243" y="7701"/>
                    </a:lnTo>
                    <a:lnTo>
                      <a:pt x="46756" y="8447"/>
                    </a:lnTo>
                    <a:lnTo>
                      <a:pt x="44145" y="9068"/>
                    </a:lnTo>
                    <a:lnTo>
                      <a:pt x="41658" y="9937"/>
                    </a:lnTo>
                    <a:lnTo>
                      <a:pt x="39295" y="10931"/>
                    </a:lnTo>
                    <a:lnTo>
                      <a:pt x="36932" y="11925"/>
                    </a:lnTo>
                    <a:lnTo>
                      <a:pt x="34569" y="13167"/>
                    </a:lnTo>
                    <a:lnTo>
                      <a:pt x="32331" y="14409"/>
                    </a:lnTo>
                    <a:lnTo>
                      <a:pt x="30217" y="15776"/>
                    </a:lnTo>
                    <a:lnTo>
                      <a:pt x="28103" y="17267"/>
                    </a:lnTo>
                    <a:lnTo>
                      <a:pt x="26113" y="18881"/>
                    </a:lnTo>
                    <a:lnTo>
                      <a:pt x="24124" y="20496"/>
                    </a:lnTo>
                    <a:lnTo>
                      <a:pt x="22259" y="22360"/>
                    </a:lnTo>
                    <a:lnTo>
                      <a:pt x="20518" y="24099"/>
                    </a:lnTo>
                    <a:lnTo>
                      <a:pt x="18777" y="26086"/>
                    </a:lnTo>
                    <a:lnTo>
                      <a:pt x="17284" y="28074"/>
                    </a:lnTo>
                    <a:lnTo>
                      <a:pt x="15792" y="30186"/>
                    </a:lnTo>
                    <a:lnTo>
                      <a:pt x="14300" y="32422"/>
                    </a:lnTo>
                    <a:lnTo>
                      <a:pt x="13056" y="34534"/>
                    </a:lnTo>
                    <a:lnTo>
                      <a:pt x="11813" y="36770"/>
                    </a:lnTo>
                    <a:lnTo>
                      <a:pt x="10818" y="39130"/>
                    </a:lnTo>
                    <a:lnTo>
                      <a:pt x="9948" y="41739"/>
                    </a:lnTo>
                    <a:lnTo>
                      <a:pt x="9077" y="44223"/>
                    </a:lnTo>
                    <a:lnTo>
                      <a:pt x="8331" y="46708"/>
                    </a:lnTo>
                    <a:lnTo>
                      <a:pt x="7709" y="49192"/>
                    </a:lnTo>
                    <a:lnTo>
                      <a:pt x="7212" y="51925"/>
                    </a:lnTo>
                    <a:lnTo>
                      <a:pt x="6963" y="54534"/>
                    </a:lnTo>
                    <a:lnTo>
                      <a:pt x="6715" y="57267"/>
                    </a:lnTo>
                    <a:lnTo>
                      <a:pt x="6715" y="60000"/>
                    </a:lnTo>
                    <a:lnTo>
                      <a:pt x="6715" y="62732"/>
                    </a:lnTo>
                    <a:lnTo>
                      <a:pt x="6963" y="65341"/>
                    </a:lnTo>
                    <a:lnTo>
                      <a:pt x="7212" y="68198"/>
                    </a:lnTo>
                    <a:lnTo>
                      <a:pt x="7709" y="70683"/>
                    </a:lnTo>
                    <a:lnTo>
                      <a:pt x="8331" y="73291"/>
                    </a:lnTo>
                    <a:lnTo>
                      <a:pt x="9077" y="75776"/>
                    </a:lnTo>
                    <a:lnTo>
                      <a:pt x="9948" y="78385"/>
                    </a:lnTo>
                    <a:lnTo>
                      <a:pt x="10818" y="80745"/>
                    </a:lnTo>
                    <a:lnTo>
                      <a:pt x="11813" y="83105"/>
                    </a:lnTo>
                    <a:lnTo>
                      <a:pt x="13056" y="85465"/>
                    </a:lnTo>
                    <a:lnTo>
                      <a:pt x="14300" y="87701"/>
                    </a:lnTo>
                    <a:lnTo>
                      <a:pt x="15792" y="89689"/>
                    </a:lnTo>
                    <a:lnTo>
                      <a:pt x="17284" y="91801"/>
                    </a:lnTo>
                    <a:lnTo>
                      <a:pt x="18777" y="93913"/>
                    </a:lnTo>
                    <a:lnTo>
                      <a:pt x="20518" y="95900"/>
                    </a:lnTo>
                    <a:lnTo>
                      <a:pt x="22259" y="97639"/>
                    </a:lnTo>
                    <a:lnTo>
                      <a:pt x="24124" y="99503"/>
                    </a:lnTo>
                    <a:lnTo>
                      <a:pt x="26113" y="101118"/>
                    </a:lnTo>
                    <a:lnTo>
                      <a:pt x="28103" y="102732"/>
                    </a:lnTo>
                    <a:lnTo>
                      <a:pt x="30217" y="104223"/>
                    </a:lnTo>
                    <a:lnTo>
                      <a:pt x="32331" y="105590"/>
                    </a:lnTo>
                    <a:lnTo>
                      <a:pt x="34569" y="106832"/>
                    </a:lnTo>
                    <a:lnTo>
                      <a:pt x="36932" y="107950"/>
                    </a:lnTo>
                    <a:lnTo>
                      <a:pt x="39295" y="109068"/>
                    </a:lnTo>
                    <a:lnTo>
                      <a:pt x="41658" y="110062"/>
                    </a:lnTo>
                    <a:lnTo>
                      <a:pt x="44145" y="110931"/>
                    </a:lnTo>
                    <a:lnTo>
                      <a:pt x="46756" y="111552"/>
                    </a:lnTo>
                    <a:lnTo>
                      <a:pt x="49243" y="112173"/>
                    </a:lnTo>
                    <a:lnTo>
                      <a:pt x="51854" y="112670"/>
                    </a:lnTo>
                    <a:lnTo>
                      <a:pt x="54466" y="113043"/>
                    </a:lnTo>
                    <a:lnTo>
                      <a:pt x="57326" y="113291"/>
                    </a:lnTo>
                    <a:lnTo>
                      <a:pt x="59937" y="113291"/>
                    </a:lnTo>
                    <a:lnTo>
                      <a:pt x="62673" y="113291"/>
                    </a:lnTo>
                    <a:lnTo>
                      <a:pt x="65533" y="113043"/>
                    </a:lnTo>
                    <a:lnTo>
                      <a:pt x="68145" y="112670"/>
                    </a:lnTo>
                    <a:lnTo>
                      <a:pt x="70756" y="112173"/>
                    </a:lnTo>
                    <a:lnTo>
                      <a:pt x="73367" y="111552"/>
                    </a:lnTo>
                    <a:lnTo>
                      <a:pt x="75854" y="110931"/>
                    </a:lnTo>
                    <a:lnTo>
                      <a:pt x="78341" y="110062"/>
                    </a:lnTo>
                    <a:lnTo>
                      <a:pt x="80704" y="109068"/>
                    </a:lnTo>
                    <a:lnTo>
                      <a:pt x="83067" y="107950"/>
                    </a:lnTo>
                    <a:lnTo>
                      <a:pt x="85430" y="106832"/>
                    </a:lnTo>
                    <a:lnTo>
                      <a:pt x="87668" y="105590"/>
                    </a:lnTo>
                    <a:lnTo>
                      <a:pt x="89782" y="104223"/>
                    </a:lnTo>
                    <a:lnTo>
                      <a:pt x="91896" y="102732"/>
                    </a:lnTo>
                    <a:lnTo>
                      <a:pt x="94010" y="101118"/>
                    </a:lnTo>
                    <a:lnTo>
                      <a:pt x="95875" y="99503"/>
                    </a:lnTo>
                    <a:lnTo>
                      <a:pt x="97740" y="97639"/>
                    </a:lnTo>
                    <a:lnTo>
                      <a:pt x="99481" y="95900"/>
                    </a:lnTo>
                    <a:lnTo>
                      <a:pt x="101222" y="93913"/>
                    </a:lnTo>
                    <a:lnTo>
                      <a:pt x="102715" y="91801"/>
                    </a:lnTo>
                    <a:lnTo>
                      <a:pt x="104207" y="89689"/>
                    </a:lnTo>
                    <a:lnTo>
                      <a:pt x="105699" y="87701"/>
                    </a:lnTo>
                    <a:lnTo>
                      <a:pt x="106943" y="85465"/>
                    </a:lnTo>
                    <a:lnTo>
                      <a:pt x="108186" y="83105"/>
                    </a:lnTo>
                    <a:lnTo>
                      <a:pt x="109181" y="80745"/>
                    </a:lnTo>
                    <a:lnTo>
                      <a:pt x="110176" y="78385"/>
                    </a:lnTo>
                    <a:lnTo>
                      <a:pt x="110922" y="75776"/>
                    </a:lnTo>
                    <a:lnTo>
                      <a:pt x="111668" y="73291"/>
                    </a:lnTo>
                    <a:lnTo>
                      <a:pt x="112290" y="70683"/>
                    </a:lnTo>
                    <a:lnTo>
                      <a:pt x="112787" y="68198"/>
                    </a:lnTo>
                    <a:lnTo>
                      <a:pt x="113036" y="65341"/>
                    </a:lnTo>
                    <a:lnTo>
                      <a:pt x="113284" y="62732"/>
                    </a:lnTo>
                    <a:lnTo>
                      <a:pt x="113284" y="60000"/>
                    </a:lnTo>
                    <a:lnTo>
                      <a:pt x="113284" y="57267"/>
                    </a:lnTo>
                    <a:lnTo>
                      <a:pt x="113036" y="54534"/>
                    </a:lnTo>
                    <a:lnTo>
                      <a:pt x="112787" y="51925"/>
                    </a:lnTo>
                    <a:lnTo>
                      <a:pt x="112290" y="49192"/>
                    </a:lnTo>
                    <a:lnTo>
                      <a:pt x="111668" y="46708"/>
                    </a:lnTo>
                    <a:lnTo>
                      <a:pt x="110922" y="44223"/>
                    </a:lnTo>
                    <a:lnTo>
                      <a:pt x="110176" y="41739"/>
                    </a:lnTo>
                    <a:lnTo>
                      <a:pt x="109181" y="39130"/>
                    </a:lnTo>
                    <a:lnTo>
                      <a:pt x="108186" y="36770"/>
                    </a:lnTo>
                    <a:lnTo>
                      <a:pt x="106943" y="34534"/>
                    </a:lnTo>
                    <a:lnTo>
                      <a:pt x="105699" y="32422"/>
                    </a:lnTo>
                    <a:lnTo>
                      <a:pt x="104207" y="30186"/>
                    </a:lnTo>
                    <a:lnTo>
                      <a:pt x="102715" y="28074"/>
                    </a:lnTo>
                    <a:lnTo>
                      <a:pt x="101222" y="26086"/>
                    </a:lnTo>
                    <a:lnTo>
                      <a:pt x="99481" y="24099"/>
                    </a:lnTo>
                    <a:lnTo>
                      <a:pt x="97740" y="22360"/>
                    </a:lnTo>
                    <a:lnTo>
                      <a:pt x="95875" y="20496"/>
                    </a:lnTo>
                    <a:lnTo>
                      <a:pt x="94010" y="18881"/>
                    </a:lnTo>
                    <a:lnTo>
                      <a:pt x="91896" y="17267"/>
                    </a:lnTo>
                    <a:lnTo>
                      <a:pt x="89782" y="15776"/>
                    </a:lnTo>
                    <a:lnTo>
                      <a:pt x="87668" y="14409"/>
                    </a:lnTo>
                    <a:lnTo>
                      <a:pt x="85430" y="13167"/>
                    </a:lnTo>
                    <a:lnTo>
                      <a:pt x="83067" y="11925"/>
                    </a:lnTo>
                    <a:lnTo>
                      <a:pt x="80704" y="10931"/>
                    </a:lnTo>
                    <a:lnTo>
                      <a:pt x="78341" y="9937"/>
                    </a:lnTo>
                    <a:lnTo>
                      <a:pt x="75854" y="9068"/>
                    </a:lnTo>
                    <a:lnTo>
                      <a:pt x="73367" y="8447"/>
                    </a:lnTo>
                    <a:lnTo>
                      <a:pt x="70756" y="7701"/>
                    </a:lnTo>
                    <a:lnTo>
                      <a:pt x="68145" y="7329"/>
                    </a:lnTo>
                    <a:lnTo>
                      <a:pt x="65533" y="6832"/>
                    </a:lnTo>
                    <a:lnTo>
                      <a:pt x="62673" y="6708"/>
                    </a:lnTo>
                    <a:lnTo>
                      <a:pt x="59937" y="6583"/>
                    </a:lnTo>
                    <a:close/>
                    <a:moveTo>
                      <a:pt x="59937" y="120000"/>
                    </a:moveTo>
                    <a:lnTo>
                      <a:pt x="56829" y="119875"/>
                    </a:lnTo>
                    <a:lnTo>
                      <a:pt x="53844" y="119751"/>
                    </a:lnTo>
                    <a:lnTo>
                      <a:pt x="50860" y="119254"/>
                    </a:lnTo>
                    <a:lnTo>
                      <a:pt x="48000" y="118757"/>
                    </a:lnTo>
                    <a:lnTo>
                      <a:pt x="45015" y="118012"/>
                    </a:lnTo>
                    <a:lnTo>
                      <a:pt x="42279" y="117267"/>
                    </a:lnTo>
                    <a:lnTo>
                      <a:pt x="39419" y="116397"/>
                    </a:lnTo>
                    <a:lnTo>
                      <a:pt x="36683" y="115279"/>
                    </a:lnTo>
                    <a:lnTo>
                      <a:pt x="33948" y="114037"/>
                    </a:lnTo>
                    <a:lnTo>
                      <a:pt x="31336" y="112670"/>
                    </a:lnTo>
                    <a:lnTo>
                      <a:pt x="28849" y="111304"/>
                    </a:lnTo>
                    <a:lnTo>
                      <a:pt x="26487" y="109689"/>
                    </a:lnTo>
                    <a:lnTo>
                      <a:pt x="24124" y="107950"/>
                    </a:lnTo>
                    <a:lnTo>
                      <a:pt x="21886" y="106335"/>
                    </a:lnTo>
                    <a:lnTo>
                      <a:pt x="19647" y="104347"/>
                    </a:lnTo>
                    <a:lnTo>
                      <a:pt x="17533" y="102484"/>
                    </a:lnTo>
                    <a:lnTo>
                      <a:pt x="15668" y="100372"/>
                    </a:lnTo>
                    <a:lnTo>
                      <a:pt x="13678" y="98136"/>
                    </a:lnTo>
                    <a:lnTo>
                      <a:pt x="11813" y="95900"/>
                    </a:lnTo>
                    <a:lnTo>
                      <a:pt x="10196" y="93540"/>
                    </a:lnTo>
                    <a:lnTo>
                      <a:pt x="8580" y="91055"/>
                    </a:lnTo>
                    <a:lnTo>
                      <a:pt x="7212" y="88447"/>
                    </a:lnTo>
                    <a:lnTo>
                      <a:pt x="5844" y="85962"/>
                    </a:lnTo>
                    <a:lnTo>
                      <a:pt x="4725" y="83354"/>
                    </a:lnTo>
                    <a:lnTo>
                      <a:pt x="3606" y="80496"/>
                    </a:lnTo>
                    <a:lnTo>
                      <a:pt x="2611" y="77763"/>
                    </a:lnTo>
                    <a:lnTo>
                      <a:pt x="1865" y="75031"/>
                    </a:lnTo>
                    <a:lnTo>
                      <a:pt x="1243" y="72049"/>
                    </a:lnTo>
                    <a:lnTo>
                      <a:pt x="746" y="69192"/>
                    </a:lnTo>
                    <a:lnTo>
                      <a:pt x="248" y="66086"/>
                    </a:lnTo>
                    <a:lnTo>
                      <a:pt x="0" y="62981"/>
                    </a:lnTo>
                    <a:lnTo>
                      <a:pt x="0" y="60000"/>
                    </a:lnTo>
                    <a:lnTo>
                      <a:pt x="0" y="56894"/>
                    </a:lnTo>
                    <a:lnTo>
                      <a:pt x="248" y="53788"/>
                    </a:lnTo>
                    <a:lnTo>
                      <a:pt x="746" y="50931"/>
                    </a:lnTo>
                    <a:lnTo>
                      <a:pt x="1243" y="47950"/>
                    </a:lnTo>
                    <a:lnTo>
                      <a:pt x="1865" y="45093"/>
                    </a:lnTo>
                    <a:lnTo>
                      <a:pt x="2611" y="42111"/>
                    </a:lnTo>
                    <a:lnTo>
                      <a:pt x="3606" y="39378"/>
                    </a:lnTo>
                    <a:lnTo>
                      <a:pt x="4725" y="36645"/>
                    </a:lnTo>
                    <a:lnTo>
                      <a:pt x="5844" y="34037"/>
                    </a:lnTo>
                    <a:lnTo>
                      <a:pt x="7212" y="31428"/>
                    </a:lnTo>
                    <a:lnTo>
                      <a:pt x="8580" y="28944"/>
                    </a:lnTo>
                    <a:lnTo>
                      <a:pt x="10196" y="26459"/>
                    </a:lnTo>
                    <a:lnTo>
                      <a:pt x="11813" y="24099"/>
                    </a:lnTo>
                    <a:lnTo>
                      <a:pt x="13678" y="21863"/>
                    </a:lnTo>
                    <a:lnTo>
                      <a:pt x="15668" y="19751"/>
                    </a:lnTo>
                    <a:lnTo>
                      <a:pt x="17533" y="17639"/>
                    </a:lnTo>
                    <a:lnTo>
                      <a:pt x="19647" y="15652"/>
                    </a:lnTo>
                    <a:lnTo>
                      <a:pt x="21886" y="13664"/>
                    </a:lnTo>
                    <a:lnTo>
                      <a:pt x="24124" y="11925"/>
                    </a:lnTo>
                    <a:lnTo>
                      <a:pt x="26487" y="10186"/>
                    </a:lnTo>
                    <a:lnTo>
                      <a:pt x="28849" y="8695"/>
                    </a:lnTo>
                    <a:lnTo>
                      <a:pt x="31336" y="7329"/>
                    </a:lnTo>
                    <a:lnTo>
                      <a:pt x="33948" y="5962"/>
                    </a:lnTo>
                    <a:lnTo>
                      <a:pt x="36683" y="4844"/>
                    </a:lnTo>
                    <a:lnTo>
                      <a:pt x="39419" y="3726"/>
                    </a:lnTo>
                    <a:lnTo>
                      <a:pt x="42279" y="2732"/>
                    </a:lnTo>
                    <a:lnTo>
                      <a:pt x="45015" y="1863"/>
                    </a:lnTo>
                    <a:lnTo>
                      <a:pt x="48000" y="1118"/>
                    </a:lnTo>
                    <a:lnTo>
                      <a:pt x="50860" y="745"/>
                    </a:lnTo>
                    <a:lnTo>
                      <a:pt x="53844" y="372"/>
                    </a:lnTo>
                    <a:lnTo>
                      <a:pt x="56829" y="0"/>
                    </a:lnTo>
                    <a:lnTo>
                      <a:pt x="59937" y="0"/>
                    </a:lnTo>
                    <a:lnTo>
                      <a:pt x="63170" y="0"/>
                    </a:lnTo>
                    <a:lnTo>
                      <a:pt x="66031" y="372"/>
                    </a:lnTo>
                    <a:lnTo>
                      <a:pt x="69139" y="745"/>
                    </a:lnTo>
                    <a:lnTo>
                      <a:pt x="72124" y="1118"/>
                    </a:lnTo>
                    <a:lnTo>
                      <a:pt x="74984" y="1863"/>
                    </a:lnTo>
                    <a:lnTo>
                      <a:pt x="77720" y="2732"/>
                    </a:lnTo>
                    <a:lnTo>
                      <a:pt x="80580" y="3726"/>
                    </a:lnTo>
                    <a:lnTo>
                      <a:pt x="83316" y="4844"/>
                    </a:lnTo>
                    <a:lnTo>
                      <a:pt x="86051" y="5962"/>
                    </a:lnTo>
                    <a:lnTo>
                      <a:pt x="88663" y="7329"/>
                    </a:lnTo>
                    <a:lnTo>
                      <a:pt x="91150" y="8695"/>
                    </a:lnTo>
                    <a:lnTo>
                      <a:pt x="93512" y="10186"/>
                    </a:lnTo>
                    <a:lnTo>
                      <a:pt x="95875" y="11925"/>
                    </a:lnTo>
                    <a:lnTo>
                      <a:pt x="98113" y="13664"/>
                    </a:lnTo>
                    <a:lnTo>
                      <a:pt x="100352" y="15652"/>
                    </a:lnTo>
                    <a:lnTo>
                      <a:pt x="102466" y="17639"/>
                    </a:lnTo>
                    <a:lnTo>
                      <a:pt x="104455" y="19751"/>
                    </a:lnTo>
                    <a:lnTo>
                      <a:pt x="106321" y="21863"/>
                    </a:lnTo>
                    <a:lnTo>
                      <a:pt x="108062" y="24099"/>
                    </a:lnTo>
                    <a:lnTo>
                      <a:pt x="109803" y="26459"/>
                    </a:lnTo>
                    <a:lnTo>
                      <a:pt x="111419" y="28944"/>
                    </a:lnTo>
                    <a:lnTo>
                      <a:pt x="112787" y="31428"/>
                    </a:lnTo>
                    <a:lnTo>
                      <a:pt x="114155" y="34037"/>
                    </a:lnTo>
                    <a:lnTo>
                      <a:pt x="115274" y="36645"/>
                    </a:lnTo>
                    <a:lnTo>
                      <a:pt x="116393" y="39378"/>
                    </a:lnTo>
                    <a:lnTo>
                      <a:pt x="117388" y="42111"/>
                    </a:lnTo>
                    <a:lnTo>
                      <a:pt x="118259" y="45093"/>
                    </a:lnTo>
                    <a:lnTo>
                      <a:pt x="118756" y="47950"/>
                    </a:lnTo>
                    <a:lnTo>
                      <a:pt x="119378" y="50931"/>
                    </a:lnTo>
                    <a:lnTo>
                      <a:pt x="119751" y="53788"/>
                    </a:lnTo>
                    <a:lnTo>
                      <a:pt x="120000" y="56894"/>
                    </a:lnTo>
                    <a:lnTo>
                      <a:pt x="120000" y="60000"/>
                    </a:lnTo>
                    <a:lnTo>
                      <a:pt x="120000" y="62981"/>
                    </a:lnTo>
                    <a:lnTo>
                      <a:pt x="119751" y="66086"/>
                    </a:lnTo>
                    <a:lnTo>
                      <a:pt x="119378" y="69192"/>
                    </a:lnTo>
                    <a:lnTo>
                      <a:pt x="118756" y="72049"/>
                    </a:lnTo>
                    <a:lnTo>
                      <a:pt x="118259" y="75031"/>
                    </a:lnTo>
                    <a:lnTo>
                      <a:pt x="117388" y="77763"/>
                    </a:lnTo>
                    <a:lnTo>
                      <a:pt x="116393" y="80496"/>
                    </a:lnTo>
                    <a:lnTo>
                      <a:pt x="115274" y="83354"/>
                    </a:lnTo>
                    <a:lnTo>
                      <a:pt x="114155" y="85962"/>
                    </a:lnTo>
                    <a:lnTo>
                      <a:pt x="112787" y="88447"/>
                    </a:lnTo>
                    <a:lnTo>
                      <a:pt x="111419" y="91055"/>
                    </a:lnTo>
                    <a:lnTo>
                      <a:pt x="109803" y="93540"/>
                    </a:lnTo>
                    <a:lnTo>
                      <a:pt x="108062" y="95900"/>
                    </a:lnTo>
                    <a:lnTo>
                      <a:pt x="106321" y="98136"/>
                    </a:lnTo>
                    <a:lnTo>
                      <a:pt x="104455" y="100372"/>
                    </a:lnTo>
                    <a:lnTo>
                      <a:pt x="102466" y="102484"/>
                    </a:lnTo>
                    <a:lnTo>
                      <a:pt x="100352" y="104347"/>
                    </a:lnTo>
                    <a:lnTo>
                      <a:pt x="98113" y="106335"/>
                    </a:lnTo>
                    <a:lnTo>
                      <a:pt x="95875" y="107950"/>
                    </a:lnTo>
                    <a:lnTo>
                      <a:pt x="93512" y="109689"/>
                    </a:lnTo>
                    <a:lnTo>
                      <a:pt x="91150" y="111304"/>
                    </a:lnTo>
                    <a:lnTo>
                      <a:pt x="88663" y="112670"/>
                    </a:lnTo>
                    <a:lnTo>
                      <a:pt x="86051" y="114037"/>
                    </a:lnTo>
                    <a:lnTo>
                      <a:pt x="83316" y="115279"/>
                    </a:lnTo>
                    <a:lnTo>
                      <a:pt x="80580" y="116397"/>
                    </a:lnTo>
                    <a:lnTo>
                      <a:pt x="77720" y="117267"/>
                    </a:lnTo>
                    <a:lnTo>
                      <a:pt x="74984" y="118012"/>
                    </a:lnTo>
                    <a:lnTo>
                      <a:pt x="72124" y="118757"/>
                    </a:lnTo>
                    <a:lnTo>
                      <a:pt x="69139" y="119254"/>
                    </a:lnTo>
                    <a:lnTo>
                      <a:pt x="66031" y="119751"/>
                    </a:lnTo>
                    <a:lnTo>
                      <a:pt x="63170" y="119875"/>
                    </a:lnTo>
                    <a:lnTo>
                      <a:pt x="59937" y="120000"/>
                    </a:lnTo>
                    <a:close/>
                  </a:path>
                </a:pathLst>
              </a:custGeom>
              <a:solidFill>
                <a:srgbClr val="000000"/>
              </a:solidFill>
              <a:ln>
                <a:noFill/>
              </a:ln>
            </p:spPr>
            <p:txBody>
              <a:bodyPr lIns="93254" tIns="46610" rIns="93254" bIns="46610" anchor="t" anchorCtr="0">
                <a:noAutofit/>
              </a:bodyPr>
              <a:lstStyle/>
              <a:p>
                <a:pPr defTabSz="1243493"/>
                <a:endParaRPr sz="1496" kern="0">
                  <a:solidFill>
                    <a:srgbClr val="000000"/>
                  </a:solidFill>
                  <a:latin typeface="Comfortaa"/>
                  <a:ea typeface="Comfortaa"/>
                  <a:cs typeface="Comfortaa"/>
                  <a:sym typeface="Comfortaa"/>
                </a:endParaRPr>
              </a:p>
            </p:txBody>
          </p:sp>
          <p:sp>
            <p:nvSpPr>
              <p:cNvPr id="1649" name="Shape 1649"/>
              <p:cNvSpPr/>
              <p:nvPr/>
            </p:nvSpPr>
            <p:spPr>
              <a:xfrm>
                <a:off x="5708650" y="5943600"/>
                <a:ext cx="223800" cy="223800"/>
              </a:xfrm>
              <a:custGeom>
                <a:avLst/>
                <a:gdLst/>
                <a:ahLst/>
                <a:cxnLst/>
                <a:rect l="0" t="0" r="0" b="0"/>
                <a:pathLst>
                  <a:path w="120000" h="120000" extrusionOk="0">
                    <a:moveTo>
                      <a:pt x="114245" y="120000"/>
                    </a:moveTo>
                    <a:lnTo>
                      <a:pt x="113179" y="120000"/>
                    </a:lnTo>
                    <a:lnTo>
                      <a:pt x="112113" y="119572"/>
                    </a:lnTo>
                    <a:lnTo>
                      <a:pt x="111047" y="119145"/>
                    </a:lnTo>
                    <a:lnTo>
                      <a:pt x="110195" y="118505"/>
                    </a:lnTo>
                    <a:lnTo>
                      <a:pt x="1705" y="9395"/>
                    </a:lnTo>
                    <a:lnTo>
                      <a:pt x="852" y="8754"/>
                    </a:lnTo>
                    <a:lnTo>
                      <a:pt x="213" y="7900"/>
                    </a:lnTo>
                    <a:lnTo>
                      <a:pt x="0" y="6619"/>
                    </a:lnTo>
                    <a:lnTo>
                      <a:pt x="0" y="5765"/>
                    </a:lnTo>
                    <a:lnTo>
                      <a:pt x="0" y="4483"/>
                    </a:lnTo>
                    <a:lnTo>
                      <a:pt x="213" y="3416"/>
                    </a:lnTo>
                    <a:lnTo>
                      <a:pt x="852" y="2348"/>
                    </a:lnTo>
                    <a:lnTo>
                      <a:pt x="1705" y="1494"/>
                    </a:lnTo>
                    <a:lnTo>
                      <a:pt x="2344" y="854"/>
                    </a:lnTo>
                    <a:lnTo>
                      <a:pt x="3623" y="213"/>
                    </a:lnTo>
                    <a:lnTo>
                      <a:pt x="4476" y="0"/>
                    </a:lnTo>
                    <a:lnTo>
                      <a:pt x="5754" y="0"/>
                    </a:lnTo>
                    <a:lnTo>
                      <a:pt x="6607" y="0"/>
                    </a:lnTo>
                    <a:lnTo>
                      <a:pt x="7886" y="213"/>
                    </a:lnTo>
                    <a:lnTo>
                      <a:pt x="8738" y="854"/>
                    </a:lnTo>
                    <a:lnTo>
                      <a:pt x="9591" y="1494"/>
                    </a:lnTo>
                    <a:lnTo>
                      <a:pt x="118294" y="110177"/>
                    </a:lnTo>
                    <a:lnTo>
                      <a:pt x="118934" y="111245"/>
                    </a:lnTo>
                    <a:lnTo>
                      <a:pt x="119360" y="112099"/>
                    </a:lnTo>
                    <a:lnTo>
                      <a:pt x="120000" y="113380"/>
                    </a:lnTo>
                    <a:lnTo>
                      <a:pt x="120000" y="114448"/>
                    </a:lnTo>
                    <a:lnTo>
                      <a:pt x="120000" y="115516"/>
                    </a:lnTo>
                    <a:lnTo>
                      <a:pt x="119360" y="116583"/>
                    </a:lnTo>
                    <a:lnTo>
                      <a:pt x="118934" y="117437"/>
                    </a:lnTo>
                    <a:lnTo>
                      <a:pt x="118294" y="118505"/>
                    </a:lnTo>
                    <a:lnTo>
                      <a:pt x="117229" y="119145"/>
                    </a:lnTo>
                    <a:lnTo>
                      <a:pt x="116376" y="119572"/>
                    </a:lnTo>
                    <a:lnTo>
                      <a:pt x="115310" y="120000"/>
                    </a:lnTo>
                    <a:lnTo>
                      <a:pt x="114245" y="120000"/>
                    </a:lnTo>
                    <a:close/>
                  </a:path>
                </a:pathLst>
              </a:custGeom>
              <a:solidFill>
                <a:srgbClr val="000000"/>
              </a:solidFill>
              <a:ln>
                <a:noFill/>
              </a:ln>
            </p:spPr>
            <p:txBody>
              <a:bodyPr lIns="93254" tIns="46610" rIns="93254" bIns="46610" anchor="t" anchorCtr="0">
                <a:noAutofit/>
              </a:bodyPr>
              <a:lstStyle/>
              <a:p>
                <a:pPr defTabSz="1243493"/>
                <a:endParaRPr sz="1496" kern="0">
                  <a:solidFill>
                    <a:srgbClr val="000000"/>
                  </a:solidFill>
                  <a:latin typeface="Comfortaa"/>
                  <a:ea typeface="Comfortaa"/>
                  <a:cs typeface="Comfortaa"/>
                  <a:sym typeface="Comfortaa"/>
                </a:endParaRPr>
              </a:p>
            </p:txBody>
          </p:sp>
          <p:sp>
            <p:nvSpPr>
              <p:cNvPr id="1650" name="Shape 1650"/>
              <p:cNvSpPr/>
              <p:nvPr/>
            </p:nvSpPr>
            <p:spPr>
              <a:xfrm>
                <a:off x="5432425" y="5688012"/>
                <a:ext cx="158700" cy="160200"/>
              </a:xfrm>
              <a:custGeom>
                <a:avLst/>
                <a:gdLst/>
                <a:ahLst/>
                <a:cxnLst/>
                <a:rect l="0" t="0" r="0" b="0"/>
                <a:pathLst>
                  <a:path w="120000" h="120000" extrusionOk="0">
                    <a:moveTo>
                      <a:pt x="8039" y="120000"/>
                    </a:moveTo>
                    <a:lnTo>
                      <a:pt x="6848" y="120000"/>
                    </a:lnTo>
                    <a:lnTo>
                      <a:pt x="5062" y="119402"/>
                    </a:lnTo>
                    <a:lnTo>
                      <a:pt x="3870" y="118805"/>
                    </a:lnTo>
                    <a:lnTo>
                      <a:pt x="2382" y="117910"/>
                    </a:lnTo>
                    <a:lnTo>
                      <a:pt x="1786" y="116716"/>
                    </a:lnTo>
                    <a:lnTo>
                      <a:pt x="893" y="115522"/>
                    </a:lnTo>
                    <a:lnTo>
                      <a:pt x="595" y="113731"/>
                    </a:lnTo>
                    <a:lnTo>
                      <a:pt x="0" y="112238"/>
                    </a:lnTo>
                    <a:lnTo>
                      <a:pt x="595" y="106268"/>
                    </a:lnTo>
                    <a:lnTo>
                      <a:pt x="893" y="100597"/>
                    </a:lnTo>
                    <a:lnTo>
                      <a:pt x="1488" y="94925"/>
                    </a:lnTo>
                    <a:lnTo>
                      <a:pt x="2382" y="89552"/>
                    </a:lnTo>
                    <a:lnTo>
                      <a:pt x="3870" y="84179"/>
                    </a:lnTo>
                    <a:lnTo>
                      <a:pt x="5359" y="79104"/>
                    </a:lnTo>
                    <a:lnTo>
                      <a:pt x="7146" y="73731"/>
                    </a:lnTo>
                    <a:lnTo>
                      <a:pt x="9230" y="68656"/>
                    </a:lnTo>
                    <a:lnTo>
                      <a:pt x="11612" y="63582"/>
                    </a:lnTo>
                    <a:lnTo>
                      <a:pt x="13697" y="58805"/>
                    </a:lnTo>
                    <a:lnTo>
                      <a:pt x="16377" y="54328"/>
                    </a:lnTo>
                    <a:lnTo>
                      <a:pt x="19354" y="49552"/>
                    </a:lnTo>
                    <a:lnTo>
                      <a:pt x="22630" y="45074"/>
                    </a:lnTo>
                    <a:lnTo>
                      <a:pt x="25905" y="40895"/>
                    </a:lnTo>
                    <a:lnTo>
                      <a:pt x="29478" y="36716"/>
                    </a:lnTo>
                    <a:lnTo>
                      <a:pt x="33052" y="33134"/>
                    </a:lnTo>
                    <a:lnTo>
                      <a:pt x="36923" y="28955"/>
                    </a:lnTo>
                    <a:lnTo>
                      <a:pt x="41091" y="25671"/>
                    </a:lnTo>
                    <a:lnTo>
                      <a:pt x="45260" y="22388"/>
                    </a:lnTo>
                    <a:lnTo>
                      <a:pt x="49429" y="19402"/>
                    </a:lnTo>
                    <a:lnTo>
                      <a:pt x="54193" y="16417"/>
                    </a:lnTo>
                    <a:lnTo>
                      <a:pt x="58957" y="13731"/>
                    </a:lnTo>
                    <a:lnTo>
                      <a:pt x="63424" y="11044"/>
                    </a:lnTo>
                    <a:lnTo>
                      <a:pt x="68486" y="8955"/>
                    </a:lnTo>
                    <a:lnTo>
                      <a:pt x="73548" y="6865"/>
                    </a:lnTo>
                    <a:lnTo>
                      <a:pt x="78908" y="5074"/>
                    </a:lnTo>
                    <a:lnTo>
                      <a:pt x="84267" y="3582"/>
                    </a:lnTo>
                    <a:lnTo>
                      <a:pt x="89627" y="2388"/>
                    </a:lnTo>
                    <a:lnTo>
                      <a:pt x="95285" y="1194"/>
                    </a:lnTo>
                    <a:lnTo>
                      <a:pt x="100645" y="597"/>
                    </a:lnTo>
                    <a:lnTo>
                      <a:pt x="106302" y="298"/>
                    </a:lnTo>
                    <a:lnTo>
                      <a:pt x="111960" y="0"/>
                    </a:lnTo>
                    <a:lnTo>
                      <a:pt x="113746" y="298"/>
                    </a:lnTo>
                    <a:lnTo>
                      <a:pt x="115235" y="597"/>
                    </a:lnTo>
                    <a:lnTo>
                      <a:pt x="116724" y="1194"/>
                    </a:lnTo>
                    <a:lnTo>
                      <a:pt x="117617" y="2388"/>
                    </a:lnTo>
                    <a:lnTo>
                      <a:pt x="118511" y="3582"/>
                    </a:lnTo>
                    <a:lnTo>
                      <a:pt x="119702" y="5074"/>
                    </a:lnTo>
                    <a:lnTo>
                      <a:pt x="120000" y="6268"/>
                    </a:lnTo>
                    <a:lnTo>
                      <a:pt x="120000" y="8059"/>
                    </a:lnTo>
                    <a:lnTo>
                      <a:pt x="120000" y="9552"/>
                    </a:lnTo>
                    <a:lnTo>
                      <a:pt x="119702" y="11343"/>
                    </a:lnTo>
                    <a:lnTo>
                      <a:pt x="118511" y="12835"/>
                    </a:lnTo>
                    <a:lnTo>
                      <a:pt x="117617" y="13731"/>
                    </a:lnTo>
                    <a:lnTo>
                      <a:pt x="116724" y="14626"/>
                    </a:lnTo>
                    <a:lnTo>
                      <a:pt x="115235" y="15522"/>
                    </a:lnTo>
                    <a:lnTo>
                      <a:pt x="113746" y="16119"/>
                    </a:lnTo>
                    <a:lnTo>
                      <a:pt x="111960" y="16119"/>
                    </a:lnTo>
                    <a:lnTo>
                      <a:pt x="107196" y="16417"/>
                    </a:lnTo>
                    <a:lnTo>
                      <a:pt x="102133" y="16716"/>
                    </a:lnTo>
                    <a:lnTo>
                      <a:pt x="97667" y="17313"/>
                    </a:lnTo>
                    <a:lnTo>
                      <a:pt x="92903" y="17910"/>
                    </a:lnTo>
                    <a:lnTo>
                      <a:pt x="88138" y="19104"/>
                    </a:lnTo>
                    <a:lnTo>
                      <a:pt x="83672" y="20298"/>
                    </a:lnTo>
                    <a:lnTo>
                      <a:pt x="79205" y="22089"/>
                    </a:lnTo>
                    <a:lnTo>
                      <a:pt x="75037" y="23880"/>
                    </a:lnTo>
                    <a:lnTo>
                      <a:pt x="70570" y="25671"/>
                    </a:lnTo>
                    <a:lnTo>
                      <a:pt x="66699" y="27761"/>
                    </a:lnTo>
                    <a:lnTo>
                      <a:pt x="62531" y="30149"/>
                    </a:lnTo>
                    <a:lnTo>
                      <a:pt x="58660" y="32537"/>
                    </a:lnTo>
                    <a:lnTo>
                      <a:pt x="54789" y="35223"/>
                    </a:lnTo>
                    <a:lnTo>
                      <a:pt x="51215" y="38208"/>
                    </a:lnTo>
                    <a:lnTo>
                      <a:pt x="47642" y="41194"/>
                    </a:lnTo>
                    <a:lnTo>
                      <a:pt x="44665" y="44179"/>
                    </a:lnTo>
                    <a:lnTo>
                      <a:pt x="41091" y="47462"/>
                    </a:lnTo>
                    <a:lnTo>
                      <a:pt x="38114" y="51044"/>
                    </a:lnTo>
                    <a:lnTo>
                      <a:pt x="35136" y="54925"/>
                    </a:lnTo>
                    <a:lnTo>
                      <a:pt x="32456" y="58507"/>
                    </a:lnTo>
                    <a:lnTo>
                      <a:pt x="30074" y="62686"/>
                    </a:lnTo>
                    <a:lnTo>
                      <a:pt x="27990" y="66567"/>
                    </a:lnTo>
                    <a:lnTo>
                      <a:pt x="25905" y="70746"/>
                    </a:lnTo>
                    <a:lnTo>
                      <a:pt x="23821" y="74925"/>
                    </a:lnTo>
                    <a:lnTo>
                      <a:pt x="22034" y="79402"/>
                    </a:lnTo>
                    <a:lnTo>
                      <a:pt x="20545" y="83582"/>
                    </a:lnTo>
                    <a:lnTo>
                      <a:pt x="19057" y="88358"/>
                    </a:lnTo>
                    <a:lnTo>
                      <a:pt x="18163" y="93134"/>
                    </a:lnTo>
                    <a:lnTo>
                      <a:pt x="17568" y="97611"/>
                    </a:lnTo>
                    <a:lnTo>
                      <a:pt x="16972" y="102388"/>
                    </a:lnTo>
                    <a:lnTo>
                      <a:pt x="16377" y="107462"/>
                    </a:lnTo>
                    <a:lnTo>
                      <a:pt x="16079" y="112238"/>
                    </a:lnTo>
                    <a:lnTo>
                      <a:pt x="16079" y="113731"/>
                    </a:lnTo>
                    <a:lnTo>
                      <a:pt x="15483" y="115522"/>
                    </a:lnTo>
                    <a:lnTo>
                      <a:pt x="14888" y="116716"/>
                    </a:lnTo>
                    <a:lnTo>
                      <a:pt x="13697" y="117910"/>
                    </a:lnTo>
                    <a:lnTo>
                      <a:pt x="12803" y="118805"/>
                    </a:lnTo>
                    <a:lnTo>
                      <a:pt x="11612" y="119402"/>
                    </a:lnTo>
                    <a:lnTo>
                      <a:pt x="9826" y="120000"/>
                    </a:lnTo>
                    <a:lnTo>
                      <a:pt x="8039" y="120000"/>
                    </a:lnTo>
                    <a:close/>
                  </a:path>
                </a:pathLst>
              </a:custGeom>
              <a:solidFill>
                <a:srgbClr val="000000"/>
              </a:solidFill>
              <a:ln>
                <a:noFill/>
              </a:ln>
            </p:spPr>
            <p:txBody>
              <a:bodyPr lIns="93254" tIns="46610" rIns="93254" bIns="46610" anchor="t" anchorCtr="0">
                <a:noAutofit/>
              </a:bodyPr>
              <a:lstStyle/>
              <a:p>
                <a:pPr defTabSz="1243493"/>
                <a:endParaRPr sz="1496" kern="0">
                  <a:solidFill>
                    <a:srgbClr val="000000"/>
                  </a:solidFill>
                  <a:latin typeface="Comfortaa"/>
                  <a:ea typeface="Comfortaa"/>
                  <a:cs typeface="Comfortaa"/>
                  <a:sym typeface="Comfortaa"/>
                </a:endParaRPr>
              </a:p>
            </p:txBody>
          </p:sp>
        </p:grpSp>
      </p:grpSp>
      <p:grpSp>
        <p:nvGrpSpPr>
          <p:cNvPr id="1651" name="Shape 1651"/>
          <p:cNvGrpSpPr/>
          <p:nvPr/>
        </p:nvGrpSpPr>
        <p:grpSpPr>
          <a:xfrm>
            <a:off x="4067407" y="4660872"/>
            <a:ext cx="308420" cy="465384"/>
            <a:chOff x="3947610" y="2747618"/>
            <a:chExt cx="302400" cy="456300"/>
          </a:xfrm>
        </p:grpSpPr>
        <p:sp>
          <p:nvSpPr>
            <p:cNvPr id="1652" name="Shape 1652"/>
            <p:cNvSpPr/>
            <p:nvPr/>
          </p:nvSpPr>
          <p:spPr>
            <a:xfrm>
              <a:off x="3947610" y="2747618"/>
              <a:ext cx="302400" cy="456300"/>
            </a:xfrm>
            <a:prstGeom prst="ellipse">
              <a:avLst/>
            </a:prstGeom>
            <a:solidFill>
              <a:srgbClr val="FFFFFF"/>
            </a:solidFill>
            <a:ln>
              <a:noFill/>
            </a:ln>
          </p:spPr>
          <p:txBody>
            <a:bodyPr lIns="93254" tIns="46610" rIns="93254" bIns="46610" anchor="ctr" anchorCtr="0">
              <a:noAutofit/>
            </a:bodyPr>
            <a:lstStyle/>
            <a:p>
              <a:pPr algn="ctr" defTabSz="1243493"/>
              <a:endParaRPr sz="1496" kern="0">
                <a:solidFill>
                  <a:srgbClr val="FFFFFF"/>
                </a:solidFill>
                <a:latin typeface="Arial"/>
                <a:ea typeface="Arial"/>
                <a:cs typeface="Arial"/>
                <a:sym typeface="Arial"/>
              </a:endParaRPr>
            </a:p>
          </p:txBody>
        </p:sp>
        <p:sp>
          <p:nvSpPr>
            <p:cNvPr id="1653" name="Shape 1653"/>
            <p:cNvSpPr/>
            <p:nvPr/>
          </p:nvSpPr>
          <p:spPr>
            <a:xfrm>
              <a:off x="3994657" y="2921493"/>
              <a:ext cx="210600" cy="210600"/>
            </a:xfrm>
            <a:custGeom>
              <a:avLst/>
              <a:gdLst/>
              <a:ahLst/>
              <a:cxnLst/>
              <a:rect l="0" t="0" r="0" b="0"/>
              <a:pathLst>
                <a:path w="120000" h="120000" extrusionOk="0">
                  <a:moveTo>
                    <a:pt x="60000" y="5455"/>
                  </a:moveTo>
                  <a:cubicBezTo>
                    <a:pt x="77844" y="5455"/>
                    <a:pt x="93666" y="14033"/>
                    <a:pt x="103622" y="27272"/>
                  </a:cubicBezTo>
                  <a:lnTo>
                    <a:pt x="81816" y="27272"/>
                  </a:lnTo>
                  <a:cubicBezTo>
                    <a:pt x="80311" y="27272"/>
                    <a:pt x="79088" y="28494"/>
                    <a:pt x="79088" y="30000"/>
                  </a:cubicBezTo>
                  <a:cubicBezTo>
                    <a:pt x="79088" y="31511"/>
                    <a:pt x="80311" y="32727"/>
                    <a:pt x="81816" y="32727"/>
                  </a:cubicBezTo>
                  <a:lnTo>
                    <a:pt x="109088" y="32727"/>
                  </a:lnTo>
                  <a:cubicBezTo>
                    <a:pt x="110594" y="32727"/>
                    <a:pt x="111816" y="31511"/>
                    <a:pt x="111816" y="30000"/>
                  </a:cubicBezTo>
                  <a:lnTo>
                    <a:pt x="111816" y="2727"/>
                  </a:lnTo>
                  <a:cubicBezTo>
                    <a:pt x="111816" y="1222"/>
                    <a:pt x="110594" y="0"/>
                    <a:pt x="109088" y="0"/>
                  </a:cubicBezTo>
                  <a:cubicBezTo>
                    <a:pt x="107588" y="0"/>
                    <a:pt x="106361" y="1222"/>
                    <a:pt x="106361" y="2727"/>
                  </a:cubicBezTo>
                  <a:lnTo>
                    <a:pt x="106361" y="22011"/>
                  </a:lnTo>
                  <a:cubicBezTo>
                    <a:pt x="95366" y="8588"/>
                    <a:pt x="78705" y="0"/>
                    <a:pt x="60000" y="0"/>
                  </a:cubicBezTo>
                  <a:cubicBezTo>
                    <a:pt x="26866" y="0"/>
                    <a:pt x="0" y="26866"/>
                    <a:pt x="0" y="60000"/>
                  </a:cubicBezTo>
                  <a:cubicBezTo>
                    <a:pt x="0" y="61505"/>
                    <a:pt x="1222" y="62727"/>
                    <a:pt x="2727" y="62727"/>
                  </a:cubicBezTo>
                  <a:cubicBezTo>
                    <a:pt x="4233" y="62727"/>
                    <a:pt x="5455" y="61505"/>
                    <a:pt x="5455" y="60000"/>
                  </a:cubicBezTo>
                  <a:cubicBezTo>
                    <a:pt x="5455" y="29877"/>
                    <a:pt x="29872" y="5455"/>
                    <a:pt x="60000" y="5455"/>
                  </a:cubicBezTo>
                  <a:moveTo>
                    <a:pt x="117272" y="57272"/>
                  </a:moveTo>
                  <a:cubicBezTo>
                    <a:pt x="115766" y="57272"/>
                    <a:pt x="114544" y="58494"/>
                    <a:pt x="114544" y="60000"/>
                  </a:cubicBezTo>
                  <a:cubicBezTo>
                    <a:pt x="114544" y="90127"/>
                    <a:pt x="90127" y="114544"/>
                    <a:pt x="60000" y="114544"/>
                  </a:cubicBezTo>
                  <a:cubicBezTo>
                    <a:pt x="42155" y="114544"/>
                    <a:pt x="26333" y="105972"/>
                    <a:pt x="16377" y="92727"/>
                  </a:cubicBezTo>
                  <a:lnTo>
                    <a:pt x="38183" y="92727"/>
                  </a:lnTo>
                  <a:cubicBezTo>
                    <a:pt x="39688" y="92727"/>
                    <a:pt x="40911" y="91505"/>
                    <a:pt x="40911" y="90000"/>
                  </a:cubicBezTo>
                  <a:cubicBezTo>
                    <a:pt x="40911" y="88494"/>
                    <a:pt x="39688" y="87272"/>
                    <a:pt x="38183" y="87272"/>
                  </a:cubicBezTo>
                  <a:lnTo>
                    <a:pt x="10911" y="87272"/>
                  </a:lnTo>
                  <a:cubicBezTo>
                    <a:pt x="9405" y="87272"/>
                    <a:pt x="8183" y="88494"/>
                    <a:pt x="8183" y="90000"/>
                  </a:cubicBezTo>
                  <a:lnTo>
                    <a:pt x="8183" y="117272"/>
                  </a:lnTo>
                  <a:cubicBezTo>
                    <a:pt x="8183" y="118777"/>
                    <a:pt x="9405" y="120000"/>
                    <a:pt x="10911" y="120000"/>
                  </a:cubicBezTo>
                  <a:cubicBezTo>
                    <a:pt x="12411" y="120000"/>
                    <a:pt x="13638" y="118777"/>
                    <a:pt x="13638" y="117272"/>
                  </a:cubicBezTo>
                  <a:lnTo>
                    <a:pt x="13638" y="97994"/>
                  </a:lnTo>
                  <a:cubicBezTo>
                    <a:pt x="24633" y="111411"/>
                    <a:pt x="41294" y="120000"/>
                    <a:pt x="60000" y="120000"/>
                  </a:cubicBezTo>
                  <a:cubicBezTo>
                    <a:pt x="93133" y="120000"/>
                    <a:pt x="120000" y="93138"/>
                    <a:pt x="120000" y="60000"/>
                  </a:cubicBezTo>
                  <a:cubicBezTo>
                    <a:pt x="120000" y="58494"/>
                    <a:pt x="118777" y="57272"/>
                    <a:pt x="117272" y="57272"/>
                  </a:cubicBezTo>
                </a:path>
              </a:pathLst>
            </a:custGeom>
            <a:solidFill>
              <a:srgbClr val="000000"/>
            </a:solidFill>
            <a:ln>
              <a:noFill/>
            </a:ln>
          </p:spPr>
          <p:txBody>
            <a:bodyPr lIns="38824" tIns="38824" rIns="38824" bIns="38824" anchor="ctr" anchorCtr="0">
              <a:noAutofit/>
            </a:bodyPr>
            <a:lstStyle/>
            <a:p>
              <a:pPr defTabSz="1243493"/>
              <a:endParaRPr sz="2992" kern="0">
                <a:solidFill>
                  <a:srgbClr val="000000"/>
                </a:solidFill>
                <a:latin typeface="Comfortaa"/>
                <a:ea typeface="Comfortaa"/>
                <a:cs typeface="Comfortaa"/>
                <a:sym typeface="Comfortaa"/>
              </a:endParaRPr>
            </a:p>
          </p:txBody>
        </p:sp>
      </p:grpSp>
      <p:grpSp>
        <p:nvGrpSpPr>
          <p:cNvPr id="1654" name="Shape 1654"/>
          <p:cNvGrpSpPr/>
          <p:nvPr/>
        </p:nvGrpSpPr>
        <p:grpSpPr>
          <a:xfrm>
            <a:off x="5052480" y="4776647"/>
            <a:ext cx="310256" cy="299853"/>
            <a:chOff x="4856076" y="2861134"/>
            <a:chExt cx="304200" cy="294000"/>
          </a:xfrm>
        </p:grpSpPr>
        <p:sp>
          <p:nvSpPr>
            <p:cNvPr id="1655" name="Shape 1655"/>
            <p:cNvSpPr/>
            <p:nvPr/>
          </p:nvSpPr>
          <p:spPr>
            <a:xfrm>
              <a:off x="4856076" y="2861134"/>
              <a:ext cx="304200" cy="294000"/>
            </a:xfrm>
            <a:prstGeom prst="ellipse">
              <a:avLst/>
            </a:prstGeom>
            <a:solidFill>
              <a:srgbClr val="FFFFFF"/>
            </a:solidFill>
            <a:ln>
              <a:noFill/>
            </a:ln>
          </p:spPr>
          <p:txBody>
            <a:bodyPr lIns="93254" tIns="46610" rIns="93254" bIns="46610" anchor="ctr" anchorCtr="0">
              <a:noAutofit/>
            </a:bodyPr>
            <a:lstStyle/>
            <a:p>
              <a:pPr algn="ctr" defTabSz="1243493"/>
              <a:endParaRPr sz="1496" kern="0">
                <a:solidFill>
                  <a:srgbClr val="FFFFFF"/>
                </a:solidFill>
                <a:latin typeface="Arial"/>
                <a:ea typeface="Arial"/>
                <a:cs typeface="Arial"/>
                <a:sym typeface="Arial"/>
              </a:endParaRPr>
            </a:p>
          </p:txBody>
        </p:sp>
        <p:sp>
          <p:nvSpPr>
            <p:cNvPr id="1656" name="Shape 1656"/>
            <p:cNvSpPr/>
            <p:nvPr/>
          </p:nvSpPr>
          <p:spPr>
            <a:xfrm>
              <a:off x="4876330" y="2888923"/>
              <a:ext cx="258300" cy="258300"/>
            </a:xfrm>
            <a:custGeom>
              <a:avLst/>
              <a:gdLst/>
              <a:ahLst/>
              <a:cxnLst/>
              <a:rect l="0" t="0" r="0" b="0"/>
              <a:pathLst>
                <a:path w="120000" h="120000" extrusionOk="0">
                  <a:moveTo>
                    <a:pt x="114546" y="114546"/>
                  </a:moveTo>
                  <a:lnTo>
                    <a:pt x="98191" y="114546"/>
                  </a:lnTo>
                  <a:lnTo>
                    <a:pt x="98191" y="106368"/>
                  </a:lnTo>
                  <a:cubicBezTo>
                    <a:pt x="98191" y="104866"/>
                    <a:pt x="96969" y="103645"/>
                    <a:pt x="95467" y="103645"/>
                  </a:cubicBezTo>
                  <a:lnTo>
                    <a:pt x="87290" y="103645"/>
                  </a:lnTo>
                  <a:lnTo>
                    <a:pt x="87290" y="95467"/>
                  </a:lnTo>
                  <a:cubicBezTo>
                    <a:pt x="87290" y="93959"/>
                    <a:pt x="86068" y="92737"/>
                    <a:pt x="84560" y="92737"/>
                  </a:cubicBezTo>
                  <a:lnTo>
                    <a:pt x="74791" y="92737"/>
                  </a:lnTo>
                  <a:lnTo>
                    <a:pt x="57780" y="75648"/>
                  </a:lnTo>
                  <a:cubicBezTo>
                    <a:pt x="57287" y="75155"/>
                    <a:pt x="56609" y="74847"/>
                    <a:pt x="55852" y="74847"/>
                  </a:cubicBezTo>
                  <a:cubicBezTo>
                    <a:pt x="55034" y="74847"/>
                    <a:pt x="54327" y="75228"/>
                    <a:pt x="53829" y="75800"/>
                  </a:cubicBezTo>
                  <a:lnTo>
                    <a:pt x="49406" y="80216"/>
                  </a:lnTo>
                  <a:cubicBezTo>
                    <a:pt x="47276" y="82346"/>
                    <a:pt x="43829" y="82346"/>
                    <a:pt x="41705" y="80216"/>
                  </a:cubicBezTo>
                  <a:lnTo>
                    <a:pt x="7039" y="45556"/>
                  </a:lnTo>
                  <a:cubicBezTo>
                    <a:pt x="4915" y="43426"/>
                    <a:pt x="4915" y="39979"/>
                    <a:pt x="7039" y="37849"/>
                  </a:cubicBezTo>
                  <a:lnTo>
                    <a:pt x="37855" y="7034"/>
                  </a:lnTo>
                  <a:cubicBezTo>
                    <a:pt x="39979" y="4909"/>
                    <a:pt x="43432" y="4909"/>
                    <a:pt x="45556" y="7034"/>
                  </a:cubicBezTo>
                  <a:lnTo>
                    <a:pt x="80216" y="41700"/>
                  </a:lnTo>
                  <a:cubicBezTo>
                    <a:pt x="82340" y="43829"/>
                    <a:pt x="82340" y="47276"/>
                    <a:pt x="80216" y="49406"/>
                  </a:cubicBezTo>
                  <a:lnTo>
                    <a:pt x="75884" y="53739"/>
                  </a:lnTo>
                  <a:cubicBezTo>
                    <a:pt x="75312" y="54238"/>
                    <a:pt x="74936" y="54950"/>
                    <a:pt x="74936" y="55768"/>
                  </a:cubicBezTo>
                  <a:cubicBezTo>
                    <a:pt x="74936" y="56519"/>
                    <a:pt x="75239" y="57203"/>
                    <a:pt x="75738" y="57696"/>
                  </a:cubicBezTo>
                  <a:lnTo>
                    <a:pt x="114546" y="96594"/>
                  </a:lnTo>
                  <a:cubicBezTo>
                    <a:pt x="114546" y="96594"/>
                    <a:pt x="114546" y="114546"/>
                    <a:pt x="114546" y="114546"/>
                  </a:cubicBezTo>
                  <a:close/>
                  <a:moveTo>
                    <a:pt x="119204" y="93539"/>
                  </a:moveTo>
                  <a:lnTo>
                    <a:pt x="81533" y="55790"/>
                  </a:lnTo>
                  <a:lnTo>
                    <a:pt x="84067" y="53257"/>
                  </a:lnTo>
                  <a:cubicBezTo>
                    <a:pt x="88321" y="49003"/>
                    <a:pt x="88321" y="42103"/>
                    <a:pt x="84067" y="37849"/>
                  </a:cubicBezTo>
                  <a:lnTo>
                    <a:pt x="49406" y="3189"/>
                  </a:lnTo>
                  <a:cubicBezTo>
                    <a:pt x="45152" y="-1064"/>
                    <a:pt x="38253" y="-1064"/>
                    <a:pt x="33999" y="3189"/>
                  </a:cubicBezTo>
                  <a:lnTo>
                    <a:pt x="3189" y="33999"/>
                  </a:lnTo>
                  <a:cubicBezTo>
                    <a:pt x="-1064" y="38253"/>
                    <a:pt x="-1064" y="45152"/>
                    <a:pt x="3189" y="49406"/>
                  </a:cubicBezTo>
                  <a:lnTo>
                    <a:pt x="37855" y="84067"/>
                  </a:lnTo>
                  <a:cubicBezTo>
                    <a:pt x="42109" y="88321"/>
                    <a:pt x="49003" y="88321"/>
                    <a:pt x="53257" y="84067"/>
                  </a:cubicBezTo>
                  <a:lnTo>
                    <a:pt x="55869" y="81455"/>
                  </a:lnTo>
                  <a:lnTo>
                    <a:pt x="71730" y="97390"/>
                  </a:lnTo>
                  <a:cubicBezTo>
                    <a:pt x="72224" y="97888"/>
                    <a:pt x="72907" y="98191"/>
                    <a:pt x="73659" y="98191"/>
                  </a:cubicBezTo>
                  <a:lnTo>
                    <a:pt x="81836" y="98191"/>
                  </a:lnTo>
                  <a:lnTo>
                    <a:pt x="81836" y="106368"/>
                  </a:lnTo>
                  <a:cubicBezTo>
                    <a:pt x="81836" y="107876"/>
                    <a:pt x="83058" y="109092"/>
                    <a:pt x="84560" y="109092"/>
                  </a:cubicBezTo>
                  <a:lnTo>
                    <a:pt x="92737" y="109092"/>
                  </a:lnTo>
                  <a:lnTo>
                    <a:pt x="92737" y="117276"/>
                  </a:lnTo>
                  <a:cubicBezTo>
                    <a:pt x="92737" y="118783"/>
                    <a:pt x="93959" y="120000"/>
                    <a:pt x="95467" y="120000"/>
                  </a:cubicBezTo>
                  <a:lnTo>
                    <a:pt x="117276" y="120000"/>
                  </a:lnTo>
                  <a:cubicBezTo>
                    <a:pt x="118778" y="120000"/>
                    <a:pt x="120000" y="118783"/>
                    <a:pt x="120000" y="117276"/>
                  </a:cubicBezTo>
                  <a:lnTo>
                    <a:pt x="120000" y="95467"/>
                  </a:lnTo>
                  <a:cubicBezTo>
                    <a:pt x="120000" y="94716"/>
                    <a:pt x="119697" y="94032"/>
                    <a:pt x="119204" y="93539"/>
                  </a:cubicBezTo>
                  <a:moveTo>
                    <a:pt x="38219" y="43667"/>
                  </a:moveTo>
                  <a:cubicBezTo>
                    <a:pt x="35209" y="43667"/>
                    <a:pt x="32765" y="41229"/>
                    <a:pt x="32765" y="38219"/>
                  </a:cubicBezTo>
                  <a:cubicBezTo>
                    <a:pt x="32765" y="35209"/>
                    <a:pt x="35209" y="32765"/>
                    <a:pt x="38219" y="32765"/>
                  </a:cubicBezTo>
                  <a:cubicBezTo>
                    <a:pt x="41229" y="32765"/>
                    <a:pt x="43673" y="35209"/>
                    <a:pt x="43673" y="38219"/>
                  </a:cubicBezTo>
                  <a:cubicBezTo>
                    <a:pt x="43673" y="41229"/>
                    <a:pt x="41229" y="43667"/>
                    <a:pt x="38219" y="43667"/>
                  </a:cubicBezTo>
                  <a:moveTo>
                    <a:pt x="38219" y="27312"/>
                  </a:moveTo>
                  <a:cubicBezTo>
                    <a:pt x="32199" y="27312"/>
                    <a:pt x="27318" y="32194"/>
                    <a:pt x="27318" y="38219"/>
                  </a:cubicBezTo>
                  <a:cubicBezTo>
                    <a:pt x="27318" y="44239"/>
                    <a:pt x="32199" y="49126"/>
                    <a:pt x="38219" y="49126"/>
                  </a:cubicBezTo>
                  <a:cubicBezTo>
                    <a:pt x="44239" y="49126"/>
                    <a:pt x="49126" y="44239"/>
                    <a:pt x="49126" y="38219"/>
                  </a:cubicBezTo>
                  <a:cubicBezTo>
                    <a:pt x="49126" y="32194"/>
                    <a:pt x="44239" y="27312"/>
                    <a:pt x="38219" y="27312"/>
                  </a:cubicBezTo>
                </a:path>
              </a:pathLst>
            </a:custGeom>
            <a:solidFill>
              <a:srgbClr val="000000"/>
            </a:solidFill>
            <a:ln>
              <a:noFill/>
            </a:ln>
          </p:spPr>
          <p:txBody>
            <a:bodyPr lIns="38824" tIns="38824" rIns="38824" bIns="38824" anchor="ctr" anchorCtr="0">
              <a:noAutofit/>
            </a:bodyPr>
            <a:lstStyle/>
            <a:p>
              <a:pPr defTabSz="1243493"/>
              <a:endParaRPr sz="2992" kern="0">
                <a:solidFill>
                  <a:srgbClr val="000000"/>
                </a:solidFill>
                <a:latin typeface="Source Sans Pro"/>
                <a:ea typeface="Source Sans Pro"/>
                <a:cs typeface="Source Sans Pro"/>
                <a:sym typeface="Source Sans Pro"/>
              </a:endParaRPr>
            </a:p>
          </p:txBody>
        </p:sp>
      </p:grpSp>
      <p:grpSp>
        <p:nvGrpSpPr>
          <p:cNvPr id="1657" name="Shape 1657"/>
          <p:cNvGrpSpPr/>
          <p:nvPr/>
        </p:nvGrpSpPr>
        <p:grpSpPr>
          <a:xfrm>
            <a:off x="9080673" y="2443423"/>
            <a:ext cx="309779" cy="319579"/>
            <a:chOff x="6676610" y="2131543"/>
            <a:chExt cx="265500" cy="273900"/>
          </a:xfrm>
        </p:grpSpPr>
        <p:sp>
          <p:nvSpPr>
            <p:cNvPr id="1658" name="Shape 1658"/>
            <p:cNvSpPr/>
            <p:nvPr/>
          </p:nvSpPr>
          <p:spPr>
            <a:xfrm>
              <a:off x="6676610" y="2131543"/>
              <a:ext cx="265500" cy="273900"/>
            </a:xfrm>
            <a:prstGeom prst="ellipse">
              <a:avLst/>
            </a:prstGeom>
            <a:solidFill>
              <a:srgbClr val="FFFFFF"/>
            </a:solidFill>
            <a:ln>
              <a:noFill/>
            </a:ln>
          </p:spPr>
          <p:txBody>
            <a:bodyPr lIns="124327" tIns="62146" rIns="124327" bIns="62146" anchor="ctr" anchorCtr="0">
              <a:noAutofit/>
            </a:bodyPr>
            <a:lstStyle/>
            <a:p>
              <a:pPr algn="ctr" defTabSz="1243493"/>
              <a:endParaRPr sz="2448" kern="0">
                <a:solidFill>
                  <a:srgbClr val="FFFFFF"/>
                </a:solidFill>
                <a:latin typeface="Arial"/>
                <a:ea typeface="Arial"/>
                <a:cs typeface="Arial"/>
                <a:sym typeface="Arial"/>
              </a:endParaRPr>
            </a:p>
          </p:txBody>
        </p:sp>
        <p:sp>
          <p:nvSpPr>
            <p:cNvPr id="1659" name="Shape 1659"/>
            <p:cNvSpPr/>
            <p:nvPr/>
          </p:nvSpPr>
          <p:spPr>
            <a:xfrm>
              <a:off x="6709560" y="2166013"/>
              <a:ext cx="203700" cy="203700"/>
            </a:xfrm>
            <a:custGeom>
              <a:avLst/>
              <a:gdLst/>
              <a:ahLst/>
              <a:cxnLst/>
              <a:rect l="0" t="0" r="0" b="0"/>
              <a:pathLst>
                <a:path w="120000" h="120000" extrusionOk="0">
                  <a:moveTo>
                    <a:pt x="115177" y="37005"/>
                  </a:moveTo>
                  <a:cubicBezTo>
                    <a:pt x="114111" y="35950"/>
                    <a:pt x="112377" y="35961"/>
                    <a:pt x="111322" y="37038"/>
                  </a:cubicBezTo>
                  <a:cubicBezTo>
                    <a:pt x="110572" y="37800"/>
                    <a:pt x="110388" y="38888"/>
                    <a:pt x="110716" y="39838"/>
                  </a:cubicBezTo>
                  <a:lnTo>
                    <a:pt x="110655" y="39861"/>
                  </a:lnTo>
                  <a:cubicBezTo>
                    <a:pt x="113138" y="46100"/>
                    <a:pt x="114544" y="52877"/>
                    <a:pt x="114544" y="60000"/>
                  </a:cubicBezTo>
                  <a:cubicBezTo>
                    <a:pt x="114544" y="90127"/>
                    <a:pt x="90127" y="114544"/>
                    <a:pt x="60000" y="114544"/>
                  </a:cubicBezTo>
                  <a:cubicBezTo>
                    <a:pt x="29877" y="114544"/>
                    <a:pt x="5455" y="90127"/>
                    <a:pt x="5455" y="60000"/>
                  </a:cubicBezTo>
                  <a:cubicBezTo>
                    <a:pt x="5455" y="29872"/>
                    <a:pt x="29877" y="5455"/>
                    <a:pt x="60000" y="5455"/>
                  </a:cubicBezTo>
                  <a:cubicBezTo>
                    <a:pt x="75416" y="5455"/>
                    <a:pt x="89316" y="11866"/>
                    <a:pt x="99233" y="22161"/>
                  </a:cubicBezTo>
                  <a:lnTo>
                    <a:pt x="99266" y="22122"/>
                  </a:lnTo>
                  <a:cubicBezTo>
                    <a:pt x="100344" y="23094"/>
                    <a:pt x="101994" y="23072"/>
                    <a:pt x="103022" y="22027"/>
                  </a:cubicBezTo>
                  <a:cubicBezTo>
                    <a:pt x="104077" y="20950"/>
                    <a:pt x="104066" y="19227"/>
                    <a:pt x="102994" y="18166"/>
                  </a:cubicBezTo>
                  <a:cubicBezTo>
                    <a:pt x="102888" y="18066"/>
                    <a:pt x="102755" y="18022"/>
                    <a:pt x="102644" y="17944"/>
                  </a:cubicBezTo>
                  <a:cubicBezTo>
                    <a:pt x="91783" y="6894"/>
                    <a:pt x="76722" y="0"/>
                    <a:pt x="60000" y="0"/>
                  </a:cubicBezTo>
                  <a:cubicBezTo>
                    <a:pt x="26861" y="0"/>
                    <a:pt x="0" y="26861"/>
                    <a:pt x="0" y="60000"/>
                  </a:cubicBezTo>
                  <a:cubicBezTo>
                    <a:pt x="0" y="93133"/>
                    <a:pt x="26861" y="120000"/>
                    <a:pt x="60000" y="120000"/>
                  </a:cubicBezTo>
                  <a:cubicBezTo>
                    <a:pt x="93138" y="120000"/>
                    <a:pt x="120000" y="93133"/>
                    <a:pt x="120000" y="60000"/>
                  </a:cubicBezTo>
                  <a:cubicBezTo>
                    <a:pt x="120000" y="52288"/>
                    <a:pt x="118494" y="44938"/>
                    <a:pt x="115838" y="38161"/>
                  </a:cubicBezTo>
                  <a:cubicBezTo>
                    <a:pt x="115711" y="37744"/>
                    <a:pt x="115516" y="37338"/>
                    <a:pt x="115177" y="37005"/>
                  </a:cubicBezTo>
                  <a:moveTo>
                    <a:pt x="59955" y="75188"/>
                  </a:moveTo>
                  <a:lnTo>
                    <a:pt x="34655" y="49888"/>
                  </a:lnTo>
                  <a:cubicBezTo>
                    <a:pt x="34161" y="49394"/>
                    <a:pt x="33483" y="49088"/>
                    <a:pt x="32727" y="49088"/>
                  </a:cubicBezTo>
                  <a:cubicBezTo>
                    <a:pt x="31222" y="49088"/>
                    <a:pt x="30000" y="50311"/>
                    <a:pt x="30000" y="51816"/>
                  </a:cubicBezTo>
                  <a:cubicBezTo>
                    <a:pt x="30000" y="52572"/>
                    <a:pt x="30305" y="53250"/>
                    <a:pt x="30800" y="53750"/>
                  </a:cubicBezTo>
                  <a:lnTo>
                    <a:pt x="58072" y="81016"/>
                  </a:lnTo>
                  <a:cubicBezTo>
                    <a:pt x="58566" y="81511"/>
                    <a:pt x="59244" y="81816"/>
                    <a:pt x="60000" y="81816"/>
                  </a:cubicBezTo>
                  <a:cubicBezTo>
                    <a:pt x="60777" y="81816"/>
                    <a:pt x="61466" y="81488"/>
                    <a:pt x="61966" y="80966"/>
                  </a:cubicBezTo>
                  <a:lnTo>
                    <a:pt x="61972" y="80977"/>
                  </a:lnTo>
                  <a:lnTo>
                    <a:pt x="107516" y="33266"/>
                  </a:lnTo>
                  <a:cubicBezTo>
                    <a:pt x="107516" y="33272"/>
                    <a:pt x="107522" y="33277"/>
                    <a:pt x="107522" y="33283"/>
                  </a:cubicBezTo>
                  <a:lnTo>
                    <a:pt x="111416" y="29194"/>
                  </a:lnTo>
                  <a:cubicBezTo>
                    <a:pt x="111416" y="29194"/>
                    <a:pt x="111411" y="29188"/>
                    <a:pt x="111411" y="29183"/>
                  </a:cubicBezTo>
                  <a:lnTo>
                    <a:pt x="119244" y="20972"/>
                  </a:lnTo>
                  <a:lnTo>
                    <a:pt x="119238" y="20966"/>
                  </a:lnTo>
                  <a:cubicBezTo>
                    <a:pt x="119705" y="20477"/>
                    <a:pt x="120000" y="19816"/>
                    <a:pt x="120000" y="19088"/>
                  </a:cubicBezTo>
                  <a:cubicBezTo>
                    <a:pt x="120000" y="17588"/>
                    <a:pt x="118777" y="16361"/>
                    <a:pt x="117272" y="16361"/>
                  </a:cubicBezTo>
                  <a:cubicBezTo>
                    <a:pt x="116494" y="16361"/>
                    <a:pt x="115800" y="16694"/>
                    <a:pt x="115305" y="17216"/>
                  </a:cubicBezTo>
                  <a:lnTo>
                    <a:pt x="115300" y="17205"/>
                  </a:lnTo>
                  <a:lnTo>
                    <a:pt x="108294" y="24550"/>
                  </a:lnTo>
                  <a:cubicBezTo>
                    <a:pt x="108288" y="24544"/>
                    <a:pt x="108283" y="24533"/>
                    <a:pt x="108277" y="24527"/>
                  </a:cubicBezTo>
                  <a:lnTo>
                    <a:pt x="104472" y="28516"/>
                  </a:lnTo>
                  <a:cubicBezTo>
                    <a:pt x="104477" y="28522"/>
                    <a:pt x="104483" y="28533"/>
                    <a:pt x="104483" y="28538"/>
                  </a:cubicBezTo>
                  <a:cubicBezTo>
                    <a:pt x="104483" y="28538"/>
                    <a:pt x="59955" y="75188"/>
                    <a:pt x="59955" y="75188"/>
                  </a:cubicBezTo>
                  <a:close/>
                </a:path>
              </a:pathLst>
            </a:custGeom>
            <a:solidFill>
              <a:srgbClr val="000000"/>
            </a:solidFill>
            <a:ln>
              <a:noFill/>
            </a:ln>
          </p:spPr>
          <p:txBody>
            <a:bodyPr lIns="38824" tIns="38824" rIns="38824" bIns="38824" anchor="ctr" anchorCtr="0">
              <a:noAutofit/>
            </a:bodyPr>
            <a:lstStyle/>
            <a:p>
              <a:pPr defTabSz="1243493"/>
              <a:endParaRPr sz="2992" kern="0">
                <a:solidFill>
                  <a:srgbClr val="000000"/>
                </a:solidFill>
                <a:latin typeface="Source Sans Pro"/>
                <a:ea typeface="Source Sans Pro"/>
                <a:cs typeface="Source Sans Pro"/>
                <a:sym typeface="Source Sans Pro"/>
              </a:endParaRPr>
            </a:p>
          </p:txBody>
        </p:sp>
      </p:grpSp>
      <p:pic>
        <p:nvPicPr>
          <p:cNvPr id="1660" name="Shape 1660"/>
          <p:cNvPicPr preferRelativeResize="0"/>
          <p:nvPr/>
        </p:nvPicPr>
        <p:blipFill rotWithShape="1">
          <a:blip r:embed="rId3">
            <a:alphaModFix/>
          </a:blip>
          <a:srcRect/>
          <a:stretch/>
        </p:blipFill>
        <p:spPr>
          <a:xfrm>
            <a:off x="5738847" y="4472962"/>
            <a:ext cx="1384626" cy="827349"/>
          </a:xfrm>
          <a:prstGeom prst="rect">
            <a:avLst/>
          </a:prstGeom>
          <a:noFill/>
          <a:ln>
            <a:noFill/>
          </a:ln>
        </p:spPr>
      </p:pic>
      <p:pic>
        <p:nvPicPr>
          <p:cNvPr id="1661" name="Shape 1661"/>
          <p:cNvPicPr preferRelativeResize="0"/>
          <p:nvPr/>
        </p:nvPicPr>
        <p:blipFill rotWithShape="1">
          <a:blip r:embed="rId3">
            <a:alphaModFix/>
          </a:blip>
          <a:srcRect/>
          <a:stretch/>
        </p:blipFill>
        <p:spPr>
          <a:xfrm>
            <a:off x="8845452" y="5374450"/>
            <a:ext cx="650700" cy="388789"/>
          </a:xfrm>
          <a:prstGeom prst="rect">
            <a:avLst/>
          </a:prstGeom>
          <a:noFill/>
          <a:ln>
            <a:noFill/>
          </a:ln>
        </p:spPr>
      </p:pic>
      <p:pic>
        <p:nvPicPr>
          <p:cNvPr id="1662" name="Shape 1662"/>
          <p:cNvPicPr preferRelativeResize="0"/>
          <p:nvPr/>
        </p:nvPicPr>
        <p:blipFill rotWithShape="1">
          <a:blip r:embed="rId3">
            <a:alphaModFix/>
          </a:blip>
          <a:srcRect/>
          <a:stretch/>
        </p:blipFill>
        <p:spPr>
          <a:xfrm>
            <a:off x="10986533" y="5374450"/>
            <a:ext cx="650701" cy="388789"/>
          </a:xfrm>
          <a:prstGeom prst="rect">
            <a:avLst/>
          </a:prstGeom>
          <a:noFill/>
          <a:ln>
            <a:noFill/>
          </a:ln>
        </p:spPr>
      </p:pic>
    </p:spTree>
    <p:extLst>
      <p:ext uri="{BB962C8B-B14F-4D97-AF65-F5344CB8AC3E}">
        <p14:creationId xmlns:p14="http://schemas.microsoft.com/office/powerpoint/2010/main" val="20774971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332"/>
        <p:cNvGrpSpPr/>
        <p:nvPr/>
      </p:nvGrpSpPr>
      <p:grpSpPr>
        <a:xfrm>
          <a:off x="0" y="0"/>
          <a:ext cx="0" cy="0"/>
          <a:chOff x="0" y="0"/>
          <a:chExt cx="0" cy="0"/>
        </a:xfrm>
      </p:grpSpPr>
      <p:sp>
        <p:nvSpPr>
          <p:cNvPr id="2333" name="Shape 2333"/>
          <p:cNvSpPr/>
          <p:nvPr/>
        </p:nvSpPr>
        <p:spPr>
          <a:xfrm>
            <a:off x="3187514" y="2168922"/>
            <a:ext cx="5934229" cy="1737513"/>
          </a:xfrm>
          <a:prstGeom prst="rect">
            <a:avLst/>
          </a:prstGeom>
          <a:solidFill>
            <a:schemeClr val="lt1"/>
          </a:solidFill>
          <a:ln w="12700" cap="flat" cmpd="sng">
            <a:solidFill>
              <a:srgbClr val="127CB4"/>
            </a:solidFill>
            <a:prstDash val="solid"/>
            <a:miter lim="8000"/>
            <a:headEnd type="none" w="med" len="med"/>
            <a:tailEnd type="none" w="med" len="med"/>
          </a:ln>
        </p:spPr>
        <p:txBody>
          <a:bodyPr lIns="124327" tIns="62146" rIns="124327" bIns="62146" anchor="ctr" anchorCtr="0">
            <a:noAutofit/>
          </a:bodyPr>
          <a:lstStyle/>
          <a:p>
            <a:pPr algn="ctr" defTabSz="1243493">
              <a:buClr>
                <a:srgbClr val="000000"/>
              </a:buClr>
            </a:pPr>
            <a:endParaRPr sz="2448" kern="0">
              <a:solidFill>
                <a:srgbClr val="FFFFFF"/>
              </a:solidFill>
              <a:latin typeface="Arial"/>
              <a:ea typeface="Arial"/>
              <a:cs typeface="Arial"/>
              <a:sym typeface="Arial"/>
            </a:endParaRPr>
          </a:p>
        </p:txBody>
      </p:sp>
      <p:sp>
        <p:nvSpPr>
          <p:cNvPr id="2334" name="Shape 2334"/>
          <p:cNvSpPr/>
          <p:nvPr/>
        </p:nvSpPr>
        <p:spPr>
          <a:xfrm>
            <a:off x="3357885" y="3102635"/>
            <a:ext cx="1618797" cy="646621"/>
          </a:xfrm>
          <a:prstGeom prst="rect">
            <a:avLst/>
          </a:prstGeom>
          <a:solidFill>
            <a:srgbClr val="0683C7"/>
          </a:solidFill>
          <a:ln w="12700" cap="flat" cmpd="sng">
            <a:solidFill>
              <a:srgbClr val="00678C"/>
            </a:solidFill>
            <a:prstDash val="solid"/>
            <a:round/>
            <a:headEnd type="none" w="med" len="med"/>
            <a:tailEnd type="none" w="med" len="med"/>
          </a:ln>
        </p:spPr>
        <p:txBody>
          <a:bodyPr lIns="124327" tIns="62146" rIns="124327" bIns="62146" anchor="ctr" anchorCtr="0">
            <a:noAutofit/>
          </a:bodyPr>
          <a:lstStyle/>
          <a:p>
            <a:pPr algn="ctr" defTabSz="1243493">
              <a:buClr>
                <a:srgbClr val="FFFFFF"/>
              </a:buClr>
              <a:buSzPct val="25000"/>
            </a:pPr>
            <a:r>
              <a:rPr lang="en-US" sz="1632" kern="0">
                <a:solidFill>
                  <a:srgbClr val="FFFFFF"/>
                </a:solidFill>
                <a:latin typeface="Arial"/>
                <a:ea typeface="Arial"/>
                <a:cs typeface="Arial"/>
                <a:sym typeface="Arial"/>
              </a:rPr>
              <a:t>UCP Manager</a:t>
            </a:r>
          </a:p>
        </p:txBody>
      </p:sp>
      <p:sp>
        <p:nvSpPr>
          <p:cNvPr id="2335" name="Shape 2335"/>
          <p:cNvSpPr/>
          <p:nvPr/>
        </p:nvSpPr>
        <p:spPr>
          <a:xfrm>
            <a:off x="7367686" y="3102635"/>
            <a:ext cx="1618797" cy="646621"/>
          </a:xfrm>
          <a:prstGeom prst="rect">
            <a:avLst/>
          </a:prstGeom>
          <a:solidFill>
            <a:srgbClr val="0683C7"/>
          </a:solidFill>
          <a:ln w="12700" cap="flat" cmpd="sng">
            <a:solidFill>
              <a:srgbClr val="00678C"/>
            </a:solidFill>
            <a:prstDash val="solid"/>
            <a:round/>
            <a:headEnd type="none" w="med" len="med"/>
            <a:tailEnd type="none" w="med" len="med"/>
          </a:ln>
        </p:spPr>
        <p:txBody>
          <a:bodyPr lIns="124327" tIns="62146" rIns="124327" bIns="62146" anchor="ctr" anchorCtr="0">
            <a:noAutofit/>
          </a:bodyPr>
          <a:lstStyle/>
          <a:p>
            <a:pPr algn="ctr" defTabSz="1243493">
              <a:buClr>
                <a:srgbClr val="FFFFFF"/>
              </a:buClr>
              <a:buSzPct val="25000"/>
            </a:pPr>
            <a:r>
              <a:rPr lang="en-US" sz="1632" kern="0">
                <a:solidFill>
                  <a:srgbClr val="FFFFFF"/>
                </a:solidFill>
                <a:latin typeface="Arial"/>
                <a:ea typeface="Arial"/>
                <a:cs typeface="Arial"/>
                <a:sym typeface="Arial"/>
              </a:rPr>
              <a:t>UCP Manager</a:t>
            </a:r>
          </a:p>
        </p:txBody>
      </p:sp>
      <p:sp>
        <p:nvSpPr>
          <p:cNvPr id="2336" name="Shape 2336"/>
          <p:cNvSpPr/>
          <p:nvPr/>
        </p:nvSpPr>
        <p:spPr>
          <a:xfrm>
            <a:off x="5419243" y="3102635"/>
            <a:ext cx="1618797" cy="646621"/>
          </a:xfrm>
          <a:prstGeom prst="rect">
            <a:avLst/>
          </a:prstGeom>
          <a:solidFill>
            <a:srgbClr val="0683C7"/>
          </a:solidFill>
          <a:ln w="12700" cap="flat" cmpd="sng">
            <a:solidFill>
              <a:srgbClr val="00678C"/>
            </a:solidFill>
            <a:prstDash val="solid"/>
            <a:round/>
            <a:headEnd type="none" w="med" len="med"/>
            <a:tailEnd type="none" w="med" len="med"/>
          </a:ln>
        </p:spPr>
        <p:txBody>
          <a:bodyPr lIns="124327" tIns="62146" rIns="124327" bIns="62146" anchor="ctr" anchorCtr="0">
            <a:noAutofit/>
          </a:bodyPr>
          <a:lstStyle/>
          <a:p>
            <a:pPr algn="ctr" defTabSz="1243493">
              <a:buClr>
                <a:srgbClr val="FFFFFF"/>
              </a:buClr>
              <a:buSzPct val="25000"/>
            </a:pPr>
            <a:r>
              <a:rPr lang="en-US" sz="1632" kern="0">
                <a:solidFill>
                  <a:srgbClr val="FFFFFF"/>
                </a:solidFill>
                <a:latin typeface="Arial"/>
                <a:ea typeface="Arial"/>
                <a:cs typeface="Arial"/>
                <a:sym typeface="Arial"/>
              </a:rPr>
              <a:t>UCP Manager</a:t>
            </a:r>
          </a:p>
        </p:txBody>
      </p:sp>
      <p:sp>
        <p:nvSpPr>
          <p:cNvPr id="2337" name="Shape 2337"/>
          <p:cNvSpPr/>
          <p:nvPr/>
        </p:nvSpPr>
        <p:spPr>
          <a:xfrm>
            <a:off x="3357885" y="2592343"/>
            <a:ext cx="5628665" cy="405515"/>
          </a:xfrm>
          <a:prstGeom prst="rect">
            <a:avLst/>
          </a:prstGeom>
          <a:solidFill>
            <a:srgbClr val="0683C7"/>
          </a:solidFill>
          <a:ln w="12700" cap="flat" cmpd="sng">
            <a:solidFill>
              <a:srgbClr val="127CB4"/>
            </a:solidFill>
            <a:prstDash val="solid"/>
            <a:miter lim="8000"/>
            <a:headEnd type="none" w="med" len="med"/>
            <a:tailEnd type="none" w="med" len="med"/>
          </a:ln>
        </p:spPr>
        <p:txBody>
          <a:bodyPr lIns="124327" tIns="62146" rIns="124327" bIns="62146" anchor="ctr" anchorCtr="0">
            <a:noAutofit/>
          </a:bodyPr>
          <a:lstStyle/>
          <a:p>
            <a:pPr algn="ctr" defTabSz="1243493">
              <a:buClr>
                <a:srgbClr val="FFFFFF"/>
              </a:buClr>
              <a:buSzPct val="25000"/>
            </a:pPr>
            <a:r>
              <a:rPr lang="en-US" sz="1496" kern="0">
                <a:solidFill>
                  <a:srgbClr val="FFFFFF"/>
                </a:solidFill>
                <a:latin typeface="Arial"/>
                <a:ea typeface="Arial"/>
                <a:cs typeface="Arial"/>
                <a:sym typeface="Arial"/>
              </a:rPr>
              <a:t>Internal distributed store</a:t>
            </a:r>
          </a:p>
        </p:txBody>
      </p:sp>
      <p:grpSp>
        <p:nvGrpSpPr>
          <p:cNvPr id="2338" name="Shape 2338"/>
          <p:cNvGrpSpPr/>
          <p:nvPr/>
        </p:nvGrpSpPr>
        <p:grpSpPr>
          <a:xfrm>
            <a:off x="7702123" y="2602637"/>
            <a:ext cx="253814" cy="301309"/>
            <a:chOff x="-1333929" y="5067694"/>
            <a:chExt cx="458700" cy="544535"/>
          </a:xfrm>
        </p:grpSpPr>
        <p:sp>
          <p:nvSpPr>
            <p:cNvPr id="2339" name="Shape 2339"/>
            <p:cNvSpPr/>
            <p:nvPr/>
          </p:nvSpPr>
          <p:spPr>
            <a:xfrm>
              <a:off x="-1333929" y="5067694"/>
              <a:ext cx="458700" cy="219000"/>
            </a:xfrm>
            <a:prstGeom prst="ellipse">
              <a:avLst/>
            </a:prstGeom>
            <a:noFill/>
            <a:ln w="12700" cap="rnd" cmpd="sng">
              <a:solidFill>
                <a:schemeClr val="lt1"/>
              </a:solidFill>
              <a:prstDash val="solid"/>
              <a:round/>
              <a:headEnd type="none" w="med" len="med"/>
              <a:tailEnd type="none" w="med" len="med"/>
            </a:ln>
          </p:spPr>
          <p:txBody>
            <a:bodyPr lIns="124327" tIns="62146" rIns="124327" bIns="62146" anchor="t" anchorCtr="0">
              <a:noAutofit/>
            </a:bodyPr>
            <a:lstStyle/>
            <a:p>
              <a:pPr defTabSz="1243493">
                <a:buClr>
                  <a:srgbClr val="254356"/>
                </a:buClr>
              </a:pPr>
              <a:endParaRPr sz="1632" kern="0">
                <a:solidFill>
                  <a:srgbClr val="000000"/>
                </a:solidFill>
                <a:latin typeface="Arial"/>
                <a:ea typeface="Arial"/>
                <a:cs typeface="Arial"/>
                <a:sym typeface="Arial"/>
              </a:endParaRPr>
            </a:p>
          </p:txBody>
        </p:sp>
        <p:sp>
          <p:nvSpPr>
            <p:cNvPr id="2340" name="Shape 2340"/>
            <p:cNvSpPr/>
            <p:nvPr/>
          </p:nvSpPr>
          <p:spPr>
            <a:xfrm>
              <a:off x="-1333929" y="5286769"/>
              <a:ext cx="458700" cy="106500"/>
            </a:xfrm>
            <a:custGeom>
              <a:avLst/>
              <a:gdLst/>
              <a:ahLst/>
              <a:cxnLst/>
              <a:rect l="0" t="0" r="0" b="0"/>
              <a:pathLst>
                <a:path w="120000" h="120000" extrusionOk="0">
                  <a:moveTo>
                    <a:pt x="120000" y="0"/>
                  </a:moveTo>
                  <a:cubicBezTo>
                    <a:pt x="120000" y="68000"/>
                    <a:pt x="93230" y="120000"/>
                    <a:pt x="60000" y="120000"/>
                  </a:cubicBezTo>
                  <a:cubicBezTo>
                    <a:pt x="26769" y="120000"/>
                    <a:pt x="0" y="68000"/>
                    <a:pt x="0" y="0"/>
                  </a:cubicBezTo>
                </a:path>
              </a:pathLst>
            </a:custGeom>
            <a:noFill/>
            <a:ln w="12700" cap="rnd" cmpd="sng">
              <a:solidFill>
                <a:schemeClr val="lt1"/>
              </a:solidFill>
              <a:prstDash val="solid"/>
              <a:round/>
              <a:headEnd type="none" w="med" len="med"/>
              <a:tailEnd type="none" w="med" len="med"/>
            </a:ln>
          </p:spPr>
          <p:txBody>
            <a:bodyPr lIns="124327" tIns="62146" rIns="124327" bIns="62146" anchor="t" anchorCtr="0">
              <a:noAutofit/>
            </a:bodyPr>
            <a:lstStyle/>
            <a:p>
              <a:pPr defTabSz="1243493">
                <a:buClr>
                  <a:srgbClr val="254356"/>
                </a:buClr>
              </a:pPr>
              <a:endParaRPr sz="1632" kern="0">
                <a:solidFill>
                  <a:srgbClr val="000000"/>
                </a:solidFill>
                <a:latin typeface="Arial"/>
                <a:ea typeface="Arial"/>
                <a:cs typeface="Arial"/>
                <a:sym typeface="Arial"/>
              </a:endParaRPr>
            </a:p>
          </p:txBody>
        </p:sp>
        <p:sp>
          <p:nvSpPr>
            <p:cNvPr id="2341" name="Shape 2341"/>
            <p:cNvSpPr/>
            <p:nvPr/>
          </p:nvSpPr>
          <p:spPr>
            <a:xfrm>
              <a:off x="-1333929" y="5393130"/>
              <a:ext cx="458700" cy="109500"/>
            </a:xfrm>
            <a:custGeom>
              <a:avLst/>
              <a:gdLst/>
              <a:ahLst/>
              <a:cxnLst/>
              <a:rect l="0" t="0" r="0" b="0"/>
              <a:pathLst>
                <a:path w="120000" h="120000" extrusionOk="0">
                  <a:moveTo>
                    <a:pt x="120000" y="0"/>
                  </a:moveTo>
                  <a:cubicBezTo>
                    <a:pt x="120000" y="65806"/>
                    <a:pt x="93230" y="120000"/>
                    <a:pt x="60000" y="120000"/>
                  </a:cubicBezTo>
                  <a:cubicBezTo>
                    <a:pt x="26769" y="120000"/>
                    <a:pt x="0" y="65806"/>
                    <a:pt x="0" y="0"/>
                  </a:cubicBezTo>
                </a:path>
              </a:pathLst>
            </a:custGeom>
            <a:noFill/>
            <a:ln w="12700" cap="rnd" cmpd="sng">
              <a:solidFill>
                <a:schemeClr val="lt1"/>
              </a:solidFill>
              <a:prstDash val="solid"/>
              <a:round/>
              <a:headEnd type="none" w="med" len="med"/>
              <a:tailEnd type="none" w="med" len="med"/>
            </a:ln>
          </p:spPr>
          <p:txBody>
            <a:bodyPr lIns="124327" tIns="62146" rIns="124327" bIns="62146" anchor="t" anchorCtr="0">
              <a:noAutofit/>
            </a:bodyPr>
            <a:lstStyle/>
            <a:p>
              <a:pPr defTabSz="1243493">
                <a:buClr>
                  <a:srgbClr val="254356"/>
                </a:buClr>
              </a:pPr>
              <a:endParaRPr sz="1632" kern="0">
                <a:solidFill>
                  <a:srgbClr val="000000"/>
                </a:solidFill>
                <a:latin typeface="Arial"/>
                <a:ea typeface="Arial"/>
                <a:cs typeface="Arial"/>
                <a:sym typeface="Arial"/>
              </a:endParaRPr>
            </a:p>
          </p:txBody>
        </p:sp>
        <p:sp>
          <p:nvSpPr>
            <p:cNvPr id="2342" name="Shape 2342"/>
            <p:cNvSpPr/>
            <p:nvPr/>
          </p:nvSpPr>
          <p:spPr>
            <a:xfrm>
              <a:off x="-1333929" y="5177230"/>
              <a:ext cx="458700" cy="435000"/>
            </a:xfrm>
            <a:custGeom>
              <a:avLst/>
              <a:gdLst/>
              <a:ahLst/>
              <a:cxnLst/>
              <a:rect l="0" t="0" r="0" b="0"/>
              <a:pathLst>
                <a:path w="120000" h="120000" extrusionOk="0">
                  <a:moveTo>
                    <a:pt x="0" y="0"/>
                  </a:moveTo>
                  <a:cubicBezTo>
                    <a:pt x="0" y="89756"/>
                    <a:pt x="0" y="89756"/>
                    <a:pt x="0" y="89756"/>
                  </a:cubicBezTo>
                  <a:cubicBezTo>
                    <a:pt x="0" y="106341"/>
                    <a:pt x="26769" y="120000"/>
                    <a:pt x="60000" y="120000"/>
                  </a:cubicBezTo>
                  <a:cubicBezTo>
                    <a:pt x="93230" y="120000"/>
                    <a:pt x="120000" y="106341"/>
                    <a:pt x="120000" y="89756"/>
                  </a:cubicBezTo>
                  <a:cubicBezTo>
                    <a:pt x="120000" y="0"/>
                    <a:pt x="120000" y="0"/>
                    <a:pt x="120000" y="0"/>
                  </a:cubicBezTo>
                </a:path>
              </a:pathLst>
            </a:custGeom>
            <a:noFill/>
            <a:ln w="12700" cap="rnd" cmpd="sng">
              <a:solidFill>
                <a:schemeClr val="lt1"/>
              </a:solidFill>
              <a:prstDash val="solid"/>
              <a:round/>
              <a:headEnd type="none" w="med" len="med"/>
              <a:tailEnd type="none" w="med" len="med"/>
            </a:ln>
          </p:spPr>
          <p:txBody>
            <a:bodyPr lIns="124327" tIns="62146" rIns="124327" bIns="62146" anchor="t" anchorCtr="0">
              <a:noAutofit/>
            </a:bodyPr>
            <a:lstStyle/>
            <a:p>
              <a:pPr defTabSz="1243493">
                <a:buClr>
                  <a:srgbClr val="254356"/>
                </a:buClr>
              </a:pPr>
              <a:endParaRPr sz="1632" kern="0">
                <a:solidFill>
                  <a:srgbClr val="000000"/>
                </a:solidFill>
                <a:latin typeface="Arial"/>
                <a:ea typeface="Arial"/>
                <a:cs typeface="Arial"/>
                <a:sym typeface="Arial"/>
              </a:endParaRPr>
            </a:p>
          </p:txBody>
        </p:sp>
      </p:grpSp>
      <p:sp>
        <p:nvSpPr>
          <p:cNvPr id="2343" name="Shape 2343"/>
          <p:cNvSpPr/>
          <p:nvPr/>
        </p:nvSpPr>
        <p:spPr>
          <a:xfrm>
            <a:off x="3932373" y="5635103"/>
            <a:ext cx="1414000" cy="639686"/>
          </a:xfrm>
          <a:prstGeom prst="rect">
            <a:avLst/>
          </a:prstGeom>
          <a:solidFill>
            <a:srgbClr val="0683C7"/>
          </a:solidFill>
          <a:ln w="12700" cap="flat" cmpd="sng">
            <a:solidFill>
              <a:srgbClr val="00678C"/>
            </a:solidFill>
            <a:prstDash val="solid"/>
            <a:round/>
            <a:headEnd type="none" w="med" len="med"/>
            <a:tailEnd type="none" w="med" len="med"/>
          </a:ln>
        </p:spPr>
        <p:txBody>
          <a:bodyPr lIns="124327" tIns="62146" rIns="124327" bIns="62146" anchor="ctr" anchorCtr="0">
            <a:noAutofit/>
          </a:bodyPr>
          <a:lstStyle/>
          <a:p>
            <a:pPr algn="ctr" defTabSz="1243493">
              <a:buClr>
                <a:srgbClr val="FFFFFF"/>
              </a:buClr>
              <a:buSzPct val="25000"/>
            </a:pPr>
            <a:r>
              <a:rPr lang="en-US" sz="1496" kern="0">
                <a:solidFill>
                  <a:srgbClr val="FFFFFF"/>
                </a:solidFill>
                <a:latin typeface="Arial"/>
                <a:ea typeface="Arial"/>
                <a:cs typeface="Arial"/>
                <a:sym typeface="Arial"/>
              </a:rPr>
              <a:t>DTR Replica Worker</a:t>
            </a:r>
          </a:p>
        </p:txBody>
      </p:sp>
      <p:sp>
        <p:nvSpPr>
          <p:cNvPr id="2344" name="Shape 2344"/>
          <p:cNvSpPr txBox="1"/>
          <p:nvPr/>
        </p:nvSpPr>
        <p:spPr>
          <a:xfrm>
            <a:off x="4976698" y="2195146"/>
            <a:ext cx="2280513" cy="376550"/>
          </a:xfrm>
          <a:prstGeom prst="rect">
            <a:avLst/>
          </a:prstGeom>
          <a:noFill/>
          <a:ln>
            <a:noFill/>
          </a:ln>
        </p:spPr>
        <p:txBody>
          <a:bodyPr lIns="124327" tIns="62146" rIns="124327" bIns="62146" anchor="t" anchorCtr="0">
            <a:noAutofit/>
          </a:bodyPr>
          <a:lstStyle/>
          <a:p>
            <a:pPr defTabSz="1243493">
              <a:buClr>
                <a:srgbClr val="0683C7"/>
              </a:buClr>
              <a:buSzPct val="25000"/>
            </a:pPr>
            <a:r>
              <a:rPr lang="en-US" sz="1632" kern="0">
                <a:solidFill>
                  <a:srgbClr val="0683C7"/>
                </a:solidFill>
                <a:latin typeface="Arial"/>
                <a:ea typeface="Arial"/>
                <a:cs typeface="Arial"/>
                <a:sym typeface="Arial"/>
              </a:rPr>
              <a:t>Raft consensus group</a:t>
            </a:r>
          </a:p>
        </p:txBody>
      </p:sp>
      <p:sp>
        <p:nvSpPr>
          <p:cNvPr id="2345" name="Shape 2345"/>
          <p:cNvSpPr/>
          <p:nvPr/>
        </p:nvSpPr>
        <p:spPr>
          <a:xfrm rot="5400000">
            <a:off x="2711298" y="3861595"/>
            <a:ext cx="481396" cy="5122383"/>
          </a:xfrm>
          <a:prstGeom prst="rightBrace">
            <a:avLst>
              <a:gd name="adj1" fmla="val 8333"/>
              <a:gd name="adj2" fmla="val 50000"/>
            </a:avLst>
          </a:prstGeom>
          <a:noFill/>
          <a:ln w="9525" cap="flat" cmpd="sng">
            <a:solidFill>
              <a:srgbClr val="0683C7"/>
            </a:solidFill>
            <a:prstDash val="solid"/>
            <a:miter lim="8000"/>
            <a:headEnd type="none" w="med" len="med"/>
            <a:tailEnd type="none" w="med" len="med"/>
          </a:ln>
        </p:spPr>
        <p:txBody>
          <a:bodyPr lIns="124327" tIns="62146" rIns="124327" bIns="62146" anchor="ctr" anchorCtr="0">
            <a:noAutofit/>
          </a:bodyPr>
          <a:lstStyle/>
          <a:p>
            <a:pPr algn="ctr" defTabSz="1243493">
              <a:buClr>
                <a:srgbClr val="000000"/>
              </a:buClr>
            </a:pPr>
            <a:endParaRPr sz="2448" kern="0">
              <a:solidFill>
                <a:srgbClr val="254356"/>
              </a:solidFill>
              <a:latin typeface="Arial"/>
              <a:ea typeface="Arial"/>
              <a:cs typeface="Arial"/>
              <a:sym typeface="Arial"/>
            </a:endParaRPr>
          </a:p>
        </p:txBody>
      </p:sp>
      <p:sp>
        <p:nvSpPr>
          <p:cNvPr id="2346" name="Shape 2346"/>
          <p:cNvSpPr txBox="1"/>
          <p:nvPr/>
        </p:nvSpPr>
        <p:spPr>
          <a:xfrm>
            <a:off x="1061013" y="6638766"/>
            <a:ext cx="3915627" cy="355744"/>
          </a:xfrm>
          <a:prstGeom prst="rect">
            <a:avLst/>
          </a:prstGeom>
          <a:noFill/>
          <a:ln>
            <a:noFill/>
          </a:ln>
        </p:spPr>
        <p:txBody>
          <a:bodyPr lIns="124327" tIns="62146" rIns="124327" bIns="62146" anchor="t" anchorCtr="0">
            <a:noAutofit/>
          </a:bodyPr>
          <a:lstStyle/>
          <a:p>
            <a:pPr algn="ctr" defTabSz="1243493">
              <a:buClr>
                <a:srgbClr val="254356"/>
              </a:buClr>
              <a:buSzPct val="25000"/>
            </a:pPr>
            <a:r>
              <a:rPr lang="en-US" sz="1496" kern="0">
                <a:solidFill>
                  <a:srgbClr val="254356"/>
                </a:solidFill>
                <a:latin typeface="Arial"/>
                <a:ea typeface="Arial"/>
                <a:cs typeface="Arial"/>
                <a:sym typeface="Arial"/>
              </a:rPr>
              <a:t>Image Registry</a:t>
            </a:r>
          </a:p>
        </p:txBody>
      </p:sp>
      <p:sp>
        <p:nvSpPr>
          <p:cNvPr id="2347" name="Shape 2347"/>
          <p:cNvSpPr/>
          <p:nvPr/>
        </p:nvSpPr>
        <p:spPr>
          <a:xfrm>
            <a:off x="659288" y="5194249"/>
            <a:ext cx="4688310" cy="320659"/>
          </a:xfrm>
          <a:prstGeom prst="rect">
            <a:avLst/>
          </a:prstGeom>
          <a:solidFill>
            <a:srgbClr val="0683C7"/>
          </a:solidFill>
          <a:ln w="12700" cap="flat" cmpd="sng">
            <a:solidFill>
              <a:srgbClr val="00678C"/>
            </a:solidFill>
            <a:prstDash val="solid"/>
            <a:round/>
            <a:headEnd type="none" w="med" len="med"/>
            <a:tailEnd type="none" w="med" len="med"/>
          </a:ln>
        </p:spPr>
        <p:txBody>
          <a:bodyPr lIns="124327" tIns="62146" rIns="124327" bIns="62146" anchor="ctr" anchorCtr="0">
            <a:noAutofit/>
          </a:bodyPr>
          <a:lstStyle/>
          <a:p>
            <a:pPr algn="ctr" defTabSz="1243493">
              <a:buClr>
                <a:srgbClr val="FFFFFF"/>
              </a:buClr>
              <a:buSzPct val="25000"/>
            </a:pPr>
            <a:r>
              <a:rPr lang="en-US" sz="1428" kern="0" dirty="0">
                <a:solidFill>
                  <a:srgbClr val="FFFFFF"/>
                </a:solidFill>
                <a:latin typeface="Arial"/>
                <a:ea typeface="Arial"/>
                <a:cs typeface="Arial"/>
                <a:sym typeface="Arial"/>
              </a:rPr>
              <a:t>BYO TCP Load Balancer</a:t>
            </a:r>
          </a:p>
        </p:txBody>
      </p:sp>
      <p:sp>
        <p:nvSpPr>
          <p:cNvPr id="2348" name="Shape 2348"/>
          <p:cNvSpPr/>
          <p:nvPr/>
        </p:nvSpPr>
        <p:spPr>
          <a:xfrm>
            <a:off x="7312638" y="5650176"/>
            <a:ext cx="1414000" cy="639686"/>
          </a:xfrm>
          <a:prstGeom prst="rect">
            <a:avLst/>
          </a:prstGeom>
          <a:solidFill>
            <a:srgbClr val="92D050"/>
          </a:solidFill>
          <a:ln w="12700" cap="flat" cmpd="sng">
            <a:solidFill>
              <a:srgbClr val="92D050"/>
            </a:solidFill>
            <a:prstDash val="solid"/>
            <a:round/>
            <a:headEnd type="none" w="med" len="med"/>
            <a:tailEnd type="none" w="med" len="med"/>
          </a:ln>
        </p:spPr>
        <p:txBody>
          <a:bodyPr lIns="124327" tIns="62146" rIns="124327" bIns="62146" anchor="ctr" anchorCtr="0">
            <a:noAutofit/>
          </a:bodyPr>
          <a:lstStyle/>
          <a:p>
            <a:pPr algn="ctr" defTabSz="1243493">
              <a:buClr>
                <a:srgbClr val="FFFFFF"/>
              </a:buClr>
              <a:buSzPct val="25000"/>
            </a:pPr>
            <a:r>
              <a:rPr lang="en-US" sz="1632" kern="0">
                <a:solidFill>
                  <a:srgbClr val="FFFFFF"/>
                </a:solidFill>
                <a:latin typeface="Arial"/>
                <a:ea typeface="Arial"/>
                <a:cs typeface="Arial"/>
                <a:sym typeface="Arial"/>
              </a:rPr>
              <a:t>UCP Worker</a:t>
            </a:r>
          </a:p>
        </p:txBody>
      </p:sp>
      <p:sp>
        <p:nvSpPr>
          <p:cNvPr id="2349" name="Shape 2349"/>
          <p:cNvSpPr/>
          <p:nvPr/>
        </p:nvSpPr>
        <p:spPr>
          <a:xfrm>
            <a:off x="10479851" y="5666058"/>
            <a:ext cx="1414000" cy="639686"/>
          </a:xfrm>
          <a:prstGeom prst="rect">
            <a:avLst/>
          </a:prstGeom>
          <a:solidFill>
            <a:srgbClr val="92D050"/>
          </a:solidFill>
          <a:ln w="12700" cap="flat" cmpd="sng">
            <a:solidFill>
              <a:srgbClr val="92D050"/>
            </a:solidFill>
            <a:prstDash val="solid"/>
            <a:round/>
            <a:headEnd type="none" w="med" len="med"/>
            <a:tailEnd type="none" w="med" len="med"/>
          </a:ln>
        </p:spPr>
        <p:txBody>
          <a:bodyPr lIns="124327" tIns="62146" rIns="124327" bIns="62146" anchor="ctr" anchorCtr="0">
            <a:noAutofit/>
          </a:bodyPr>
          <a:lstStyle/>
          <a:p>
            <a:pPr algn="ctr" defTabSz="1243493">
              <a:buClr>
                <a:srgbClr val="FFFFFF"/>
              </a:buClr>
              <a:buSzPct val="25000"/>
            </a:pPr>
            <a:r>
              <a:rPr lang="en-US" sz="1632" kern="0">
                <a:solidFill>
                  <a:srgbClr val="FFFFFF"/>
                </a:solidFill>
                <a:latin typeface="Arial"/>
                <a:ea typeface="Arial"/>
                <a:cs typeface="Arial"/>
                <a:sym typeface="Arial"/>
              </a:rPr>
              <a:t>UCP Worker</a:t>
            </a:r>
          </a:p>
        </p:txBody>
      </p:sp>
      <p:sp>
        <p:nvSpPr>
          <p:cNvPr id="2350" name="Shape 2350"/>
          <p:cNvSpPr/>
          <p:nvPr/>
        </p:nvSpPr>
        <p:spPr>
          <a:xfrm>
            <a:off x="8893254" y="5650176"/>
            <a:ext cx="1414000" cy="639686"/>
          </a:xfrm>
          <a:prstGeom prst="rect">
            <a:avLst/>
          </a:prstGeom>
          <a:solidFill>
            <a:srgbClr val="92D050"/>
          </a:solidFill>
          <a:ln w="12700" cap="flat" cmpd="sng">
            <a:solidFill>
              <a:srgbClr val="92D050"/>
            </a:solidFill>
            <a:prstDash val="solid"/>
            <a:round/>
            <a:headEnd type="none" w="med" len="med"/>
            <a:tailEnd type="none" w="med" len="med"/>
          </a:ln>
        </p:spPr>
        <p:txBody>
          <a:bodyPr lIns="124327" tIns="62146" rIns="124327" bIns="62146" anchor="ctr" anchorCtr="0">
            <a:noAutofit/>
          </a:bodyPr>
          <a:lstStyle/>
          <a:p>
            <a:pPr algn="ctr" defTabSz="1243493">
              <a:buClr>
                <a:srgbClr val="FFFFFF"/>
              </a:buClr>
              <a:buSzPct val="25000"/>
            </a:pPr>
            <a:r>
              <a:rPr lang="en-US" sz="1632" kern="0">
                <a:solidFill>
                  <a:srgbClr val="FFFFFF"/>
                </a:solidFill>
                <a:latin typeface="Arial"/>
                <a:ea typeface="Arial"/>
                <a:cs typeface="Arial"/>
                <a:sym typeface="Arial"/>
              </a:rPr>
              <a:t>UCP Worker</a:t>
            </a:r>
          </a:p>
        </p:txBody>
      </p:sp>
      <p:cxnSp>
        <p:nvCxnSpPr>
          <p:cNvPr id="2351" name="Shape 2351"/>
          <p:cNvCxnSpPr>
            <a:stCxn id="2350" idx="0"/>
            <a:endCxn id="2333" idx="2"/>
          </p:cNvCxnSpPr>
          <p:nvPr/>
        </p:nvCxnSpPr>
        <p:spPr>
          <a:xfrm rot="10800000">
            <a:off x="6154599" y="3906543"/>
            <a:ext cx="3445655" cy="1743634"/>
          </a:xfrm>
          <a:prstGeom prst="straightConnector1">
            <a:avLst/>
          </a:prstGeom>
          <a:noFill/>
          <a:ln w="9525" cap="flat" cmpd="sng">
            <a:solidFill>
              <a:srgbClr val="0683C7"/>
            </a:solidFill>
            <a:prstDash val="solid"/>
            <a:miter lim="8000"/>
            <a:headEnd type="none" w="med" len="med"/>
            <a:tailEnd type="none" w="med" len="med"/>
          </a:ln>
        </p:spPr>
      </p:cxnSp>
      <p:sp>
        <p:nvSpPr>
          <p:cNvPr id="2352" name="Shape 2352"/>
          <p:cNvSpPr/>
          <p:nvPr/>
        </p:nvSpPr>
        <p:spPr>
          <a:xfrm>
            <a:off x="5753135" y="5650176"/>
            <a:ext cx="1414000" cy="639686"/>
          </a:xfrm>
          <a:prstGeom prst="rect">
            <a:avLst/>
          </a:prstGeom>
          <a:solidFill>
            <a:srgbClr val="92D050"/>
          </a:solidFill>
          <a:ln w="12700" cap="flat" cmpd="sng">
            <a:solidFill>
              <a:srgbClr val="92D050"/>
            </a:solidFill>
            <a:prstDash val="solid"/>
            <a:round/>
            <a:headEnd type="none" w="med" len="med"/>
            <a:tailEnd type="none" w="med" len="med"/>
          </a:ln>
        </p:spPr>
        <p:txBody>
          <a:bodyPr lIns="124327" tIns="62146" rIns="124327" bIns="62146" anchor="ctr" anchorCtr="0">
            <a:noAutofit/>
          </a:bodyPr>
          <a:lstStyle/>
          <a:p>
            <a:pPr algn="ctr" defTabSz="1243493">
              <a:buClr>
                <a:srgbClr val="FFFFFF"/>
              </a:buClr>
              <a:buSzPct val="25000"/>
            </a:pPr>
            <a:r>
              <a:rPr lang="en-US" sz="1632" kern="0">
                <a:solidFill>
                  <a:srgbClr val="FFFFFF"/>
                </a:solidFill>
                <a:latin typeface="Arial"/>
                <a:ea typeface="Arial"/>
                <a:cs typeface="Arial"/>
                <a:sym typeface="Arial"/>
              </a:rPr>
              <a:t>UCP Worker</a:t>
            </a:r>
          </a:p>
        </p:txBody>
      </p:sp>
      <p:cxnSp>
        <p:nvCxnSpPr>
          <p:cNvPr id="2353" name="Shape 2353"/>
          <p:cNvCxnSpPr>
            <a:stCxn id="2333" idx="2"/>
            <a:endCxn id="2352" idx="0"/>
          </p:cNvCxnSpPr>
          <p:nvPr/>
        </p:nvCxnSpPr>
        <p:spPr>
          <a:xfrm>
            <a:off x="6154629" y="3906435"/>
            <a:ext cx="305564" cy="1743634"/>
          </a:xfrm>
          <a:prstGeom prst="straightConnector1">
            <a:avLst/>
          </a:prstGeom>
          <a:noFill/>
          <a:ln w="9525" cap="flat" cmpd="sng">
            <a:solidFill>
              <a:srgbClr val="0683C7"/>
            </a:solidFill>
            <a:prstDash val="solid"/>
            <a:miter lim="8000"/>
            <a:headEnd type="none" w="med" len="med"/>
            <a:tailEnd type="none" w="med" len="med"/>
          </a:ln>
        </p:spPr>
      </p:cxnSp>
      <p:grpSp>
        <p:nvGrpSpPr>
          <p:cNvPr id="2354" name="Shape 2354"/>
          <p:cNvGrpSpPr/>
          <p:nvPr/>
        </p:nvGrpSpPr>
        <p:grpSpPr>
          <a:xfrm>
            <a:off x="6512182" y="5134881"/>
            <a:ext cx="429445" cy="437179"/>
            <a:chOff x="-633412" y="1071562"/>
            <a:chExt cx="646200" cy="646200"/>
          </a:xfrm>
        </p:grpSpPr>
        <p:sp>
          <p:nvSpPr>
            <p:cNvPr id="2355" name="Shape 2355"/>
            <p:cNvSpPr/>
            <p:nvPr/>
          </p:nvSpPr>
          <p:spPr>
            <a:xfrm>
              <a:off x="-633412" y="1071562"/>
              <a:ext cx="646200" cy="646200"/>
            </a:xfrm>
            <a:custGeom>
              <a:avLst/>
              <a:gdLst/>
              <a:ahLst/>
              <a:cxnLst/>
              <a:rect l="0" t="0" r="0" b="0"/>
              <a:pathLst>
                <a:path w="120000" h="120000" extrusionOk="0">
                  <a:moveTo>
                    <a:pt x="11282" y="0"/>
                  </a:moveTo>
                  <a:cubicBezTo>
                    <a:pt x="109743" y="0"/>
                    <a:pt x="109743" y="0"/>
                    <a:pt x="109743" y="0"/>
                  </a:cubicBezTo>
                  <a:cubicBezTo>
                    <a:pt x="115897" y="0"/>
                    <a:pt x="120000" y="5128"/>
                    <a:pt x="120000" y="11282"/>
                  </a:cubicBezTo>
                  <a:cubicBezTo>
                    <a:pt x="120000" y="109743"/>
                    <a:pt x="120000" y="109743"/>
                    <a:pt x="120000" y="109743"/>
                  </a:cubicBezTo>
                  <a:cubicBezTo>
                    <a:pt x="120000" y="115897"/>
                    <a:pt x="115897" y="120000"/>
                    <a:pt x="109743" y="120000"/>
                  </a:cubicBezTo>
                  <a:cubicBezTo>
                    <a:pt x="11282" y="120000"/>
                    <a:pt x="11282" y="120000"/>
                    <a:pt x="11282" y="120000"/>
                  </a:cubicBezTo>
                  <a:cubicBezTo>
                    <a:pt x="5128" y="120000"/>
                    <a:pt x="0" y="115897"/>
                    <a:pt x="0" y="109743"/>
                  </a:cubicBezTo>
                  <a:cubicBezTo>
                    <a:pt x="0" y="11282"/>
                    <a:pt x="0" y="11282"/>
                    <a:pt x="0" y="11282"/>
                  </a:cubicBezTo>
                  <a:cubicBezTo>
                    <a:pt x="0" y="5128"/>
                    <a:pt x="5128" y="0"/>
                    <a:pt x="11282" y="0"/>
                  </a:cubicBezTo>
                  <a:close/>
                </a:path>
              </a:pathLst>
            </a:custGeom>
            <a:solidFill>
              <a:schemeClr val="lt1"/>
            </a:solidFill>
            <a:ln w="19050" cap="flat" cmpd="sng">
              <a:solidFill>
                <a:srgbClr val="92D050"/>
              </a:solidFill>
              <a:prstDash val="solid"/>
              <a:miter lim="8000"/>
              <a:headEnd type="none" w="med" len="med"/>
              <a:tailEnd type="none" w="med" len="med"/>
            </a:ln>
          </p:spPr>
          <p:txBody>
            <a:bodyPr lIns="124327" tIns="62146" rIns="124327" bIns="62146" anchor="t" anchorCtr="0">
              <a:noAutofit/>
            </a:bodyPr>
            <a:lstStyle/>
            <a:p>
              <a:pPr defTabSz="1243493">
                <a:buClr>
                  <a:srgbClr val="000000"/>
                </a:buClr>
              </a:pPr>
              <a:endParaRPr sz="1904" kern="0">
                <a:solidFill>
                  <a:srgbClr val="000000"/>
                </a:solidFill>
                <a:latin typeface="Arial"/>
                <a:ea typeface="Arial"/>
                <a:cs typeface="Arial"/>
                <a:sym typeface="Arial"/>
              </a:endParaRPr>
            </a:p>
          </p:txBody>
        </p:sp>
        <p:cxnSp>
          <p:nvCxnSpPr>
            <p:cNvPr id="2356" name="Shape 2356"/>
            <p:cNvCxnSpPr/>
            <p:nvPr/>
          </p:nvCxnSpPr>
          <p:spPr>
            <a:xfrm rot="10800000">
              <a:off x="-455612" y="1227023"/>
              <a:ext cx="0" cy="319200"/>
            </a:xfrm>
            <a:prstGeom prst="straightConnector1">
              <a:avLst/>
            </a:prstGeom>
            <a:noFill/>
            <a:ln w="19050" cap="rnd" cmpd="sng">
              <a:solidFill>
                <a:srgbClr val="92D050"/>
              </a:solidFill>
              <a:prstDash val="solid"/>
              <a:round/>
              <a:headEnd type="none" w="med" len="med"/>
              <a:tailEnd type="none" w="med" len="med"/>
            </a:ln>
          </p:spPr>
        </p:cxnSp>
        <p:cxnSp>
          <p:nvCxnSpPr>
            <p:cNvPr id="2357" name="Shape 2357"/>
            <p:cNvCxnSpPr/>
            <p:nvPr/>
          </p:nvCxnSpPr>
          <p:spPr>
            <a:xfrm rot="10800000">
              <a:off x="-361938" y="1227023"/>
              <a:ext cx="0" cy="319200"/>
            </a:xfrm>
            <a:prstGeom prst="straightConnector1">
              <a:avLst/>
            </a:prstGeom>
            <a:noFill/>
            <a:ln w="19050" cap="rnd" cmpd="sng">
              <a:solidFill>
                <a:srgbClr val="92D050"/>
              </a:solidFill>
              <a:prstDash val="solid"/>
              <a:round/>
              <a:headEnd type="none" w="med" len="med"/>
              <a:tailEnd type="none" w="med" len="med"/>
            </a:ln>
          </p:spPr>
        </p:cxnSp>
        <p:cxnSp>
          <p:nvCxnSpPr>
            <p:cNvPr id="2358" name="Shape 2358"/>
            <p:cNvCxnSpPr/>
            <p:nvPr/>
          </p:nvCxnSpPr>
          <p:spPr>
            <a:xfrm rot="10800000">
              <a:off x="-263513" y="1227023"/>
              <a:ext cx="0" cy="319200"/>
            </a:xfrm>
            <a:prstGeom prst="straightConnector1">
              <a:avLst/>
            </a:prstGeom>
            <a:noFill/>
            <a:ln w="19050" cap="rnd" cmpd="sng">
              <a:solidFill>
                <a:srgbClr val="92D050"/>
              </a:solidFill>
              <a:prstDash val="solid"/>
              <a:round/>
              <a:headEnd type="none" w="med" len="med"/>
              <a:tailEnd type="none" w="med" len="med"/>
            </a:ln>
          </p:spPr>
        </p:cxnSp>
        <p:cxnSp>
          <p:nvCxnSpPr>
            <p:cNvPr id="2359" name="Shape 2359"/>
            <p:cNvCxnSpPr/>
            <p:nvPr/>
          </p:nvCxnSpPr>
          <p:spPr>
            <a:xfrm rot="10800000">
              <a:off x="-168268" y="1227023"/>
              <a:ext cx="0" cy="319200"/>
            </a:xfrm>
            <a:prstGeom prst="straightConnector1">
              <a:avLst/>
            </a:prstGeom>
            <a:noFill/>
            <a:ln w="19050" cap="rnd" cmpd="sng">
              <a:solidFill>
                <a:srgbClr val="92D050"/>
              </a:solidFill>
              <a:prstDash val="solid"/>
              <a:round/>
              <a:headEnd type="none" w="med" len="med"/>
              <a:tailEnd type="none" w="med" len="med"/>
            </a:ln>
          </p:spPr>
        </p:cxnSp>
      </p:grpSp>
      <p:grpSp>
        <p:nvGrpSpPr>
          <p:cNvPr id="2360" name="Shape 2360"/>
          <p:cNvGrpSpPr/>
          <p:nvPr/>
        </p:nvGrpSpPr>
        <p:grpSpPr>
          <a:xfrm>
            <a:off x="11222035" y="5140251"/>
            <a:ext cx="429445" cy="437179"/>
            <a:chOff x="-633412" y="1071562"/>
            <a:chExt cx="646200" cy="646200"/>
          </a:xfrm>
        </p:grpSpPr>
        <p:sp>
          <p:nvSpPr>
            <p:cNvPr id="2361" name="Shape 2361"/>
            <p:cNvSpPr/>
            <p:nvPr/>
          </p:nvSpPr>
          <p:spPr>
            <a:xfrm>
              <a:off x="-633412" y="1071562"/>
              <a:ext cx="646200" cy="646200"/>
            </a:xfrm>
            <a:custGeom>
              <a:avLst/>
              <a:gdLst/>
              <a:ahLst/>
              <a:cxnLst/>
              <a:rect l="0" t="0" r="0" b="0"/>
              <a:pathLst>
                <a:path w="120000" h="120000" extrusionOk="0">
                  <a:moveTo>
                    <a:pt x="11282" y="0"/>
                  </a:moveTo>
                  <a:cubicBezTo>
                    <a:pt x="109743" y="0"/>
                    <a:pt x="109743" y="0"/>
                    <a:pt x="109743" y="0"/>
                  </a:cubicBezTo>
                  <a:cubicBezTo>
                    <a:pt x="115897" y="0"/>
                    <a:pt x="120000" y="5128"/>
                    <a:pt x="120000" y="11282"/>
                  </a:cubicBezTo>
                  <a:cubicBezTo>
                    <a:pt x="120000" y="109743"/>
                    <a:pt x="120000" y="109743"/>
                    <a:pt x="120000" y="109743"/>
                  </a:cubicBezTo>
                  <a:cubicBezTo>
                    <a:pt x="120000" y="115897"/>
                    <a:pt x="115897" y="120000"/>
                    <a:pt x="109743" y="120000"/>
                  </a:cubicBezTo>
                  <a:cubicBezTo>
                    <a:pt x="11282" y="120000"/>
                    <a:pt x="11282" y="120000"/>
                    <a:pt x="11282" y="120000"/>
                  </a:cubicBezTo>
                  <a:cubicBezTo>
                    <a:pt x="5128" y="120000"/>
                    <a:pt x="0" y="115897"/>
                    <a:pt x="0" y="109743"/>
                  </a:cubicBezTo>
                  <a:cubicBezTo>
                    <a:pt x="0" y="11282"/>
                    <a:pt x="0" y="11282"/>
                    <a:pt x="0" y="11282"/>
                  </a:cubicBezTo>
                  <a:cubicBezTo>
                    <a:pt x="0" y="5128"/>
                    <a:pt x="5128" y="0"/>
                    <a:pt x="11282" y="0"/>
                  </a:cubicBezTo>
                  <a:close/>
                </a:path>
              </a:pathLst>
            </a:custGeom>
            <a:solidFill>
              <a:schemeClr val="lt1"/>
            </a:solidFill>
            <a:ln w="19050" cap="flat" cmpd="sng">
              <a:solidFill>
                <a:srgbClr val="92D050"/>
              </a:solidFill>
              <a:prstDash val="solid"/>
              <a:miter lim="8000"/>
              <a:headEnd type="none" w="med" len="med"/>
              <a:tailEnd type="none" w="med" len="med"/>
            </a:ln>
          </p:spPr>
          <p:txBody>
            <a:bodyPr lIns="124327" tIns="62146" rIns="124327" bIns="62146" anchor="t" anchorCtr="0">
              <a:noAutofit/>
            </a:bodyPr>
            <a:lstStyle/>
            <a:p>
              <a:pPr defTabSz="1243493">
                <a:buClr>
                  <a:srgbClr val="000000"/>
                </a:buClr>
              </a:pPr>
              <a:endParaRPr sz="1904" kern="0">
                <a:solidFill>
                  <a:srgbClr val="000000"/>
                </a:solidFill>
                <a:latin typeface="Arial"/>
                <a:ea typeface="Arial"/>
                <a:cs typeface="Arial"/>
                <a:sym typeface="Arial"/>
              </a:endParaRPr>
            </a:p>
          </p:txBody>
        </p:sp>
        <p:cxnSp>
          <p:nvCxnSpPr>
            <p:cNvPr id="2362" name="Shape 2362"/>
            <p:cNvCxnSpPr/>
            <p:nvPr/>
          </p:nvCxnSpPr>
          <p:spPr>
            <a:xfrm rot="10800000">
              <a:off x="-455612" y="1227023"/>
              <a:ext cx="0" cy="319200"/>
            </a:xfrm>
            <a:prstGeom prst="straightConnector1">
              <a:avLst/>
            </a:prstGeom>
            <a:noFill/>
            <a:ln w="19050" cap="rnd" cmpd="sng">
              <a:solidFill>
                <a:srgbClr val="92D050"/>
              </a:solidFill>
              <a:prstDash val="solid"/>
              <a:round/>
              <a:headEnd type="none" w="med" len="med"/>
              <a:tailEnd type="none" w="med" len="med"/>
            </a:ln>
          </p:spPr>
        </p:cxnSp>
        <p:cxnSp>
          <p:nvCxnSpPr>
            <p:cNvPr id="2363" name="Shape 2363"/>
            <p:cNvCxnSpPr/>
            <p:nvPr/>
          </p:nvCxnSpPr>
          <p:spPr>
            <a:xfrm rot="10800000">
              <a:off x="-361938" y="1227023"/>
              <a:ext cx="0" cy="319200"/>
            </a:xfrm>
            <a:prstGeom prst="straightConnector1">
              <a:avLst/>
            </a:prstGeom>
            <a:noFill/>
            <a:ln w="19050" cap="rnd" cmpd="sng">
              <a:solidFill>
                <a:srgbClr val="92D050"/>
              </a:solidFill>
              <a:prstDash val="solid"/>
              <a:round/>
              <a:headEnd type="none" w="med" len="med"/>
              <a:tailEnd type="none" w="med" len="med"/>
            </a:ln>
          </p:spPr>
        </p:cxnSp>
        <p:cxnSp>
          <p:nvCxnSpPr>
            <p:cNvPr id="2364" name="Shape 2364"/>
            <p:cNvCxnSpPr/>
            <p:nvPr/>
          </p:nvCxnSpPr>
          <p:spPr>
            <a:xfrm rot="10800000">
              <a:off x="-263513" y="1227023"/>
              <a:ext cx="0" cy="319200"/>
            </a:xfrm>
            <a:prstGeom prst="straightConnector1">
              <a:avLst/>
            </a:prstGeom>
            <a:noFill/>
            <a:ln w="19050" cap="rnd" cmpd="sng">
              <a:solidFill>
                <a:srgbClr val="92D050"/>
              </a:solidFill>
              <a:prstDash val="solid"/>
              <a:round/>
              <a:headEnd type="none" w="med" len="med"/>
              <a:tailEnd type="none" w="med" len="med"/>
            </a:ln>
          </p:spPr>
        </p:cxnSp>
        <p:cxnSp>
          <p:nvCxnSpPr>
            <p:cNvPr id="2365" name="Shape 2365"/>
            <p:cNvCxnSpPr/>
            <p:nvPr/>
          </p:nvCxnSpPr>
          <p:spPr>
            <a:xfrm rot="10800000">
              <a:off x="-168268" y="1227023"/>
              <a:ext cx="0" cy="319200"/>
            </a:xfrm>
            <a:prstGeom prst="straightConnector1">
              <a:avLst/>
            </a:prstGeom>
            <a:noFill/>
            <a:ln w="19050" cap="rnd" cmpd="sng">
              <a:solidFill>
                <a:srgbClr val="92D050"/>
              </a:solidFill>
              <a:prstDash val="solid"/>
              <a:round/>
              <a:headEnd type="none" w="med" len="med"/>
              <a:tailEnd type="none" w="med" len="med"/>
            </a:ln>
          </p:spPr>
        </p:cxnSp>
      </p:grpSp>
      <p:cxnSp>
        <p:nvCxnSpPr>
          <p:cNvPr id="2366" name="Shape 2366"/>
          <p:cNvCxnSpPr>
            <a:stCxn id="2348" idx="0"/>
            <a:endCxn id="2333" idx="2"/>
          </p:cNvCxnSpPr>
          <p:nvPr/>
        </p:nvCxnSpPr>
        <p:spPr>
          <a:xfrm rot="10800000">
            <a:off x="6154431" y="3906543"/>
            <a:ext cx="1865207" cy="1743634"/>
          </a:xfrm>
          <a:prstGeom prst="straightConnector1">
            <a:avLst/>
          </a:prstGeom>
          <a:noFill/>
          <a:ln w="9525" cap="flat" cmpd="sng">
            <a:solidFill>
              <a:srgbClr val="0683C7"/>
            </a:solidFill>
            <a:prstDash val="solid"/>
            <a:miter lim="8000"/>
            <a:headEnd type="none" w="med" len="med"/>
            <a:tailEnd type="none" w="med" len="med"/>
          </a:ln>
        </p:spPr>
      </p:cxnSp>
      <p:cxnSp>
        <p:nvCxnSpPr>
          <p:cNvPr id="2367" name="Shape 2367"/>
          <p:cNvCxnSpPr>
            <a:stCxn id="2349" idx="0"/>
            <a:endCxn id="2333" idx="2"/>
          </p:cNvCxnSpPr>
          <p:nvPr/>
        </p:nvCxnSpPr>
        <p:spPr>
          <a:xfrm rot="10800000">
            <a:off x="6154627" y="3906514"/>
            <a:ext cx="5032223" cy="1759544"/>
          </a:xfrm>
          <a:prstGeom prst="straightConnector1">
            <a:avLst/>
          </a:prstGeom>
          <a:noFill/>
          <a:ln w="9525" cap="flat" cmpd="sng">
            <a:solidFill>
              <a:srgbClr val="0683C7"/>
            </a:solidFill>
            <a:prstDash val="solid"/>
            <a:miter lim="8000"/>
            <a:headEnd type="none" w="med" len="med"/>
            <a:tailEnd type="none" w="med" len="med"/>
          </a:ln>
        </p:spPr>
      </p:cxnSp>
      <p:grpSp>
        <p:nvGrpSpPr>
          <p:cNvPr id="2368" name="Shape 2368"/>
          <p:cNvGrpSpPr/>
          <p:nvPr/>
        </p:nvGrpSpPr>
        <p:grpSpPr>
          <a:xfrm>
            <a:off x="8169191" y="5156134"/>
            <a:ext cx="429445" cy="437179"/>
            <a:chOff x="-633412" y="1071562"/>
            <a:chExt cx="646200" cy="646200"/>
          </a:xfrm>
        </p:grpSpPr>
        <p:sp>
          <p:nvSpPr>
            <p:cNvPr id="2369" name="Shape 2369"/>
            <p:cNvSpPr/>
            <p:nvPr/>
          </p:nvSpPr>
          <p:spPr>
            <a:xfrm>
              <a:off x="-633412" y="1071562"/>
              <a:ext cx="646200" cy="646200"/>
            </a:xfrm>
            <a:custGeom>
              <a:avLst/>
              <a:gdLst/>
              <a:ahLst/>
              <a:cxnLst/>
              <a:rect l="0" t="0" r="0" b="0"/>
              <a:pathLst>
                <a:path w="120000" h="120000" extrusionOk="0">
                  <a:moveTo>
                    <a:pt x="11282" y="0"/>
                  </a:moveTo>
                  <a:cubicBezTo>
                    <a:pt x="109743" y="0"/>
                    <a:pt x="109743" y="0"/>
                    <a:pt x="109743" y="0"/>
                  </a:cubicBezTo>
                  <a:cubicBezTo>
                    <a:pt x="115897" y="0"/>
                    <a:pt x="120000" y="5128"/>
                    <a:pt x="120000" y="11282"/>
                  </a:cubicBezTo>
                  <a:cubicBezTo>
                    <a:pt x="120000" y="109743"/>
                    <a:pt x="120000" y="109743"/>
                    <a:pt x="120000" y="109743"/>
                  </a:cubicBezTo>
                  <a:cubicBezTo>
                    <a:pt x="120000" y="115897"/>
                    <a:pt x="115897" y="120000"/>
                    <a:pt x="109743" y="120000"/>
                  </a:cubicBezTo>
                  <a:cubicBezTo>
                    <a:pt x="11282" y="120000"/>
                    <a:pt x="11282" y="120000"/>
                    <a:pt x="11282" y="120000"/>
                  </a:cubicBezTo>
                  <a:cubicBezTo>
                    <a:pt x="5128" y="120000"/>
                    <a:pt x="0" y="115897"/>
                    <a:pt x="0" y="109743"/>
                  </a:cubicBezTo>
                  <a:cubicBezTo>
                    <a:pt x="0" y="11282"/>
                    <a:pt x="0" y="11282"/>
                    <a:pt x="0" y="11282"/>
                  </a:cubicBezTo>
                  <a:cubicBezTo>
                    <a:pt x="0" y="5128"/>
                    <a:pt x="5128" y="0"/>
                    <a:pt x="11282" y="0"/>
                  </a:cubicBezTo>
                  <a:close/>
                </a:path>
              </a:pathLst>
            </a:custGeom>
            <a:solidFill>
              <a:schemeClr val="lt1"/>
            </a:solidFill>
            <a:ln w="19050" cap="flat" cmpd="sng">
              <a:solidFill>
                <a:srgbClr val="92D050"/>
              </a:solidFill>
              <a:prstDash val="solid"/>
              <a:miter lim="8000"/>
              <a:headEnd type="none" w="med" len="med"/>
              <a:tailEnd type="none" w="med" len="med"/>
            </a:ln>
          </p:spPr>
          <p:txBody>
            <a:bodyPr lIns="124327" tIns="62146" rIns="124327" bIns="62146" anchor="t" anchorCtr="0">
              <a:noAutofit/>
            </a:bodyPr>
            <a:lstStyle/>
            <a:p>
              <a:pPr defTabSz="1243493">
                <a:buClr>
                  <a:srgbClr val="000000"/>
                </a:buClr>
              </a:pPr>
              <a:endParaRPr sz="1904" kern="0">
                <a:solidFill>
                  <a:srgbClr val="000000"/>
                </a:solidFill>
                <a:latin typeface="Arial"/>
                <a:ea typeface="Arial"/>
                <a:cs typeface="Arial"/>
                <a:sym typeface="Arial"/>
              </a:endParaRPr>
            </a:p>
          </p:txBody>
        </p:sp>
        <p:cxnSp>
          <p:nvCxnSpPr>
            <p:cNvPr id="2370" name="Shape 2370"/>
            <p:cNvCxnSpPr/>
            <p:nvPr/>
          </p:nvCxnSpPr>
          <p:spPr>
            <a:xfrm rot="10800000">
              <a:off x="-455612" y="1227023"/>
              <a:ext cx="0" cy="319200"/>
            </a:xfrm>
            <a:prstGeom prst="straightConnector1">
              <a:avLst/>
            </a:prstGeom>
            <a:noFill/>
            <a:ln w="19050" cap="rnd" cmpd="sng">
              <a:solidFill>
                <a:srgbClr val="92D050"/>
              </a:solidFill>
              <a:prstDash val="solid"/>
              <a:round/>
              <a:headEnd type="none" w="med" len="med"/>
              <a:tailEnd type="none" w="med" len="med"/>
            </a:ln>
          </p:spPr>
        </p:cxnSp>
        <p:cxnSp>
          <p:nvCxnSpPr>
            <p:cNvPr id="2371" name="Shape 2371"/>
            <p:cNvCxnSpPr/>
            <p:nvPr/>
          </p:nvCxnSpPr>
          <p:spPr>
            <a:xfrm rot="10800000">
              <a:off x="-361938" y="1227023"/>
              <a:ext cx="0" cy="319200"/>
            </a:xfrm>
            <a:prstGeom prst="straightConnector1">
              <a:avLst/>
            </a:prstGeom>
            <a:noFill/>
            <a:ln w="19050" cap="rnd" cmpd="sng">
              <a:solidFill>
                <a:srgbClr val="92D050"/>
              </a:solidFill>
              <a:prstDash val="solid"/>
              <a:round/>
              <a:headEnd type="none" w="med" len="med"/>
              <a:tailEnd type="none" w="med" len="med"/>
            </a:ln>
          </p:spPr>
        </p:cxnSp>
        <p:cxnSp>
          <p:nvCxnSpPr>
            <p:cNvPr id="2372" name="Shape 2372"/>
            <p:cNvCxnSpPr/>
            <p:nvPr/>
          </p:nvCxnSpPr>
          <p:spPr>
            <a:xfrm rot="10800000">
              <a:off x="-263513" y="1227023"/>
              <a:ext cx="0" cy="319200"/>
            </a:xfrm>
            <a:prstGeom prst="straightConnector1">
              <a:avLst/>
            </a:prstGeom>
            <a:noFill/>
            <a:ln w="19050" cap="rnd" cmpd="sng">
              <a:solidFill>
                <a:srgbClr val="92D050"/>
              </a:solidFill>
              <a:prstDash val="solid"/>
              <a:round/>
              <a:headEnd type="none" w="med" len="med"/>
              <a:tailEnd type="none" w="med" len="med"/>
            </a:ln>
          </p:spPr>
        </p:cxnSp>
        <p:cxnSp>
          <p:nvCxnSpPr>
            <p:cNvPr id="2373" name="Shape 2373"/>
            <p:cNvCxnSpPr/>
            <p:nvPr/>
          </p:nvCxnSpPr>
          <p:spPr>
            <a:xfrm rot="10800000">
              <a:off x="-168268" y="1227023"/>
              <a:ext cx="0" cy="319200"/>
            </a:xfrm>
            <a:prstGeom prst="straightConnector1">
              <a:avLst/>
            </a:prstGeom>
            <a:noFill/>
            <a:ln w="19050" cap="rnd" cmpd="sng">
              <a:solidFill>
                <a:srgbClr val="92D050"/>
              </a:solidFill>
              <a:prstDash val="solid"/>
              <a:round/>
              <a:headEnd type="none" w="med" len="med"/>
              <a:tailEnd type="none" w="med" len="med"/>
            </a:ln>
          </p:spPr>
        </p:cxnSp>
      </p:grpSp>
      <p:grpSp>
        <p:nvGrpSpPr>
          <p:cNvPr id="2374" name="Shape 2374"/>
          <p:cNvGrpSpPr/>
          <p:nvPr/>
        </p:nvGrpSpPr>
        <p:grpSpPr>
          <a:xfrm>
            <a:off x="969702" y="1463889"/>
            <a:ext cx="641346" cy="461754"/>
            <a:chOff x="1676400" y="9809163"/>
            <a:chExt cx="1930500" cy="1366975"/>
          </a:xfrm>
        </p:grpSpPr>
        <p:sp>
          <p:nvSpPr>
            <p:cNvPr id="2375" name="Shape 2375"/>
            <p:cNvSpPr/>
            <p:nvPr/>
          </p:nvSpPr>
          <p:spPr>
            <a:xfrm>
              <a:off x="1816100" y="9809163"/>
              <a:ext cx="1650900" cy="987300"/>
            </a:xfrm>
            <a:custGeom>
              <a:avLst/>
              <a:gdLst/>
              <a:ahLst/>
              <a:cxnLst/>
              <a:rect l="0" t="0" r="0" b="0"/>
              <a:pathLst>
                <a:path w="120000" h="120000" extrusionOk="0">
                  <a:moveTo>
                    <a:pt x="116525" y="0"/>
                  </a:moveTo>
                  <a:lnTo>
                    <a:pt x="3487" y="0"/>
                  </a:lnTo>
                  <a:lnTo>
                    <a:pt x="3487" y="0"/>
                  </a:lnTo>
                  <a:lnTo>
                    <a:pt x="3308" y="0"/>
                  </a:lnTo>
                  <a:lnTo>
                    <a:pt x="3128" y="21"/>
                  </a:lnTo>
                  <a:lnTo>
                    <a:pt x="2961" y="64"/>
                  </a:lnTo>
                  <a:lnTo>
                    <a:pt x="2782" y="107"/>
                  </a:lnTo>
                  <a:lnTo>
                    <a:pt x="2628" y="193"/>
                  </a:lnTo>
                  <a:lnTo>
                    <a:pt x="2461" y="257"/>
                  </a:lnTo>
                  <a:lnTo>
                    <a:pt x="2295" y="343"/>
                  </a:lnTo>
                  <a:lnTo>
                    <a:pt x="2141" y="471"/>
                  </a:lnTo>
                  <a:lnTo>
                    <a:pt x="1833" y="707"/>
                  </a:lnTo>
                  <a:lnTo>
                    <a:pt x="1551" y="986"/>
                  </a:lnTo>
                  <a:lnTo>
                    <a:pt x="1269" y="1329"/>
                  </a:lnTo>
                  <a:lnTo>
                    <a:pt x="1025" y="1715"/>
                  </a:lnTo>
                  <a:lnTo>
                    <a:pt x="807" y="2123"/>
                  </a:lnTo>
                  <a:lnTo>
                    <a:pt x="602" y="2552"/>
                  </a:lnTo>
                  <a:lnTo>
                    <a:pt x="423" y="3045"/>
                  </a:lnTo>
                  <a:lnTo>
                    <a:pt x="282" y="3560"/>
                  </a:lnTo>
                  <a:lnTo>
                    <a:pt x="217" y="3839"/>
                  </a:lnTo>
                  <a:lnTo>
                    <a:pt x="166" y="4117"/>
                  </a:lnTo>
                  <a:lnTo>
                    <a:pt x="115" y="4375"/>
                  </a:lnTo>
                  <a:lnTo>
                    <a:pt x="89" y="4654"/>
                  </a:lnTo>
                  <a:lnTo>
                    <a:pt x="38" y="4932"/>
                  </a:lnTo>
                  <a:lnTo>
                    <a:pt x="25" y="5233"/>
                  </a:lnTo>
                  <a:lnTo>
                    <a:pt x="12" y="5533"/>
                  </a:lnTo>
                  <a:lnTo>
                    <a:pt x="0" y="5833"/>
                  </a:lnTo>
                  <a:lnTo>
                    <a:pt x="0" y="114166"/>
                  </a:lnTo>
                  <a:lnTo>
                    <a:pt x="0" y="114166"/>
                  </a:lnTo>
                  <a:lnTo>
                    <a:pt x="12" y="114466"/>
                  </a:lnTo>
                  <a:lnTo>
                    <a:pt x="25" y="114745"/>
                  </a:lnTo>
                  <a:lnTo>
                    <a:pt x="38" y="115045"/>
                  </a:lnTo>
                  <a:lnTo>
                    <a:pt x="89" y="115324"/>
                  </a:lnTo>
                  <a:lnTo>
                    <a:pt x="115" y="115624"/>
                  </a:lnTo>
                  <a:lnTo>
                    <a:pt x="166" y="115903"/>
                  </a:lnTo>
                  <a:lnTo>
                    <a:pt x="217" y="116160"/>
                  </a:lnTo>
                  <a:lnTo>
                    <a:pt x="282" y="116439"/>
                  </a:lnTo>
                  <a:lnTo>
                    <a:pt x="423" y="116954"/>
                  </a:lnTo>
                  <a:lnTo>
                    <a:pt x="602" y="117426"/>
                  </a:lnTo>
                  <a:lnTo>
                    <a:pt x="807" y="117876"/>
                  </a:lnTo>
                  <a:lnTo>
                    <a:pt x="1025" y="118284"/>
                  </a:lnTo>
                  <a:lnTo>
                    <a:pt x="1269" y="118648"/>
                  </a:lnTo>
                  <a:lnTo>
                    <a:pt x="1551" y="118991"/>
                  </a:lnTo>
                  <a:lnTo>
                    <a:pt x="1833" y="119292"/>
                  </a:lnTo>
                  <a:lnTo>
                    <a:pt x="2141" y="119528"/>
                  </a:lnTo>
                  <a:lnTo>
                    <a:pt x="2295" y="119656"/>
                  </a:lnTo>
                  <a:lnTo>
                    <a:pt x="2461" y="119742"/>
                  </a:lnTo>
                  <a:lnTo>
                    <a:pt x="2628" y="119806"/>
                  </a:lnTo>
                  <a:lnTo>
                    <a:pt x="2782" y="119871"/>
                  </a:lnTo>
                  <a:lnTo>
                    <a:pt x="2961" y="119914"/>
                  </a:lnTo>
                  <a:lnTo>
                    <a:pt x="3128" y="119978"/>
                  </a:lnTo>
                  <a:lnTo>
                    <a:pt x="3308" y="120000"/>
                  </a:lnTo>
                  <a:lnTo>
                    <a:pt x="3487" y="120000"/>
                  </a:lnTo>
                  <a:lnTo>
                    <a:pt x="116525" y="120000"/>
                  </a:lnTo>
                  <a:lnTo>
                    <a:pt x="116525" y="120000"/>
                  </a:lnTo>
                  <a:lnTo>
                    <a:pt x="116704" y="120000"/>
                  </a:lnTo>
                  <a:lnTo>
                    <a:pt x="116884" y="119978"/>
                  </a:lnTo>
                  <a:lnTo>
                    <a:pt x="117050" y="119914"/>
                  </a:lnTo>
                  <a:lnTo>
                    <a:pt x="117230" y="119871"/>
                  </a:lnTo>
                  <a:lnTo>
                    <a:pt x="117384" y="119806"/>
                  </a:lnTo>
                  <a:lnTo>
                    <a:pt x="117551" y="119742"/>
                  </a:lnTo>
                  <a:lnTo>
                    <a:pt x="117717" y="119656"/>
                  </a:lnTo>
                  <a:lnTo>
                    <a:pt x="117871" y="119528"/>
                  </a:lnTo>
                  <a:lnTo>
                    <a:pt x="118179" y="119292"/>
                  </a:lnTo>
                  <a:lnTo>
                    <a:pt x="118461" y="118991"/>
                  </a:lnTo>
                  <a:lnTo>
                    <a:pt x="118730" y="118648"/>
                  </a:lnTo>
                  <a:lnTo>
                    <a:pt x="118974" y="118284"/>
                  </a:lnTo>
                  <a:lnTo>
                    <a:pt x="119205" y="117876"/>
                  </a:lnTo>
                  <a:lnTo>
                    <a:pt x="119410" y="117426"/>
                  </a:lnTo>
                  <a:lnTo>
                    <a:pt x="119589" y="116954"/>
                  </a:lnTo>
                  <a:lnTo>
                    <a:pt x="119653" y="116697"/>
                  </a:lnTo>
                  <a:lnTo>
                    <a:pt x="119730" y="116439"/>
                  </a:lnTo>
                  <a:lnTo>
                    <a:pt x="119794" y="116160"/>
                  </a:lnTo>
                  <a:lnTo>
                    <a:pt x="119846" y="115903"/>
                  </a:lnTo>
                  <a:lnTo>
                    <a:pt x="119884" y="115624"/>
                  </a:lnTo>
                  <a:lnTo>
                    <a:pt x="119923" y="115324"/>
                  </a:lnTo>
                  <a:lnTo>
                    <a:pt x="119961" y="115045"/>
                  </a:lnTo>
                  <a:lnTo>
                    <a:pt x="119987" y="114745"/>
                  </a:lnTo>
                  <a:lnTo>
                    <a:pt x="120000" y="114466"/>
                  </a:lnTo>
                  <a:lnTo>
                    <a:pt x="120000" y="114166"/>
                  </a:lnTo>
                  <a:lnTo>
                    <a:pt x="120000" y="5833"/>
                  </a:lnTo>
                  <a:lnTo>
                    <a:pt x="120000" y="5833"/>
                  </a:lnTo>
                  <a:lnTo>
                    <a:pt x="120000" y="5533"/>
                  </a:lnTo>
                  <a:lnTo>
                    <a:pt x="119987" y="5233"/>
                  </a:lnTo>
                  <a:lnTo>
                    <a:pt x="119961" y="4932"/>
                  </a:lnTo>
                  <a:lnTo>
                    <a:pt x="119923" y="4654"/>
                  </a:lnTo>
                  <a:lnTo>
                    <a:pt x="119884" y="4375"/>
                  </a:lnTo>
                  <a:lnTo>
                    <a:pt x="119846" y="4117"/>
                  </a:lnTo>
                  <a:lnTo>
                    <a:pt x="119794" y="3839"/>
                  </a:lnTo>
                  <a:lnTo>
                    <a:pt x="119730" y="3560"/>
                  </a:lnTo>
                  <a:lnTo>
                    <a:pt x="119653" y="3302"/>
                  </a:lnTo>
                  <a:lnTo>
                    <a:pt x="119589" y="3045"/>
                  </a:lnTo>
                  <a:lnTo>
                    <a:pt x="119410" y="2552"/>
                  </a:lnTo>
                  <a:lnTo>
                    <a:pt x="119205" y="2123"/>
                  </a:lnTo>
                  <a:lnTo>
                    <a:pt x="118974" y="1715"/>
                  </a:lnTo>
                  <a:lnTo>
                    <a:pt x="118730" y="1329"/>
                  </a:lnTo>
                  <a:lnTo>
                    <a:pt x="118461" y="986"/>
                  </a:lnTo>
                  <a:lnTo>
                    <a:pt x="118179" y="707"/>
                  </a:lnTo>
                  <a:lnTo>
                    <a:pt x="117871" y="471"/>
                  </a:lnTo>
                  <a:lnTo>
                    <a:pt x="117717" y="343"/>
                  </a:lnTo>
                  <a:lnTo>
                    <a:pt x="117551" y="257"/>
                  </a:lnTo>
                  <a:lnTo>
                    <a:pt x="117384" y="193"/>
                  </a:lnTo>
                  <a:lnTo>
                    <a:pt x="117230" y="107"/>
                  </a:lnTo>
                  <a:lnTo>
                    <a:pt x="117050" y="64"/>
                  </a:lnTo>
                  <a:lnTo>
                    <a:pt x="116884" y="21"/>
                  </a:lnTo>
                  <a:lnTo>
                    <a:pt x="116704" y="0"/>
                  </a:lnTo>
                  <a:lnTo>
                    <a:pt x="116525" y="0"/>
                  </a:lnTo>
                  <a:lnTo>
                    <a:pt x="116525" y="0"/>
                  </a:lnTo>
                  <a:close/>
                  <a:moveTo>
                    <a:pt x="59993" y="1265"/>
                  </a:moveTo>
                  <a:lnTo>
                    <a:pt x="59993" y="1265"/>
                  </a:lnTo>
                  <a:lnTo>
                    <a:pt x="60173" y="1265"/>
                  </a:lnTo>
                  <a:lnTo>
                    <a:pt x="60339" y="1308"/>
                  </a:lnTo>
                  <a:lnTo>
                    <a:pt x="60506" y="1394"/>
                  </a:lnTo>
                  <a:lnTo>
                    <a:pt x="60660" y="1479"/>
                  </a:lnTo>
                  <a:lnTo>
                    <a:pt x="60801" y="1587"/>
                  </a:lnTo>
                  <a:lnTo>
                    <a:pt x="60942" y="1737"/>
                  </a:lnTo>
                  <a:lnTo>
                    <a:pt x="61070" y="1887"/>
                  </a:lnTo>
                  <a:lnTo>
                    <a:pt x="61186" y="2080"/>
                  </a:lnTo>
                  <a:lnTo>
                    <a:pt x="61301" y="2294"/>
                  </a:lnTo>
                  <a:lnTo>
                    <a:pt x="61391" y="2487"/>
                  </a:lnTo>
                  <a:lnTo>
                    <a:pt x="61480" y="2723"/>
                  </a:lnTo>
                  <a:lnTo>
                    <a:pt x="61545" y="2981"/>
                  </a:lnTo>
                  <a:lnTo>
                    <a:pt x="61596" y="3238"/>
                  </a:lnTo>
                  <a:lnTo>
                    <a:pt x="61647" y="3517"/>
                  </a:lnTo>
                  <a:lnTo>
                    <a:pt x="61673" y="3774"/>
                  </a:lnTo>
                  <a:lnTo>
                    <a:pt x="61686" y="4053"/>
                  </a:lnTo>
                  <a:lnTo>
                    <a:pt x="61686" y="4053"/>
                  </a:lnTo>
                  <a:lnTo>
                    <a:pt x="61673" y="4353"/>
                  </a:lnTo>
                  <a:lnTo>
                    <a:pt x="61647" y="4632"/>
                  </a:lnTo>
                  <a:lnTo>
                    <a:pt x="61596" y="4890"/>
                  </a:lnTo>
                  <a:lnTo>
                    <a:pt x="61545" y="5168"/>
                  </a:lnTo>
                  <a:lnTo>
                    <a:pt x="61480" y="5404"/>
                  </a:lnTo>
                  <a:lnTo>
                    <a:pt x="61391" y="5640"/>
                  </a:lnTo>
                  <a:lnTo>
                    <a:pt x="61301" y="5855"/>
                  </a:lnTo>
                  <a:lnTo>
                    <a:pt x="61186" y="6048"/>
                  </a:lnTo>
                  <a:lnTo>
                    <a:pt x="61070" y="6241"/>
                  </a:lnTo>
                  <a:lnTo>
                    <a:pt x="60942" y="6391"/>
                  </a:lnTo>
                  <a:lnTo>
                    <a:pt x="60801" y="6541"/>
                  </a:lnTo>
                  <a:lnTo>
                    <a:pt x="60660" y="6648"/>
                  </a:lnTo>
                  <a:lnTo>
                    <a:pt x="60506" y="6734"/>
                  </a:lnTo>
                  <a:lnTo>
                    <a:pt x="60339" y="6798"/>
                  </a:lnTo>
                  <a:lnTo>
                    <a:pt x="60173" y="6863"/>
                  </a:lnTo>
                  <a:lnTo>
                    <a:pt x="59993" y="6884"/>
                  </a:lnTo>
                  <a:lnTo>
                    <a:pt x="59993" y="6884"/>
                  </a:lnTo>
                  <a:lnTo>
                    <a:pt x="59839" y="6863"/>
                  </a:lnTo>
                  <a:lnTo>
                    <a:pt x="59673" y="6798"/>
                  </a:lnTo>
                  <a:lnTo>
                    <a:pt x="59506" y="6734"/>
                  </a:lnTo>
                  <a:lnTo>
                    <a:pt x="59352" y="6648"/>
                  </a:lnTo>
                  <a:lnTo>
                    <a:pt x="59198" y="6541"/>
                  </a:lnTo>
                  <a:lnTo>
                    <a:pt x="59057" y="6391"/>
                  </a:lnTo>
                  <a:lnTo>
                    <a:pt x="58942" y="6241"/>
                  </a:lnTo>
                  <a:lnTo>
                    <a:pt x="58813" y="6048"/>
                  </a:lnTo>
                  <a:lnTo>
                    <a:pt x="58711" y="5855"/>
                  </a:lnTo>
                  <a:lnTo>
                    <a:pt x="58621" y="5640"/>
                  </a:lnTo>
                  <a:lnTo>
                    <a:pt x="58519" y="5404"/>
                  </a:lnTo>
                  <a:lnTo>
                    <a:pt x="58454" y="5168"/>
                  </a:lnTo>
                  <a:lnTo>
                    <a:pt x="58403" y="4890"/>
                  </a:lnTo>
                  <a:lnTo>
                    <a:pt x="58352" y="4632"/>
                  </a:lnTo>
                  <a:lnTo>
                    <a:pt x="58326" y="4353"/>
                  </a:lnTo>
                  <a:lnTo>
                    <a:pt x="58326" y="4053"/>
                  </a:lnTo>
                  <a:lnTo>
                    <a:pt x="58326" y="4053"/>
                  </a:lnTo>
                  <a:lnTo>
                    <a:pt x="58326" y="3774"/>
                  </a:lnTo>
                  <a:lnTo>
                    <a:pt x="58352" y="3517"/>
                  </a:lnTo>
                  <a:lnTo>
                    <a:pt x="58403" y="3238"/>
                  </a:lnTo>
                  <a:lnTo>
                    <a:pt x="58454" y="2981"/>
                  </a:lnTo>
                  <a:lnTo>
                    <a:pt x="58519" y="2723"/>
                  </a:lnTo>
                  <a:lnTo>
                    <a:pt x="58621" y="2487"/>
                  </a:lnTo>
                  <a:lnTo>
                    <a:pt x="58711" y="2294"/>
                  </a:lnTo>
                  <a:lnTo>
                    <a:pt x="58813" y="2080"/>
                  </a:lnTo>
                  <a:lnTo>
                    <a:pt x="58942" y="1887"/>
                  </a:lnTo>
                  <a:lnTo>
                    <a:pt x="59057" y="1737"/>
                  </a:lnTo>
                  <a:lnTo>
                    <a:pt x="59198" y="1587"/>
                  </a:lnTo>
                  <a:lnTo>
                    <a:pt x="59352" y="1479"/>
                  </a:lnTo>
                  <a:lnTo>
                    <a:pt x="59506" y="1394"/>
                  </a:lnTo>
                  <a:lnTo>
                    <a:pt x="59673" y="1308"/>
                  </a:lnTo>
                  <a:lnTo>
                    <a:pt x="59839" y="1265"/>
                  </a:lnTo>
                  <a:lnTo>
                    <a:pt x="59993" y="1265"/>
                  </a:lnTo>
                  <a:lnTo>
                    <a:pt x="59993" y="1265"/>
                  </a:lnTo>
                  <a:close/>
                  <a:moveTo>
                    <a:pt x="115153" y="109790"/>
                  </a:moveTo>
                  <a:lnTo>
                    <a:pt x="115153" y="109790"/>
                  </a:lnTo>
                  <a:lnTo>
                    <a:pt x="115153" y="110026"/>
                  </a:lnTo>
                  <a:lnTo>
                    <a:pt x="115127" y="110219"/>
                  </a:lnTo>
                  <a:lnTo>
                    <a:pt x="115102" y="110412"/>
                  </a:lnTo>
                  <a:lnTo>
                    <a:pt x="115063" y="110627"/>
                  </a:lnTo>
                  <a:lnTo>
                    <a:pt x="114999" y="110798"/>
                  </a:lnTo>
                  <a:lnTo>
                    <a:pt x="114948" y="110970"/>
                  </a:lnTo>
                  <a:lnTo>
                    <a:pt x="114884" y="111120"/>
                  </a:lnTo>
                  <a:lnTo>
                    <a:pt x="114794" y="111270"/>
                  </a:lnTo>
                  <a:lnTo>
                    <a:pt x="114704" y="111399"/>
                  </a:lnTo>
                  <a:lnTo>
                    <a:pt x="114601" y="111528"/>
                  </a:lnTo>
                  <a:lnTo>
                    <a:pt x="114499" y="111635"/>
                  </a:lnTo>
                  <a:lnTo>
                    <a:pt x="114396" y="111721"/>
                  </a:lnTo>
                  <a:lnTo>
                    <a:pt x="114281" y="111806"/>
                  </a:lnTo>
                  <a:lnTo>
                    <a:pt x="114166" y="111849"/>
                  </a:lnTo>
                  <a:lnTo>
                    <a:pt x="114037" y="111871"/>
                  </a:lnTo>
                  <a:lnTo>
                    <a:pt x="113909" y="111892"/>
                  </a:lnTo>
                  <a:lnTo>
                    <a:pt x="6103" y="111892"/>
                  </a:lnTo>
                  <a:lnTo>
                    <a:pt x="6103" y="111892"/>
                  </a:lnTo>
                  <a:lnTo>
                    <a:pt x="5974" y="111871"/>
                  </a:lnTo>
                  <a:lnTo>
                    <a:pt x="5846" y="111849"/>
                  </a:lnTo>
                  <a:lnTo>
                    <a:pt x="5731" y="111806"/>
                  </a:lnTo>
                  <a:lnTo>
                    <a:pt x="5615" y="111721"/>
                  </a:lnTo>
                  <a:lnTo>
                    <a:pt x="5513" y="111635"/>
                  </a:lnTo>
                  <a:lnTo>
                    <a:pt x="5398" y="111528"/>
                  </a:lnTo>
                  <a:lnTo>
                    <a:pt x="5308" y="111399"/>
                  </a:lnTo>
                  <a:lnTo>
                    <a:pt x="5218" y="111270"/>
                  </a:lnTo>
                  <a:lnTo>
                    <a:pt x="5128" y="111120"/>
                  </a:lnTo>
                  <a:lnTo>
                    <a:pt x="5064" y="110970"/>
                  </a:lnTo>
                  <a:lnTo>
                    <a:pt x="5000" y="110798"/>
                  </a:lnTo>
                  <a:lnTo>
                    <a:pt x="4949" y="110627"/>
                  </a:lnTo>
                  <a:lnTo>
                    <a:pt x="4910" y="110412"/>
                  </a:lnTo>
                  <a:lnTo>
                    <a:pt x="4872" y="110219"/>
                  </a:lnTo>
                  <a:lnTo>
                    <a:pt x="4859" y="110026"/>
                  </a:lnTo>
                  <a:lnTo>
                    <a:pt x="4859" y="109790"/>
                  </a:lnTo>
                  <a:lnTo>
                    <a:pt x="4859" y="10209"/>
                  </a:lnTo>
                  <a:lnTo>
                    <a:pt x="4859" y="10209"/>
                  </a:lnTo>
                  <a:lnTo>
                    <a:pt x="4859" y="9994"/>
                  </a:lnTo>
                  <a:lnTo>
                    <a:pt x="4872" y="9780"/>
                  </a:lnTo>
                  <a:lnTo>
                    <a:pt x="4910" y="9587"/>
                  </a:lnTo>
                  <a:lnTo>
                    <a:pt x="4949" y="9394"/>
                  </a:lnTo>
                  <a:lnTo>
                    <a:pt x="5000" y="9201"/>
                  </a:lnTo>
                  <a:lnTo>
                    <a:pt x="5064" y="9029"/>
                  </a:lnTo>
                  <a:lnTo>
                    <a:pt x="5128" y="8857"/>
                  </a:lnTo>
                  <a:lnTo>
                    <a:pt x="5218" y="8729"/>
                  </a:lnTo>
                  <a:lnTo>
                    <a:pt x="5308" y="8579"/>
                  </a:lnTo>
                  <a:lnTo>
                    <a:pt x="5398" y="8471"/>
                  </a:lnTo>
                  <a:lnTo>
                    <a:pt x="5513" y="8364"/>
                  </a:lnTo>
                  <a:lnTo>
                    <a:pt x="5615" y="8257"/>
                  </a:lnTo>
                  <a:lnTo>
                    <a:pt x="5731" y="8193"/>
                  </a:lnTo>
                  <a:lnTo>
                    <a:pt x="5846" y="8150"/>
                  </a:lnTo>
                  <a:lnTo>
                    <a:pt x="5974" y="8128"/>
                  </a:lnTo>
                  <a:lnTo>
                    <a:pt x="6103" y="8107"/>
                  </a:lnTo>
                  <a:lnTo>
                    <a:pt x="113909" y="8107"/>
                  </a:lnTo>
                  <a:lnTo>
                    <a:pt x="113909" y="8107"/>
                  </a:lnTo>
                  <a:lnTo>
                    <a:pt x="114037" y="8128"/>
                  </a:lnTo>
                  <a:lnTo>
                    <a:pt x="114166" y="8150"/>
                  </a:lnTo>
                  <a:lnTo>
                    <a:pt x="114281" y="8193"/>
                  </a:lnTo>
                  <a:lnTo>
                    <a:pt x="114396" y="8257"/>
                  </a:lnTo>
                  <a:lnTo>
                    <a:pt x="114499" y="8364"/>
                  </a:lnTo>
                  <a:lnTo>
                    <a:pt x="114601" y="8471"/>
                  </a:lnTo>
                  <a:lnTo>
                    <a:pt x="114704" y="8579"/>
                  </a:lnTo>
                  <a:lnTo>
                    <a:pt x="114794" y="8729"/>
                  </a:lnTo>
                  <a:lnTo>
                    <a:pt x="114884" y="8857"/>
                  </a:lnTo>
                  <a:lnTo>
                    <a:pt x="114948" y="9029"/>
                  </a:lnTo>
                  <a:lnTo>
                    <a:pt x="114999" y="9201"/>
                  </a:lnTo>
                  <a:lnTo>
                    <a:pt x="115063" y="9394"/>
                  </a:lnTo>
                  <a:lnTo>
                    <a:pt x="115102" y="9587"/>
                  </a:lnTo>
                  <a:lnTo>
                    <a:pt x="115127" y="9780"/>
                  </a:lnTo>
                  <a:lnTo>
                    <a:pt x="115153" y="9994"/>
                  </a:lnTo>
                  <a:lnTo>
                    <a:pt x="115153" y="10209"/>
                  </a:lnTo>
                  <a:lnTo>
                    <a:pt x="115153" y="109790"/>
                  </a:lnTo>
                  <a:close/>
                </a:path>
              </a:pathLst>
            </a:custGeom>
            <a:solidFill>
              <a:srgbClr val="1C2B30"/>
            </a:solidFill>
            <a:ln w="9525" cap="flat" cmpd="sng">
              <a:solidFill>
                <a:srgbClr val="1C2B30"/>
              </a:solidFill>
              <a:prstDash val="solid"/>
              <a:round/>
              <a:headEnd type="none" w="med" len="med"/>
              <a:tailEnd type="none" w="med" len="med"/>
            </a:ln>
          </p:spPr>
          <p:txBody>
            <a:bodyPr lIns="124327" tIns="62146" rIns="124327" bIns="62146" anchor="t" anchorCtr="0">
              <a:noAutofit/>
            </a:bodyPr>
            <a:lstStyle/>
            <a:p>
              <a:pPr defTabSz="1243493">
                <a:buClr>
                  <a:srgbClr val="000000"/>
                </a:buClr>
              </a:pPr>
              <a:endParaRPr sz="1904" kern="0">
                <a:solidFill>
                  <a:srgbClr val="000000"/>
                </a:solidFill>
                <a:latin typeface="Arial"/>
                <a:ea typeface="Arial"/>
                <a:cs typeface="Arial"/>
                <a:sym typeface="Arial"/>
              </a:endParaRPr>
            </a:p>
          </p:txBody>
        </p:sp>
        <p:sp>
          <p:nvSpPr>
            <p:cNvPr id="2376" name="Shape 2376"/>
            <p:cNvSpPr/>
            <p:nvPr/>
          </p:nvSpPr>
          <p:spPr>
            <a:xfrm>
              <a:off x="1676400" y="11107738"/>
              <a:ext cx="1930500" cy="68400"/>
            </a:xfrm>
            <a:custGeom>
              <a:avLst/>
              <a:gdLst/>
              <a:ahLst/>
              <a:cxnLst/>
              <a:rect l="0" t="0" r="0" b="0"/>
              <a:pathLst>
                <a:path w="120000" h="120000" extrusionOk="0">
                  <a:moveTo>
                    <a:pt x="65" y="0"/>
                  </a:moveTo>
                  <a:lnTo>
                    <a:pt x="65" y="0"/>
                  </a:lnTo>
                  <a:lnTo>
                    <a:pt x="32" y="4961"/>
                  </a:lnTo>
                  <a:lnTo>
                    <a:pt x="10" y="9612"/>
                  </a:lnTo>
                  <a:lnTo>
                    <a:pt x="0" y="14573"/>
                  </a:lnTo>
                  <a:lnTo>
                    <a:pt x="0" y="19534"/>
                  </a:lnTo>
                  <a:lnTo>
                    <a:pt x="0" y="21705"/>
                  </a:lnTo>
                  <a:lnTo>
                    <a:pt x="0" y="21705"/>
                  </a:lnTo>
                  <a:lnTo>
                    <a:pt x="0" y="26666"/>
                  </a:lnTo>
                  <a:lnTo>
                    <a:pt x="10" y="31627"/>
                  </a:lnTo>
                  <a:lnTo>
                    <a:pt x="32" y="36589"/>
                  </a:lnTo>
                  <a:lnTo>
                    <a:pt x="65" y="41550"/>
                  </a:lnTo>
                  <a:lnTo>
                    <a:pt x="109" y="46201"/>
                  </a:lnTo>
                  <a:lnTo>
                    <a:pt x="153" y="50852"/>
                  </a:lnTo>
                  <a:lnTo>
                    <a:pt x="208" y="55193"/>
                  </a:lnTo>
                  <a:lnTo>
                    <a:pt x="274" y="59844"/>
                  </a:lnTo>
                  <a:lnTo>
                    <a:pt x="339" y="64186"/>
                  </a:lnTo>
                  <a:lnTo>
                    <a:pt x="416" y="68527"/>
                  </a:lnTo>
                  <a:lnTo>
                    <a:pt x="504" y="72558"/>
                  </a:lnTo>
                  <a:lnTo>
                    <a:pt x="592" y="76589"/>
                  </a:lnTo>
                  <a:lnTo>
                    <a:pt x="679" y="80310"/>
                  </a:lnTo>
                  <a:lnTo>
                    <a:pt x="789" y="84031"/>
                  </a:lnTo>
                  <a:lnTo>
                    <a:pt x="899" y="87751"/>
                  </a:lnTo>
                  <a:lnTo>
                    <a:pt x="1019" y="90852"/>
                  </a:lnTo>
                  <a:lnTo>
                    <a:pt x="1129" y="94263"/>
                  </a:lnTo>
                  <a:lnTo>
                    <a:pt x="1260" y="97364"/>
                  </a:lnTo>
                  <a:lnTo>
                    <a:pt x="1392" y="100465"/>
                  </a:lnTo>
                  <a:lnTo>
                    <a:pt x="1535" y="102945"/>
                  </a:lnTo>
                  <a:lnTo>
                    <a:pt x="1677" y="105736"/>
                  </a:lnTo>
                  <a:lnTo>
                    <a:pt x="1820" y="107906"/>
                  </a:lnTo>
                  <a:lnTo>
                    <a:pt x="1973" y="110387"/>
                  </a:lnTo>
                  <a:lnTo>
                    <a:pt x="2127" y="111937"/>
                  </a:lnTo>
                  <a:lnTo>
                    <a:pt x="2280" y="114108"/>
                  </a:lnTo>
                  <a:lnTo>
                    <a:pt x="2445" y="115348"/>
                  </a:lnTo>
                  <a:lnTo>
                    <a:pt x="2609" y="116589"/>
                  </a:lnTo>
                  <a:lnTo>
                    <a:pt x="2774" y="118139"/>
                  </a:lnTo>
                  <a:lnTo>
                    <a:pt x="2938" y="118759"/>
                  </a:lnTo>
                  <a:lnTo>
                    <a:pt x="3114" y="119379"/>
                  </a:lnTo>
                  <a:lnTo>
                    <a:pt x="3289" y="119689"/>
                  </a:lnTo>
                  <a:lnTo>
                    <a:pt x="3464" y="120000"/>
                  </a:lnTo>
                  <a:lnTo>
                    <a:pt x="116524" y="120000"/>
                  </a:lnTo>
                  <a:lnTo>
                    <a:pt x="116524" y="120000"/>
                  </a:lnTo>
                  <a:lnTo>
                    <a:pt x="116710" y="119689"/>
                  </a:lnTo>
                  <a:lnTo>
                    <a:pt x="116885" y="119379"/>
                  </a:lnTo>
                  <a:lnTo>
                    <a:pt x="117050" y="118759"/>
                  </a:lnTo>
                  <a:lnTo>
                    <a:pt x="117225" y="118139"/>
                  </a:lnTo>
                  <a:lnTo>
                    <a:pt x="117390" y="116589"/>
                  </a:lnTo>
                  <a:lnTo>
                    <a:pt x="117554" y="115348"/>
                  </a:lnTo>
                  <a:lnTo>
                    <a:pt x="117719" y="114108"/>
                  </a:lnTo>
                  <a:lnTo>
                    <a:pt x="117872" y="111937"/>
                  </a:lnTo>
                  <a:lnTo>
                    <a:pt x="118026" y="110387"/>
                  </a:lnTo>
                  <a:lnTo>
                    <a:pt x="118179" y="107906"/>
                  </a:lnTo>
                  <a:lnTo>
                    <a:pt x="118322" y="105736"/>
                  </a:lnTo>
                  <a:lnTo>
                    <a:pt x="118464" y="102945"/>
                  </a:lnTo>
                  <a:lnTo>
                    <a:pt x="118607" y="100465"/>
                  </a:lnTo>
                  <a:lnTo>
                    <a:pt x="118739" y="97364"/>
                  </a:lnTo>
                  <a:lnTo>
                    <a:pt x="118859" y="94263"/>
                  </a:lnTo>
                  <a:lnTo>
                    <a:pt x="118980" y="90852"/>
                  </a:lnTo>
                  <a:lnTo>
                    <a:pt x="119089" y="87751"/>
                  </a:lnTo>
                  <a:lnTo>
                    <a:pt x="119210" y="84031"/>
                  </a:lnTo>
                  <a:lnTo>
                    <a:pt x="119309" y="80310"/>
                  </a:lnTo>
                  <a:lnTo>
                    <a:pt x="119407" y="76589"/>
                  </a:lnTo>
                  <a:lnTo>
                    <a:pt x="119495" y="72558"/>
                  </a:lnTo>
                  <a:lnTo>
                    <a:pt x="119572" y="68527"/>
                  </a:lnTo>
                  <a:lnTo>
                    <a:pt x="119660" y="64186"/>
                  </a:lnTo>
                  <a:lnTo>
                    <a:pt x="119725" y="59844"/>
                  </a:lnTo>
                  <a:lnTo>
                    <a:pt x="119791" y="55193"/>
                  </a:lnTo>
                  <a:lnTo>
                    <a:pt x="119846" y="50852"/>
                  </a:lnTo>
                  <a:lnTo>
                    <a:pt x="119890" y="46201"/>
                  </a:lnTo>
                  <a:lnTo>
                    <a:pt x="119934" y="41550"/>
                  </a:lnTo>
                  <a:lnTo>
                    <a:pt x="119956" y="36589"/>
                  </a:lnTo>
                  <a:lnTo>
                    <a:pt x="119978" y="31627"/>
                  </a:lnTo>
                  <a:lnTo>
                    <a:pt x="119989" y="26666"/>
                  </a:lnTo>
                  <a:lnTo>
                    <a:pt x="120000" y="21705"/>
                  </a:lnTo>
                  <a:lnTo>
                    <a:pt x="120000" y="19534"/>
                  </a:lnTo>
                  <a:lnTo>
                    <a:pt x="120000" y="19534"/>
                  </a:lnTo>
                  <a:lnTo>
                    <a:pt x="119989" y="14573"/>
                  </a:lnTo>
                  <a:lnTo>
                    <a:pt x="119978" y="9612"/>
                  </a:lnTo>
                  <a:lnTo>
                    <a:pt x="119967" y="4961"/>
                  </a:lnTo>
                  <a:lnTo>
                    <a:pt x="119934" y="0"/>
                  </a:lnTo>
                  <a:lnTo>
                    <a:pt x="65" y="0"/>
                  </a:lnTo>
                  <a:close/>
                </a:path>
              </a:pathLst>
            </a:custGeom>
            <a:solidFill>
              <a:srgbClr val="1C2B30"/>
            </a:solidFill>
            <a:ln w="9525" cap="flat" cmpd="sng">
              <a:solidFill>
                <a:srgbClr val="1C2B30"/>
              </a:solidFill>
              <a:prstDash val="solid"/>
              <a:round/>
              <a:headEnd type="none" w="med" len="med"/>
              <a:tailEnd type="none" w="med" len="med"/>
            </a:ln>
          </p:spPr>
          <p:txBody>
            <a:bodyPr lIns="124327" tIns="62146" rIns="124327" bIns="62146" anchor="t" anchorCtr="0">
              <a:noAutofit/>
            </a:bodyPr>
            <a:lstStyle/>
            <a:p>
              <a:pPr defTabSz="1243493">
                <a:buClr>
                  <a:srgbClr val="000000"/>
                </a:buClr>
              </a:pPr>
              <a:endParaRPr sz="1904" kern="0">
                <a:solidFill>
                  <a:srgbClr val="000000"/>
                </a:solidFill>
                <a:latin typeface="Arial"/>
                <a:ea typeface="Arial"/>
                <a:cs typeface="Arial"/>
                <a:sym typeface="Arial"/>
              </a:endParaRPr>
            </a:p>
          </p:txBody>
        </p:sp>
        <p:sp>
          <p:nvSpPr>
            <p:cNvPr id="2377" name="Shape 2377"/>
            <p:cNvSpPr/>
            <p:nvPr/>
          </p:nvSpPr>
          <p:spPr>
            <a:xfrm>
              <a:off x="1687513" y="10825163"/>
              <a:ext cx="1908300" cy="263400"/>
            </a:xfrm>
            <a:custGeom>
              <a:avLst/>
              <a:gdLst/>
              <a:ahLst/>
              <a:cxnLst/>
              <a:rect l="0" t="0" r="0" b="0"/>
              <a:pathLst>
                <a:path w="120000" h="120000" extrusionOk="0">
                  <a:moveTo>
                    <a:pt x="119844" y="105449"/>
                  </a:moveTo>
                  <a:lnTo>
                    <a:pt x="112616" y="5356"/>
                  </a:lnTo>
                  <a:lnTo>
                    <a:pt x="112616" y="5356"/>
                  </a:lnTo>
                  <a:lnTo>
                    <a:pt x="112505" y="4157"/>
                  </a:lnTo>
                  <a:lnTo>
                    <a:pt x="112383" y="3117"/>
                  </a:lnTo>
                  <a:lnTo>
                    <a:pt x="112250" y="2158"/>
                  </a:lnTo>
                  <a:lnTo>
                    <a:pt x="112095" y="1359"/>
                  </a:lnTo>
                  <a:lnTo>
                    <a:pt x="111929" y="799"/>
                  </a:lnTo>
                  <a:lnTo>
                    <a:pt x="111751" y="319"/>
                  </a:lnTo>
                  <a:lnTo>
                    <a:pt x="111574" y="79"/>
                  </a:lnTo>
                  <a:lnTo>
                    <a:pt x="111385" y="0"/>
                  </a:lnTo>
                  <a:lnTo>
                    <a:pt x="8614" y="0"/>
                  </a:lnTo>
                  <a:lnTo>
                    <a:pt x="8614" y="0"/>
                  </a:lnTo>
                  <a:lnTo>
                    <a:pt x="8425" y="79"/>
                  </a:lnTo>
                  <a:lnTo>
                    <a:pt x="8237" y="319"/>
                  </a:lnTo>
                  <a:lnTo>
                    <a:pt x="8070" y="799"/>
                  </a:lnTo>
                  <a:lnTo>
                    <a:pt x="7904" y="1359"/>
                  </a:lnTo>
                  <a:lnTo>
                    <a:pt x="7749" y="2158"/>
                  </a:lnTo>
                  <a:lnTo>
                    <a:pt x="7605" y="3117"/>
                  </a:lnTo>
                  <a:lnTo>
                    <a:pt x="7483" y="4157"/>
                  </a:lnTo>
                  <a:lnTo>
                    <a:pt x="7383" y="5356"/>
                  </a:lnTo>
                  <a:lnTo>
                    <a:pt x="155" y="105449"/>
                  </a:lnTo>
                  <a:lnTo>
                    <a:pt x="155" y="105449"/>
                  </a:lnTo>
                  <a:lnTo>
                    <a:pt x="88" y="106728"/>
                  </a:lnTo>
                  <a:lnTo>
                    <a:pt x="22" y="108007"/>
                  </a:lnTo>
                  <a:lnTo>
                    <a:pt x="0" y="109287"/>
                  </a:lnTo>
                  <a:lnTo>
                    <a:pt x="0" y="110566"/>
                  </a:lnTo>
                  <a:lnTo>
                    <a:pt x="11" y="111765"/>
                  </a:lnTo>
                  <a:lnTo>
                    <a:pt x="66" y="112964"/>
                  </a:lnTo>
                  <a:lnTo>
                    <a:pt x="121" y="114163"/>
                  </a:lnTo>
                  <a:lnTo>
                    <a:pt x="210" y="115283"/>
                  </a:lnTo>
                  <a:lnTo>
                    <a:pt x="299" y="116242"/>
                  </a:lnTo>
                  <a:lnTo>
                    <a:pt x="410" y="117201"/>
                  </a:lnTo>
                  <a:lnTo>
                    <a:pt x="543" y="118081"/>
                  </a:lnTo>
                  <a:lnTo>
                    <a:pt x="687" y="118720"/>
                  </a:lnTo>
                  <a:lnTo>
                    <a:pt x="853" y="119280"/>
                  </a:lnTo>
                  <a:lnTo>
                    <a:pt x="1019" y="119680"/>
                  </a:lnTo>
                  <a:lnTo>
                    <a:pt x="1197" y="119920"/>
                  </a:lnTo>
                  <a:lnTo>
                    <a:pt x="1385" y="120000"/>
                  </a:lnTo>
                  <a:lnTo>
                    <a:pt x="118614" y="120000"/>
                  </a:lnTo>
                  <a:lnTo>
                    <a:pt x="118614" y="120000"/>
                  </a:lnTo>
                  <a:lnTo>
                    <a:pt x="118802" y="119920"/>
                  </a:lnTo>
                  <a:lnTo>
                    <a:pt x="118980" y="119680"/>
                  </a:lnTo>
                  <a:lnTo>
                    <a:pt x="119146" y="119280"/>
                  </a:lnTo>
                  <a:lnTo>
                    <a:pt x="119301" y="118720"/>
                  </a:lnTo>
                  <a:lnTo>
                    <a:pt x="119445" y="118081"/>
                  </a:lnTo>
                  <a:lnTo>
                    <a:pt x="119578" y="117201"/>
                  </a:lnTo>
                  <a:lnTo>
                    <a:pt x="119700" y="116242"/>
                  </a:lnTo>
                  <a:lnTo>
                    <a:pt x="119789" y="115283"/>
                  </a:lnTo>
                  <a:lnTo>
                    <a:pt x="119878" y="114163"/>
                  </a:lnTo>
                  <a:lnTo>
                    <a:pt x="119933" y="112964"/>
                  </a:lnTo>
                  <a:lnTo>
                    <a:pt x="119977" y="111765"/>
                  </a:lnTo>
                  <a:lnTo>
                    <a:pt x="120000" y="110566"/>
                  </a:lnTo>
                  <a:lnTo>
                    <a:pt x="120000" y="109287"/>
                  </a:lnTo>
                  <a:lnTo>
                    <a:pt x="119966" y="108007"/>
                  </a:lnTo>
                  <a:lnTo>
                    <a:pt x="119911" y="106728"/>
                  </a:lnTo>
                  <a:lnTo>
                    <a:pt x="119844" y="105449"/>
                  </a:lnTo>
                  <a:lnTo>
                    <a:pt x="119844" y="105449"/>
                  </a:lnTo>
                  <a:close/>
                  <a:moveTo>
                    <a:pt x="44922" y="110806"/>
                  </a:moveTo>
                  <a:lnTo>
                    <a:pt x="46241" y="86102"/>
                  </a:lnTo>
                  <a:lnTo>
                    <a:pt x="73747" y="86102"/>
                  </a:lnTo>
                  <a:lnTo>
                    <a:pt x="75077" y="110806"/>
                  </a:lnTo>
                  <a:lnTo>
                    <a:pt x="44922" y="110806"/>
                  </a:lnTo>
                  <a:close/>
                  <a:moveTo>
                    <a:pt x="9667" y="76828"/>
                  </a:moveTo>
                  <a:lnTo>
                    <a:pt x="13004" y="21665"/>
                  </a:lnTo>
                  <a:lnTo>
                    <a:pt x="106995" y="21665"/>
                  </a:lnTo>
                  <a:lnTo>
                    <a:pt x="110332" y="76828"/>
                  </a:lnTo>
                  <a:lnTo>
                    <a:pt x="9667" y="76828"/>
                  </a:lnTo>
                  <a:close/>
                </a:path>
              </a:pathLst>
            </a:custGeom>
            <a:solidFill>
              <a:srgbClr val="1C2B30"/>
            </a:solidFill>
            <a:ln w="9525" cap="flat" cmpd="sng">
              <a:solidFill>
                <a:srgbClr val="1C2B30"/>
              </a:solidFill>
              <a:prstDash val="solid"/>
              <a:round/>
              <a:headEnd type="none" w="med" len="med"/>
              <a:tailEnd type="none" w="med" len="med"/>
            </a:ln>
          </p:spPr>
          <p:txBody>
            <a:bodyPr lIns="124327" tIns="62146" rIns="124327" bIns="62146" anchor="t" anchorCtr="0">
              <a:noAutofit/>
            </a:bodyPr>
            <a:lstStyle/>
            <a:p>
              <a:pPr defTabSz="1243493">
                <a:buClr>
                  <a:srgbClr val="000000"/>
                </a:buClr>
              </a:pPr>
              <a:endParaRPr sz="1904" kern="0">
                <a:solidFill>
                  <a:srgbClr val="000000"/>
                </a:solidFill>
                <a:latin typeface="Arial"/>
                <a:ea typeface="Arial"/>
                <a:cs typeface="Arial"/>
                <a:sym typeface="Arial"/>
              </a:endParaRPr>
            </a:p>
          </p:txBody>
        </p:sp>
      </p:grpSp>
      <p:sp>
        <p:nvSpPr>
          <p:cNvPr id="2378" name="Shape 2378"/>
          <p:cNvSpPr/>
          <p:nvPr/>
        </p:nvSpPr>
        <p:spPr>
          <a:xfrm>
            <a:off x="906510" y="3214279"/>
            <a:ext cx="1249183" cy="336569"/>
          </a:xfrm>
          <a:prstGeom prst="rect">
            <a:avLst/>
          </a:prstGeom>
          <a:noFill/>
          <a:ln>
            <a:noFill/>
          </a:ln>
        </p:spPr>
        <p:txBody>
          <a:bodyPr lIns="124327" tIns="62146" rIns="124327" bIns="62146" anchor="t" anchorCtr="0">
            <a:noAutofit/>
          </a:bodyPr>
          <a:lstStyle/>
          <a:p>
            <a:pPr defTabSz="1243493">
              <a:lnSpc>
                <a:spcPct val="90000"/>
              </a:lnSpc>
              <a:buClr>
                <a:srgbClr val="000000"/>
              </a:buClr>
              <a:buSzPct val="25000"/>
            </a:pPr>
            <a:r>
              <a:rPr lang="en-US" sz="1360" kern="0">
                <a:solidFill>
                  <a:srgbClr val="254356"/>
                </a:solidFill>
                <a:latin typeface="Arial"/>
                <a:ea typeface="Arial"/>
                <a:cs typeface="Arial"/>
                <a:sym typeface="Arial"/>
              </a:rPr>
              <a:t>push / pull</a:t>
            </a:r>
          </a:p>
        </p:txBody>
      </p:sp>
      <p:pic>
        <p:nvPicPr>
          <p:cNvPr id="2379" name="Shape 2379"/>
          <p:cNvPicPr preferRelativeResize="0"/>
          <p:nvPr/>
        </p:nvPicPr>
        <p:blipFill rotWithShape="1">
          <a:blip r:embed="rId3">
            <a:alphaModFix/>
          </a:blip>
          <a:srcRect/>
          <a:stretch/>
        </p:blipFill>
        <p:spPr>
          <a:xfrm>
            <a:off x="1715793" y="1503194"/>
            <a:ext cx="503426" cy="503426"/>
          </a:xfrm>
          <a:prstGeom prst="rect">
            <a:avLst/>
          </a:prstGeom>
          <a:noFill/>
          <a:ln>
            <a:noFill/>
          </a:ln>
        </p:spPr>
      </p:pic>
      <p:grpSp>
        <p:nvGrpSpPr>
          <p:cNvPr id="2380" name="Shape 2380"/>
          <p:cNvGrpSpPr/>
          <p:nvPr/>
        </p:nvGrpSpPr>
        <p:grpSpPr>
          <a:xfrm>
            <a:off x="1037234" y="2044649"/>
            <a:ext cx="511692" cy="450346"/>
            <a:chOff x="-1437823" y="5187289"/>
            <a:chExt cx="733200" cy="645300"/>
          </a:xfrm>
        </p:grpSpPr>
        <p:sp>
          <p:nvSpPr>
            <p:cNvPr id="2381" name="Shape 2381"/>
            <p:cNvSpPr/>
            <p:nvPr/>
          </p:nvSpPr>
          <p:spPr>
            <a:xfrm>
              <a:off x="-1437823" y="5187289"/>
              <a:ext cx="733200" cy="645300"/>
            </a:xfrm>
            <a:custGeom>
              <a:avLst/>
              <a:gdLst/>
              <a:ahLst/>
              <a:cxnLst/>
              <a:rect l="0" t="0" r="0" b="0"/>
              <a:pathLst>
                <a:path w="120000" h="120000" extrusionOk="0">
                  <a:moveTo>
                    <a:pt x="114432" y="0"/>
                  </a:moveTo>
                  <a:cubicBezTo>
                    <a:pt x="5567" y="0"/>
                    <a:pt x="5567" y="0"/>
                    <a:pt x="5567" y="0"/>
                  </a:cubicBezTo>
                  <a:cubicBezTo>
                    <a:pt x="2474" y="0"/>
                    <a:pt x="0" y="2807"/>
                    <a:pt x="0" y="6315"/>
                  </a:cubicBezTo>
                  <a:cubicBezTo>
                    <a:pt x="0" y="113684"/>
                    <a:pt x="0" y="113684"/>
                    <a:pt x="0" y="113684"/>
                  </a:cubicBezTo>
                  <a:cubicBezTo>
                    <a:pt x="0" y="117192"/>
                    <a:pt x="2474" y="120000"/>
                    <a:pt x="5567" y="120000"/>
                  </a:cubicBezTo>
                  <a:cubicBezTo>
                    <a:pt x="114432" y="120000"/>
                    <a:pt x="114432" y="120000"/>
                    <a:pt x="114432" y="120000"/>
                  </a:cubicBezTo>
                  <a:cubicBezTo>
                    <a:pt x="117525" y="120000"/>
                    <a:pt x="120000" y="117192"/>
                    <a:pt x="120000" y="113684"/>
                  </a:cubicBezTo>
                  <a:cubicBezTo>
                    <a:pt x="120000" y="6315"/>
                    <a:pt x="120000" y="6315"/>
                    <a:pt x="120000" y="6315"/>
                  </a:cubicBezTo>
                  <a:cubicBezTo>
                    <a:pt x="120000" y="2807"/>
                    <a:pt x="117525" y="0"/>
                    <a:pt x="114432" y="0"/>
                  </a:cubicBezTo>
                  <a:close/>
                  <a:moveTo>
                    <a:pt x="115670" y="115087"/>
                  </a:moveTo>
                  <a:cubicBezTo>
                    <a:pt x="4329" y="115087"/>
                    <a:pt x="4329" y="115087"/>
                    <a:pt x="4329" y="115087"/>
                  </a:cubicBezTo>
                  <a:cubicBezTo>
                    <a:pt x="4329" y="28771"/>
                    <a:pt x="4329" y="28771"/>
                    <a:pt x="4329" y="28771"/>
                  </a:cubicBezTo>
                  <a:cubicBezTo>
                    <a:pt x="115670" y="28771"/>
                    <a:pt x="115670" y="28771"/>
                    <a:pt x="115670" y="28771"/>
                  </a:cubicBezTo>
                  <a:cubicBezTo>
                    <a:pt x="115670" y="115087"/>
                    <a:pt x="115670" y="115087"/>
                    <a:pt x="115670" y="115087"/>
                  </a:cubicBezTo>
                  <a:close/>
                  <a:moveTo>
                    <a:pt x="115670" y="23859"/>
                  </a:moveTo>
                  <a:cubicBezTo>
                    <a:pt x="4329" y="23859"/>
                    <a:pt x="4329" y="23859"/>
                    <a:pt x="4329" y="23859"/>
                  </a:cubicBezTo>
                  <a:cubicBezTo>
                    <a:pt x="4329" y="4912"/>
                    <a:pt x="4329" y="4912"/>
                    <a:pt x="4329" y="4912"/>
                  </a:cubicBezTo>
                  <a:cubicBezTo>
                    <a:pt x="115670" y="4912"/>
                    <a:pt x="115670" y="4912"/>
                    <a:pt x="115670" y="4912"/>
                  </a:cubicBezTo>
                  <a:cubicBezTo>
                    <a:pt x="115670" y="23859"/>
                    <a:pt x="115670" y="23859"/>
                    <a:pt x="115670" y="23859"/>
                  </a:cubicBezTo>
                  <a:close/>
                </a:path>
              </a:pathLst>
            </a:custGeom>
            <a:solidFill>
              <a:srgbClr val="507C8B"/>
            </a:solidFill>
            <a:ln w="9525" cap="flat" cmpd="sng">
              <a:solidFill>
                <a:srgbClr val="000000"/>
              </a:solidFill>
              <a:prstDash val="solid"/>
              <a:round/>
              <a:headEnd type="none" w="med" len="med"/>
              <a:tailEnd type="none" w="med" len="med"/>
            </a:ln>
          </p:spPr>
          <p:txBody>
            <a:bodyPr lIns="124327" tIns="62146" rIns="124327" bIns="62146" anchor="t" anchorCtr="0">
              <a:noAutofit/>
            </a:bodyPr>
            <a:lstStyle/>
            <a:p>
              <a:pPr defTabSz="1243493">
                <a:buClr>
                  <a:srgbClr val="000000"/>
                </a:buClr>
              </a:pPr>
              <a:endParaRPr sz="1904" kern="0">
                <a:solidFill>
                  <a:srgbClr val="000000"/>
                </a:solidFill>
                <a:latin typeface="Arial"/>
                <a:ea typeface="Arial"/>
                <a:cs typeface="Arial"/>
                <a:sym typeface="Arial"/>
              </a:endParaRPr>
            </a:p>
          </p:txBody>
        </p:sp>
        <p:sp>
          <p:nvSpPr>
            <p:cNvPr id="2382" name="Shape 2382"/>
            <p:cNvSpPr/>
            <p:nvPr/>
          </p:nvSpPr>
          <p:spPr>
            <a:xfrm>
              <a:off x="-1350637" y="5243776"/>
              <a:ext cx="41700" cy="41100"/>
            </a:xfrm>
            <a:prstGeom prst="ellipse">
              <a:avLst/>
            </a:prstGeom>
            <a:solidFill>
              <a:srgbClr val="507C8B"/>
            </a:solidFill>
            <a:ln w="9525" cap="flat" cmpd="sng">
              <a:solidFill>
                <a:srgbClr val="000000"/>
              </a:solidFill>
              <a:prstDash val="solid"/>
              <a:round/>
              <a:headEnd type="none" w="med" len="med"/>
              <a:tailEnd type="none" w="med" len="med"/>
            </a:ln>
          </p:spPr>
          <p:txBody>
            <a:bodyPr lIns="124327" tIns="62146" rIns="124327" bIns="62146" anchor="t" anchorCtr="0">
              <a:noAutofit/>
            </a:bodyPr>
            <a:lstStyle/>
            <a:p>
              <a:pPr defTabSz="1243493">
                <a:buClr>
                  <a:srgbClr val="000000"/>
                </a:buClr>
              </a:pPr>
              <a:endParaRPr sz="1904" kern="0">
                <a:solidFill>
                  <a:srgbClr val="000000"/>
                </a:solidFill>
                <a:latin typeface="Arial"/>
                <a:ea typeface="Arial"/>
                <a:cs typeface="Arial"/>
                <a:sym typeface="Arial"/>
              </a:endParaRPr>
            </a:p>
          </p:txBody>
        </p:sp>
        <p:sp>
          <p:nvSpPr>
            <p:cNvPr id="2383" name="Shape 2383"/>
            <p:cNvSpPr/>
            <p:nvPr/>
          </p:nvSpPr>
          <p:spPr>
            <a:xfrm>
              <a:off x="-1252400" y="5243776"/>
              <a:ext cx="41700" cy="41100"/>
            </a:xfrm>
            <a:prstGeom prst="ellipse">
              <a:avLst/>
            </a:prstGeom>
            <a:solidFill>
              <a:srgbClr val="507C8B"/>
            </a:solidFill>
            <a:ln w="9525" cap="flat" cmpd="sng">
              <a:solidFill>
                <a:srgbClr val="000000"/>
              </a:solidFill>
              <a:prstDash val="solid"/>
              <a:round/>
              <a:headEnd type="none" w="med" len="med"/>
              <a:tailEnd type="none" w="med" len="med"/>
            </a:ln>
          </p:spPr>
          <p:txBody>
            <a:bodyPr lIns="124327" tIns="62146" rIns="124327" bIns="62146" anchor="t" anchorCtr="0">
              <a:noAutofit/>
            </a:bodyPr>
            <a:lstStyle/>
            <a:p>
              <a:pPr defTabSz="1243493">
                <a:buClr>
                  <a:srgbClr val="000000"/>
                </a:buClr>
              </a:pPr>
              <a:endParaRPr sz="1904" kern="0">
                <a:solidFill>
                  <a:srgbClr val="000000"/>
                </a:solidFill>
                <a:latin typeface="Arial"/>
                <a:ea typeface="Arial"/>
                <a:cs typeface="Arial"/>
                <a:sym typeface="Arial"/>
              </a:endParaRPr>
            </a:p>
          </p:txBody>
        </p:sp>
        <p:sp>
          <p:nvSpPr>
            <p:cNvPr id="2384" name="Shape 2384"/>
            <p:cNvSpPr/>
            <p:nvPr/>
          </p:nvSpPr>
          <p:spPr>
            <a:xfrm>
              <a:off x="-1154162" y="5243776"/>
              <a:ext cx="41700" cy="41100"/>
            </a:xfrm>
            <a:prstGeom prst="ellipse">
              <a:avLst/>
            </a:prstGeom>
            <a:solidFill>
              <a:srgbClr val="507C8B"/>
            </a:solidFill>
            <a:ln w="9525" cap="flat" cmpd="sng">
              <a:solidFill>
                <a:srgbClr val="000000"/>
              </a:solidFill>
              <a:prstDash val="solid"/>
              <a:round/>
              <a:headEnd type="none" w="med" len="med"/>
              <a:tailEnd type="none" w="med" len="med"/>
            </a:ln>
          </p:spPr>
          <p:txBody>
            <a:bodyPr lIns="124327" tIns="62146" rIns="124327" bIns="62146" anchor="t" anchorCtr="0">
              <a:noAutofit/>
            </a:bodyPr>
            <a:lstStyle/>
            <a:p>
              <a:pPr defTabSz="1243493">
                <a:buClr>
                  <a:srgbClr val="000000"/>
                </a:buClr>
              </a:pPr>
              <a:endParaRPr sz="1904" kern="0">
                <a:solidFill>
                  <a:srgbClr val="000000"/>
                </a:solidFill>
                <a:latin typeface="Arial"/>
                <a:ea typeface="Arial"/>
                <a:cs typeface="Arial"/>
                <a:sym typeface="Arial"/>
              </a:endParaRPr>
            </a:p>
          </p:txBody>
        </p:sp>
        <p:sp>
          <p:nvSpPr>
            <p:cNvPr id="2385" name="Shape 2385"/>
            <p:cNvSpPr/>
            <p:nvPr/>
          </p:nvSpPr>
          <p:spPr>
            <a:xfrm>
              <a:off x="-1222316" y="5470332"/>
              <a:ext cx="117300" cy="207600"/>
            </a:xfrm>
            <a:custGeom>
              <a:avLst/>
              <a:gdLst/>
              <a:ahLst/>
              <a:cxnLst/>
              <a:rect l="0" t="0" r="0" b="0"/>
              <a:pathLst>
                <a:path w="120000" h="120000" extrusionOk="0">
                  <a:moveTo>
                    <a:pt x="3870" y="117818"/>
                  </a:moveTo>
                  <a:cubicBezTo>
                    <a:pt x="11612" y="120000"/>
                    <a:pt x="19354" y="120000"/>
                    <a:pt x="23225" y="117818"/>
                  </a:cubicBezTo>
                  <a:cubicBezTo>
                    <a:pt x="23225" y="117818"/>
                    <a:pt x="112258" y="65454"/>
                    <a:pt x="116129" y="65454"/>
                  </a:cubicBezTo>
                  <a:cubicBezTo>
                    <a:pt x="120000" y="63272"/>
                    <a:pt x="120000" y="58909"/>
                    <a:pt x="116129" y="54545"/>
                  </a:cubicBezTo>
                  <a:cubicBezTo>
                    <a:pt x="116129" y="54545"/>
                    <a:pt x="61935" y="24000"/>
                    <a:pt x="23225" y="2181"/>
                  </a:cubicBezTo>
                  <a:cubicBezTo>
                    <a:pt x="19354" y="0"/>
                    <a:pt x="19354" y="0"/>
                    <a:pt x="15483" y="0"/>
                  </a:cubicBezTo>
                  <a:cubicBezTo>
                    <a:pt x="11612" y="0"/>
                    <a:pt x="7741" y="0"/>
                    <a:pt x="3870" y="2181"/>
                  </a:cubicBezTo>
                  <a:cubicBezTo>
                    <a:pt x="0" y="4363"/>
                    <a:pt x="0" y="10909"/>
                    <a:pt x="3870" y="13090"/>
                  </a:cubicBezTo>
                  <a:cubicBezTo>
                    <a:pt x="89032" y="58909"/>
                    <a:pt x="89032" y="58909"/>
                    <a:pt x="89032" y="58909"/>
                  </a:cubicBezTo>
                  <a:cubicBezTo>
                    <a:pt x="3870" y="106909"/>
                    <a:pt x="3870" y="106909"/>
                    <a:pt x="3870" y="106909"/>
                  </a:cubicBezTo>
                  <a:cubicBezTo>
                    <a:pt x="0" y="109090"/>
                    <a:pt x="0" y="113454"/>
                    <a:pt x="3870" y="117818"/>
                  </a:cubicBezTo>
                  <a:close/>
                </a:path>
              </a:pathLst>
            </a:custGeom>
            <a:solidFill>
              <a:srgbClr val="507C8B"/>
            </a:solidFill>
            <a:ln w="9525" cap="flat" cmpd="sng">
              <a:solidFill>
                <a:srgbClr val="000000"/>
              </a:solidFill>
              <a:prstDash val="solid"/>
              <a:round/>
              <a:headEnd type="none" w="med" len="med"/>
              <a:tailEnd type="none" w="med" len="med"/>
            </a:ln>
          </p:spPr>
          <p:txBody>
            <a:bodyPr lIns="124327" tIns="62146" rIns="124327" bIns="62146" anchor="t" anchorCtr="0">
              <a:noAutofit/>
            </a:bodyPr>
            <a:lstStyle/>
            <a:p>
              <a:pPr defTabSz="1243493">
                <a:buClr>
                  <a:srgbClr val="000000"/>
                </a:buClr>
              </a:pPr>
              <a:endParaRPr sz="1904" kern="0">
                <a:solidFill>
                  <a:srgbClr val="000000"/>
                </a:solidFill>
                <a:latin typeface="Arial"/>
                <a:ea typeface="Arial"/>
                <a:cs typeface="Arial"/>
                <a:sym typeface="Arial"/>
              </a:endParaRPr>
            </a:p>
          </p:txBody>
        </p:sp>
        <p:sp>
          <p:nvSpPr>
            <p:cNvPr id="2386" name="Shape 2386"/>
            <p:cNvSpPr/>
            <p:nvPr/>
          </p:nvSpPr>
          <p:spPr>
            <a:xfrm>
              <a:off x="-1089695" y="5651457"/>
              <a:ext cx="154800" cy="26400"/>
            </a:xfrm>
            <a:custGeom>
              <a:avLst/>
              <a:gdLst/>
              <a:ahLst/>
              <a:cxnLst/>
              <a:rect l="0" t="0" r="0" b="0"/>
              <a:pathLst>
                <a:path w="120000" h="120000" extrusionOk="0">
                  <a:moveTo>
                    <a:pt x="11707" y="119999"/>
                  </a:moveTo>
                  <a:cubicBezTo>
                    <a:pt x="108292" y="119999"/>
                    <a:pt x="108292" y="119999"/>
                    <a:pt x="108292" y="119999"/>
                  </a:cubicBezTo>
                  <a:cubicBezTo>
                    <a:pt x="114146" y="119999"/>
                    <a:pt x="120000" y="85714"/>
                    <a:pt x="120000" y="51428"/>
                  </a:cubicBezTo>
                  <a:cubicBezTo>
                    <a:pt x="120000" y="17142"/>
                    <a:pt x="114146" y="0"/>
                    <a:pt x="108292" y="0"/>
                  </a:cubicBezTo>
                  <a:cubicBezTo>
                    <a:pt x="11707" y="0"/>
                    <a:pt x="11707" y="0"/>
                    <a:pt x="11707" y="0"/>
                  </a:cubicBezTo>
                  <a:cubicBezTo>
                    <a:pt x="5853" y="0"/>
                    <a:pt x="0" y="17142"/>
                    <a:pt x="0" y="51428"/>
                  </a:cubicBezTo>
                  <a:cubicBezTo>
                    <a:pt x="0" y="85714"/>
                    <a:pt x="5853" y="119999"/>
                    <a:pt x="11707" y="119999"/>
                  </a:cubicBezTo>
                  <a:close/>
                </a:path>
              </a:pathLst>
            </a:custGeom>
            <a:solidFill>
              <a:srgbClr val="507C8B"/>
            </a:solidFill>
            <a:ln w="9525" cap="flat" cmpd="sng">
              <a:solidFill>
                <a:srgbClr val="000000"/>
              </a:solidFill>
              <a:prstDash val="solid"/>
              <a:round/>
              <a:headEnd type="none" w="med" len="med"/>
              <a:tailEnd type="none" w="med" len="med"/>
            </a:ln>
          </p:spPr>
          <p:txBody>
            <a:bodyPr lIns="124327" tIns="62146" rIns="124327" bIns="62146" anchor="t" anchorCtr="0">
              <a:noAutofit/>
            </a:bodyPr>
            <a:lstStyle/>
            <a:p>
              <a:pPr defTabSz="1243493">
                <a:buClr>
                  <a:srgbClr val="000000"/>
                </a:buClr>
              </a:pPr>
              <a:endParaRPr sz="1904" kern="0">
                <a:solidFill>
                  <a:srgbClr val="000000"/>
                </a:solidFill>
                <a:latin typeface="Arial"/>
                <a:ea typeface="Arial"/>
                <a:cs typeface="Arial"/>
                <a:sym typeface="Arial"/>
              </a:endParaRPr>
            </a:p>
          </p:txBody>
        </p:sp>
      </p:grpSp>
      <p:sp>
        <p:nvSpPr>
          <p:cNvPr id="2387" name="Shape 2387"/>
          <p:cNvSpPr/>
          <p:nvPr/>
        </p:nvSpPr>
        <p:spPr>
          <a:xfrm>
            <a:off x="1280235" y="1118218"/>
            <a:ext cx="1688151" cy="336569"/>
          </a:xfrm>
          <a:prstGeom prst="rect">
            <a:avLst/>
          </a:prstGeom>
          <a:noFill/>
          <a:ln>
            <a:noFill/>
          </a:ln>
        </p:spPr>
        <p:txBody>
          <a:bodyPr lIns="124327" tIns="62146" rIns="124327" bIns="62146" anchor="t" anchorCtr="0">
            <a:noAutofit/>
          </a:bodyPr>
          <a:lstStyle/>
          <a:p>
            <a:pPr defTabSz="1243493">
              <a:lnSpc>
                <a:spcPct val="90000"/>
              </a:lnSpc>
              <a:buClr>
                <a:srgbClr val="000000"/>
              </a:buClr>
              <a:buSzPct val="25000"/>
            </a:pPr>
            <a:r>
              <a:rPr lang="en-US" sz="1496" kern="0">
                <a:solidFill>
                  <a:srgbClr val="254356"/>
                </a:solidFill>
                <a:latin typeface="Arial"/>
                <a:ea typeface="Arial"/>
                <a:cs typeface="Arial"/>
                <a:sym typeface="Arial"/>
              </a:rPr>
              <a:t>Admin / User</a:t>
            </a:r>
          </a:p>
        </p:txBody>
      </p:sp>
      <p:cxnSp>
        <p:nvCxnSpPr>
          <p:cNvPr id="2388" name="Shape 2388"/>
          <p:cNvCxnSpPr/>
          <p:nvPr/>
        </p:nvCxnSpPr>
        <p:spPr>
          <a:xfrm>
            <a:off x="2265620" y="1683690"/>
            <a:ext cx="3889111" cy="410411"/>
          </a:xfrm>
          <a:prstGeom prst="bentConnector2">
            <a:avLst/>
          </a:prstGeom>
          <a:noFill/>
          <a:ln w="9525" cap="flat" cmpd="sng">
            <a:solidFill>
              <a:schemeClr val="accent1"/>
            </a:solidFill>
            <a:prstDash val="solid"/>
            <a:miter lim="8000"/>
            <a:headEnd type="none" w="med" len="med"/>
            <a:tailEnd type="triangle" w="lg" len="lg"/>
          </a:ln>
        </p:spPr>
      </p:cxnSp>
      <p:cxnSp>
        <p:nvCxnSpPr>
          <p:cNvPr id="2389" name="Shape 2389"/>
          <p:cNvCxnSpPr/>
          <p:nvPr/>
        </p:nvCxnSpPr>
        <p:spPr>
          <a:xfrm flipH="1">
            <a:off x="1938126" y="2105451"/>
            <a:ext cx="29373" cy="2812903"/>
          </a:xfrm>
          <a:prstGeom prst="straightConnector1">
            <a:avLst/>
          </a:prstGeom>
          <a:noFill/>
          <a:ln w="9525" cap="flat" cmpd="sng">
            <a:solidFill>
              <a:schemeClr val="accent1"/>
            </a:solidFill>
            <a:prstDash val="solid"/>
            <a:miter lim="8000"/>
            <a:headEnd type="triangle" w="lg" len="lg"/>
            <a:tailEnd type="triangle" w="lg" len="lg"/>
          </a:ln>
        </p:spPr>
      </p:cxnSp>
      <p:sp>
        <p:nvSpPr>
          <p:cNvPr id="2390" name="Shape 2390"/>
          <p:cNvSpPr/>
          <p:nvPr/>
        </p:nvSpPr>
        <p:spPr>
          <a:xfrm>
            <a:off x="3747916" y="1324649"/>
            <a:ext cx="1765256" cy="336569"/>
          </a:xfrm>
          <a:prstGeom prst="rect">
            <a:avLst/>
          </a:prstGeom>
          <a:noFill/>
          <a:ln>
            <a:noFill/>
          </a:ln>
        </p:spPr>
        <p:txBody>
          <a:bodyPr lIns="124327" tIns="62146" rIns="124327" bIns="62146" anchor="t" anchorCtr="0">
            <a:noAutofit/>
          </a:bodyPr>
          <a:lstStyle/>
          <a:p>
            <a:pPr defTabSz="1243493">
              <a:lnSpc>
                <a:spcPct val="90000"/>
              </a:lnSpc>
              <a:buClr>
                <a:srgbClr val="000000"/>
              </a:buClr>
              <a:buSzPct val="25000"/>
            </a:pPr>
            <a:r>
              <a:rPr lang="en-US" sz="1360" kern="0">
                <a:solidFill>
                  <a:srgbClr val="254356"/>
                </a:solidFill>
                <a:latin typeface="Arial"/>
                <a:ea typeface="Arial"/>
                <a:cs typeface="Arial"/>
                <a:sym typeface="Arial"/>
              </a:rPr>
              <a:t>Deploy / manage</a:t>
            </a:r>
          </a:p>
        </p:txBody>
      </p:sp>
      <p:grpSp>
        <p:nvGrpSpPr>
          <p:cNvPr id="2391" name="Shape 2391"/>
          <p:cNvGrpSpPr/>
          <p:nvPr/>
        </p:nvGrpSpPr>
        <p:grpSpPr>
          <a:xfrm>
            <a:off x="9940937" y="1524379"/>
            <a:ext cx="2359183" cy="3182764"/>
            <a:chOff x="6944855" y="178744"/>
            <a:chExt cx="1734851" cy="2340480"/>
          </a:xfrm>
        </p:grpSpPr>
        <p:grpSp>
          <p:nvGrpSpPr>
            <p:cNvPr id="2392" name="Shape 2392"/>
            <p:cNvGrpSpPr/>
            <p:nvPr/>
          </p:nvGrpSpPr>
          <p:grpSpPr>
            <a:xfrm>
              <a:off x="6944855" y="1131940"/>
              <a:ext cx="1730400" cy="420000"/>
              <a:chOff x="6926046" y="1132862"/>
              <a:chExt cx="1730400" cy="420000"/>
            </a:xfrm>
          </p:grpSpPr>
          <p:sp>
            <p:nvSpPr>
              <p:cNvPr id="2393" name="Shape 2393"/>
              <p:cNvSpPr/>
              <p:nvPr/>
            </p:nvSpPr>
            <p:spPr>
              <a:xfrm>
                <a:off x="6926046" y="1132862"/>
                <a:ext cx="1730400" cy="420000"/>
              </a:xfrm>
              <a:prstGeom prst="rect">
                <a:avLst/>
              </a:prstGeom>
              <a:solidFill>
                <a:schemeClr val="dk2"/>
              </a:solidFill>
              <a:ln w="9525" cap="flat" cmpd="sng">
                <a:solidFill>
                  <a:srgbClr val="53636C"/>
                </a:solidFill>
                <a:prstDash val="solid"/>
                <a:round/>
                <a:headEnd type="none" w="med" len="med"/>
                <a:tailEnd type="none" w="med" len="med"/>
              </a:ln>
            </p:spPr>
            <p:txBody>
              <a:bodyPr lIns="1056930" tIns="62146" rIns="62146" bIns="62146" anchor="ctr" anchorCtr="0">
                <a:noAutofit/>
              </a:bodyPr>
              <a:lstStyle/>
              <a:p>
                <a:pPr marL="12953" indent="-12953" defTabSz="1243493">
                  <a:lnSpc>
                    <a:spcPct val="90000"/>
                  </a:lnSpc>
                  <a:buClr>
                    <a:srgbClr val="FFFFFF"/>
                  </a:buClr>
                  <a:buSzPct val="25000"/>
                </a:pPr>
                <a:r>
                  <a:rPr lang="en-US" sz="1632" kern="0">
                    <a:solidFill>
                      <a:srgbClr val="FFFFFF"/>
                    </a:solidFill>
                    <a:latin typeface="Arial"/>
                    <a:ea typeface="Arial"/>
                    <a:cs typeface="Arial"/>
                    <a:sym typeface="Arial"/>
                  </a:rPr>
                  <a:t>LDAP/AD</a:t>
                </a:r>
              </a:p>
            </p:txBody>
          </p:sp>
          <p:sp>
            <p:nvSpPr>
              <p:cNvPr id="2394" name="Shape 2394"/>
              <p:cNvSpPr/>
              <p:nvPr/>
            </p:nvSpPr>
            <p:spPr>
              <a:xfrm>
                <a:off x="7091075" y="1237278"/>
                <a:ext cx="273600" cy="249000"/>
              </a:xfrm>
              <a:custGeom>
                <a:avLst/>
                <a:gdLst/>
                <a:ahLst/>
                <a:cxnLst/>
                <a:rect l="0" t="0" r="0" b="0"/>
                <a:pathLst>
                  <a:path w="120000" h="120000" extrusionOk="0">
                    <a:moveTo>
                      <a:pt x="119999" y="93469"/>
                    </a:moveTo>
                    <a:cubicBezTo>
                      <a:pt x="119999" y="90483"/>
                      <a:pt x="117536" y="87847"/>
                      <a:pt x="114545" y="87847"/>
                    </a:cubicBezTo>
                    <a:cubicBezTo>
                      <a:pt x="106099" y="87847"/>
                      <a:pt x="106099" y="87847"/>
                      <a:pt x="106099" y="87847"/>
                    </a:cubicBezTo>
                    <a:cubicBezTo>
                      <a:pt x="106099" y="63426"/>
                      <a:pt x="106099" y="63426"/>
                      <a:pt x="106099" y="63426"/>
                    </a:cubicBezTo>
                    <a:cubicBezTo>
                      <a:pt x="106099" y="60439"/>
                      <a:pt x="103636" y="57979"/>
                      <a:pt x="100645" y="57979"/>
                    </a:cubicBezTo>
                    <a:cubicBezTo>
                      <a:pt x="62111" y="57979"/>
                      <a:pt x="62111" y="57979"/>
                      <a:pt x="62111" y="57979"/>
                    </a:cubicBezTo>
                    <a:cubicBezTo>
                      <a:pt x="62111" y="32152"/>
                      <a:pt x="62111" y="32152"/>
                      <a:pt x="62111" y="32152"/>
                    </a:cubicBezTo>
                    <a:cubicBezTo>
                      <a:pt x="70557" y="32152"/>
                      <a:pt x="70557" y="32152"/>
                      <a:pt x="70557" y="32152"/>
                    </a:cubicBezTo>
                    <a:cubicBezTo>
                      <a:pt x="73548" y="32152"/>
                      <a:pt x="76187" y="29516"/>
                      <a:pt x="76187" y="26530"/>
                    </a:cubicBezTo>
                    <a:cubicBezTo>
                      <a:pt x="76187" y="5622"/>
                      <a:pt x="76187" y="5622"/>
                      <a:pt x="76187" y="5622"/>
                    </a:cubicBezTo>
                    <a:cubicBezTo>
                      <a:pt x="76187" y="2635"/>
                      <a:pt x="73548" y="0"/>
                      <a:pt x="70557" y="0"/>
                    </a:cubicBezTo>
                    <a:cubicBezTo>
                      <a:pt x="49618" y="0"/>
                      <a:pt x="49618" y="0"/>
                      <a:pt x="49618" y="0"/>
                    </a:cubicBezTo>
                    <a:cubicBezTo>
                      <a:pt x="46451" y="0"/>
                      <a:pt x="43988" y="2635"/>
                      <a:pt x="43988" y="5622"/>
                    </a:cubicBezTo>
                    <a:cubicBezTo>
                      <a:pt x="43988" y="26530"/>
                      <a:pt x="43988" y="26530"/>
                      <a:pt x="43988" y="26530"/>
                    </a:cubicBezTo>
                    <a:cubicBezTo>
                      <a:pt x="43988" y="29516"/>
                      <a:pt x="46451" y="32152"/>
                      <a:pt x="49618" y="32152"/>
                    </a:cubicBezTo>
                    <a:cubicBezTo>
                      <a:pt x="57888" y="32152"/>
                      <a:pt x="57888" y="32152"/>
                      <a:pt x="57888" y="32152"/>
                    </a:cubicBezTo>
                    <a:cubicBezTo>
                      <a:pt x="57888" y="57979"/>
                      <a:pt x="57888" y="57979"/>
                      <a:pt x="57888" y="57979"/>
                    </a:cubicBezTo>
                    <a:cubicBezTo>
                      <a:pt x="19530" y="57979"/>
                      <a:pt x="19530" y="57979"/>
                      <a:pt x="19530" y="57979"/>
                    </a:cubicBezTo>
                    <a:cubicBezTo>
                      <a:pt x="16539" y="57979"/>
                      <a:pt x="13900" y="60439"/>
                      <a:pt x="13900" y="63426"/>
                    </a:cubicBezTo>
                    <a:cubicBezTo>
                      <a:pt x="13900" y="87847"/>
                      <a:pt x="13900" y="87847"/>
                      <a:pt x="13900" y="87847"/>
                    </a:cubicBezTo>
                    <a:cubicBezTo>
                      <a:pt x="5630" y="87847"/>
                      <a:pt x="5630" y="87847"/>
                      <a:pt x="5630" y="87847"/>
                    </a:cubicBezTo>
                    <a:cubicBezTo>
                      <a:pt x="2463" y="87847"/>
                      <a:pt x="0" y="90483"/>
                      <a:pt x="0" y="93469"/>
                    </a:cubicBezTo>
                    <a:cubicBezTo>
                      <a:pt x="0" y="114377"/>
                      <a:pt x="0" y="114377"/>
                      <a:pt x="0" y="114377"/>
                    </a:cubicBezTo>
                    <a:cubicBezTo>
                      <a:pt x="0" y="117540"/>
                      <a:pt x="2463" y="119999"/>
                      <a:pt x="5630" y="119999"/>
                    </a:cubicBezTo>
                    <a:cubicBezTo>
                      <a:pt x="26568" y="119999"/>
                      <a:pt x="26568" y="119999"/>
                      <a:pt x="26568" y="119999"/>
                    </a:cubicBezTo>
                    <a:cubicBezTo>
                      <a:pt x="29560" y="119999"/>
                      <a:pt x="32199" y="117540"/>
                      <a:pt x="32199" y="114377"/>
                    </a:cubicBezTo>
                    <a:cubicBezTo>
                      <a:pt x="32199" y="93469"/>
                      <a:pt x="32199" y="93469"/>
                      <a:pt x="32199" y="93469"/>
                    </a:cubicBezTo>
                    <a:cubicBezTo>
                      <a:pt x="32199" y="90483"/>
                      <a:pt x="29560" y="87847"/>
                      <a:pt x="26568" y="87847"/>
                    </a:cubicBezTo>
                    <a:cubicBezTo>
                      <a:pt x="18123" y="87847"/>
                      <a:pt x="18123" y="87847"/>
                      <a:pt x="18123" y="87847"/>
                    </a:cubicBezTo>
                    <a:cubicBezTo>
                      <a:pt x="18123" y="62196"/>
                      <a:pt x="18123" y="62196"/>
                      <a:pt x="18123" y="62196"/>
                    </a:cubicBezTo>
                    <a:cubicBezTo>
                      <a:pt x="57888" y="62196"/>
                      <a:pt x="57888" y="62196"/>
                      <a:pt x="57888" y="62196"/>
                    </a:cubicBezTo>
                    <a:cubicBezTo>
                      <a:pt x="57888" y="87847"/>
                      <a:pt x="57888" y="87847"/>
                      <a:pt x="57888" y="87847"/>
                    </a:cubicBezTo>
                    <a:cubicBezTo>
                      <a:pt x="49618" y="87847"/>
                      <a:pt x="49618" y="87847"/>
                      <a:pt x="49618" y="87847"/>
                    </a:cubicBezTo>
                    <a:cubicBezTo>
                      <a:pt x="46451" y="87847"/>
                      <a:pt x="43988" y="90483"/>
                      <a:pt x="43988" y="93469"/>
                    </a:cubicBezTo>
                    <a:cubicBezTo>
                      <a:pt x="43988" y="114377"/>
                      <a:pt x="43988" y="114377"/>
                      <a:pt x="43988" y="114377"/>
                    </a:cubicBezTo>
                    <a:cubicBezTo>
                      <a:pt x="43988" y="117540"/>
                      <a:pt x="46451" y="119999"/>
                      <a:pt x="49618" y="119999"/>
                    </a:cubicBezTo>
                    <a:cubicBezTo>
                      <a:pt x="70557" y="119999"/>
                      <a:pt x="70557" y="119999"/>
                      <a:pt x="70557" y="119999"/>
                    </a:cubicBezTo>
                    <a:cubicBezTo>
                      <a:pt x="73548" y="119999"/>
                      <a:pt x="76187" y="117540"/>
                      <a:pt x="76187" y="114377"/>
                    </a:cubicBezTo>
                    <a:cubicBezTo>
                      <a:pt x="76187" y="93469"/>
                      <a:pt x="76187" y="93469"/>
                      <a:pt x="76187" y="93469"/>
                    </a:cubicBezTo>
                    <a:cubicBezTo>
                      <a:pt x="76187" y="90483"/>
                      <a:pt x="73548" y="87847"/>
                      <a:pt x="70557" y="87847"/>
                    </a:cubicBezTo>
                    <a:cubicBezTo>
                      <a:pt x="62111" y="87847"/>
                      <a:pt x="62111" y="87847"/>
                      <a:pt x="62111" y="87847"/>
                    </a:cubicBezTo>
                    <a:cubicBezTo>
                      <a:pt x="62111" y="62196"/>
                      <a:pt x="62111" y="62196"/>
                      <a:pt x="62111" y="62196"/>
                    </a:cubicBezTo>
                    <a:cubicBezTo>
                      <a:pt x="101876" y="62196"/>
                      <a:pt x="101876" y="62196"/>
                      <a:pt x="101876" y="62196"/>
                    </a:cubicBezTo>
                    <a:cubicBezTo>
                      <a:pt x="101876" y="87847"/>
                      <a:pt x="101876" y="87847"/>
                      <a:pt x="101876" y="87847"/>
                    </a:cubicBezTo>
                    <a:cubicBezTo>
                      <a:pt x="93607" y="87847"/>
                      <a:pt x="93607" y="87847"/>
                      <a:pt x="93607" y="87847"/>
                    </a:cubicBezTo>
                    <a:cubicBezTo>
                      <a:pt x="90439" y="87847"/>
                      <a:pt x="87976" y="90483"/>
                      <a:pt x="87976" y="93469"/>
                    </a:cubicBezTo>
                    <a:cubicBezTo>
                      <a:pt x="87976" y="114377"/>
                      <a:pt x="87976" y="114377"/>
                      <a:pt x="87976" y="114377"/>
                    </a:cubicBezTo>
                    <a:cubicBezTo>
                      <a:pt x="87976" y="117540"/>
                      <a:pt x="90439" y="119999"/>
                      <a:pt x="93607" y="119999"/>
                    </a:cubicBezTo>
                    <a:cubicBezTo>
                      <a:pt x="114545" y="119999"/>
                      <a:pt x="114545" y="119999"/>
                      <a:pt x="114545" y="119999"/>
                    </a:cubicBezTo>
                    <a:cubicBezTo>
                      <a:pt x="117536" y="119999"/>
                      <a:pt x="119999" y="117540"/>
                      <a:pt x="119999" y="114377"/>
                    </a:cubicBezTo>
                    <a:cubicBezTo>
                      <a:pt x="119999" y="93469"/>
                      <a:pt x="119999" y="93469"/>
                      <a:pt x="119999" y="93469"/>
                    </a:cubicBezTo>
                    <a:close/>
                    <a:moveTo>
                      <a:pt x="27800" y="92240"/>
                    </a:moveTo>
                    <a:cubicBezTo>
                      <a:pt x="27800" y="115783"/>
                      <a:pt x="27800" y="115783"/>
                      <a:pt x="27800" y="115783"/>
                    </a:cubicBezTo>
                    <a:cubicBezTo>
                      <a:pt x="4222" y="115783"/>
                      <a:pt x="4222" y="115783"/>
                      <a:pt x="4222" y="115783"/>
                    </a:cubicBezTo>
                    <a:cubicBezTo>
                      <a:pt x="4222" y="92240"/>
                      <a:pt x="4222" y="92240"/>
                      <a:pt x="4222" y="92240"/>
                    </a:cubicBezTo>
                    <a:lnTo>
                      <a:pt x="27800" y="92240"/>
                    </a:lnTo>
                    <a:close/>
                    <a:moveTo>
                      <a:pt x="71788" y="92240"/>
                    </a:moveTo>
                    <a:cubicBezTo>
                      <a:pt x="71788" y="115783"/>
                      <a:pt x="71788" y="115783"/>
                      <a:pt x="71788" y="115783"/>
                    </a:cubicBezTo>
                    <a:cubicBezTo>
                      <a:pt x="48211" y="115783"/>
                      <a:pt x="48211" y="115783"/>
                      <a:pt x="48211" y="115783"/>
                    </a:cubicBezTo>
                    <a:cubicBezTo>
                      <a:pt x="48211" y="92240"/>
                      <a:pt x="48211" y="92240"/>
                      <a:pt x="48211" y="92240"/>
                    </a:cubicBezTo>
                    <a:lnTo>
                      <a:pt x="71788" y="92240"/>
                    </a:lnTo>
                    <a:close/>
                    <a:moveTo>
                      <a:pt x="48211" y="27935"/>
                    </a:moveTo>
                    <a:cubicBezTo>
                      <a:pt x="48211" y="4392"/>
                      <a:pt x="48211" y="4392"/>
                      <a:pt x="48211" y="4392"/>
                    </a:cubicBezTo>
                    <a:cubicBezTo>
                      <a:pt x="71788" y="4392"/>
                      <a:pt x="71788" y="4392"/>
                      <a:pt x="71788" y="4392"/>
                    </a:cubicBezTo>
                    <a:cubicBezTo>
                      <a:pt x="71788" y="27935"/>
                      <a:pt x="71788" y="27935"/>
                      <a:pt x="71788" y="27935"/>
                    </a:cubicBezTo>
                    <a:lnTo>
                      <a:pt x="48211" y="27935"/>
                    </a:lnTo>
                    <a:close/>
                    <a:moveTo>
                      <a:pt x="115777" y="115783"/>
                    </a:moveTo>
                    <a:cubicBezTo>
                      <a:pt x="92199" y="115783"/>
                      <a:pt x="92199" y="115783"/>
                      <a:pt x="92199" y="115783"/>
                    </a:cubicBezTo>
                    <a:cubicBezTo>
                      <a:pt x="92199" y="92240"/>
                      <a:pt x="92199" y="92240"/>
                      <a:pt x="92199" y="92240"/>
                    </a:cubicBezTo>
                    <a:cubicBezTo>
                      <a:pt x="115777" y="92240"/>
                      <a:pt x="115777" y="92240"/>
                      <a:pt x="115777" y="92240"/>
                    </a:cubicBezTo>
                    <a:lnTo>
                      <a:pt x="115777" y="115783"/>
                    </a:lnTo>
                    <a:close/>
                  </a:path>
                </a:pathLst>
              </a:custGeom>
              <a:solidFill>
                <a:schemeClr val="lt1"/>
              </a:solidFill>
              <a:ln>
                <a:noFill/>
              </a:ln>
            </p:spPr>
            <p:txBody>
              <a:bodyPr lIns="124327" tIns="62146" rIns="124327" bIns="62146" anchor="t" anchorCtr="0">
                <a:noAutofit/>
              </a:bodyPr>
              <a:lstStyle/>
              <a:p>
                <a:pPr defTabSz="1243493">
                  <a:buClr>
                    <a:srgbClr val="000000"/>
                  </a:buClr>
                </a:pPr>
                <a:endParaRPr sz="1632" kern="0">
                  <a:solidFill>
                    <a:srgbClr val="000000"/>
                  </a:solidFill>
                  <a:latin typeface="Arial"/>
                  <a:ea typeface="Arial"/>
                  <a:cs typeface="Arial"/>
                  <a:sym typeface="Arial"/>
                </a:endParaRPr>
              </a:p>
            </p:txBody>
          </p:sp>
        </p:grpSp>
        <p:grpSp>
          <p:nvGrpSpPr>
            <p:cNvPr id="2395" name="Shape 2395"/>
            <p:cNvGrpSpPr/>
            <p:nvPr/>
          </p:nvGrpSpPr>
          <p:grpSpPr>
            <a:xfrm>
              <a:off x="6944856" y="652627"/>
              <a:ext cx="1730400" cy="420000"/>
              <a:chOff x="6958514" y="643649"/>
              <a:chExt cx="1730400" cy="420000"/>
            </a:xfrm>
          </p:grpSpPr>
          <p:sp>
            <p:nvSpPr>
              <p:cNvPr id="2396" name="Shape 2396"/>
              <p:cNvSpPr/>
              <p:nvPr/>
            </p:nvSpPr>
            <p:spPr>
              <a:xfrm>
                <a:off x="6958514" y="643649"/>
                <a:ext cx="1730400" cy="420000"/>
              </a:xfrm>
              <a:prstGeom prst="rect">
                <a:avLst/>
              </a:prstGeom>
              <a:solidFill>
                <a:schemeClr val="dk2"/>
              </a:solidFill>
              <a:ln w="9525" cap="flat" cmpd="sng">
                <a:solidFill>
                  <a:srgbClr val="53636C"/>
                </a:solidFill>
                <a:prstDash val="solid"/>
                <a:round/>
                <a:headEnd type="none" w="med" len="med"/>
                <a:tailEnd type="none" w="med" len="med"/>
              </a:ln>
            </p:spPr>
            <p:txBody>
              <a:bodyPr lIns="1056930" tIns="62146" rIns="62146" bIns="62146" anchor="ctr" anchorCtr="0">
                <a:noAutofit/>
              </a:bodyPr>
              <a:lstStyle/>
              <a:p>
                <a:pPr marL="12953" indent="-12953" defTabSz="1243493">
                  <a:lnSpc>
                    <a:spcPct val="90000"/>
                  </a:lnSpc>
                  <a:buClr>
                    <a:srgbClr val="FFFFFF"/>
                  </a:buClr>
                  <a:buSzPct val="25000"/>
                </a:pPr>
                <a:r>
                  <a:rPr lang="en-US" sz="1632" kern="0">
                    <a:solidFill>
                      <a:srgbClr val="FFFFFF"/>
                    </a:solidFill>
                    <a:latin typeface="Arial"/>
                    <a:ea typeface="Arial"/>
                    <a:cs typeface="Arial"/>
                    <a:sym typeface="Arial"/>
                  </a:rPr>
                  <a:t>Monitoring</a:t>
                </a:r>
              </a:p>
            </p:txBody>
          </p:sp>
          <p:grpSp>
            <p:nvGrpSpPr>
              <p:cNvPr id="2397" name="Shape 2397"/>
              <p:cNvGrpSpPr/>
              <p:nvPr/>
            </p:nvGrpSpPr>
            <p:grpSpPr>
              <a:xfrm>
                <a:off x="7087538" y="744054"/>
                <a:ext cx="304980" cy="282521"/>
                <a:chOff x="-5046662" y="-195257"/>
                <a:chExt cx="906600" cy="736500"/>
              </a:xfrm>
            </p:grpSpPr>
            <p:sp>
              <p:nvSpPr>
                <p:cNvPr id="2398" name="Shape 2398"/>
                <p:cNvSpPr/>
                <p:nvPr/>
              </p:nvSpPr>
              <p:spPr>
                <a:xfrm>
                  <a:off x="-5046662" y="-195257"/>
                  <a:ext cx="906600" cy="736500"/>
                </a:xfrm>
                <a:custGeom>
                  <a:avLst/>
                  <a:gdLst/>
                  <a:ahLst/>
                  <a:cxnLst/>
                  <a:rect l="0" t="0" r="0" b="0"/>
                  <a:pathLst>
                    <a:path w="120000" h="120000" extrusionOk="0">
                      <a:moveTo>
                        <a:pt x="112500" y="0"/>
                      </a:moveTo>
                      <a:cubicBezTo>
                        <a:pt x="7500" y="0"/>
                        <a:pt x="7500" y="0"/>
                        <a:pt x="7500" y="0"/>
                      </a:cubicBezTo>
                      <a:cubicBezTo>
                        <a:pt x="3333" y="0"/>
                        <a:pt x="0" y="4102"/>
                        <a:pt x="0" y="9230"/>
                      </a:cubicBezTo>
                      <a:cubicBezTo>
                        <a:pt x="0" y="96923"/>
                        <a:pt x="0" y="96923"/>
                        <a:pt x="0" y="96923"/>
                      </a:cubicBezTo>
                      <a:cubicBezTo>
                        <a:pt x="0" y="102051"/>
                        <a:pt x="3333" y="106153"/>
                        <a:pt x="7500" y="106153"/>
                      </a:cubicBezTo>
                      <a:cubicBezTo>
                        <a:pt x="52500" y="106153"/>
                        <a:pt x="52500" y="106153"/>
                        <a:pt x="52500" y="106153"/>
                      </a:cubicBezTo>
                      <a:cubicBezTo>
                        <a:pt x="52500" y="115384"/>
                        <a:pt x="52500" y="115384"/>
                        <a:pt x="52500" y="115384"/>
                      </a:cubicBezTo>
                      <a:cubicBezTo>
                        <a:pt x="37500" y="115384"/>
                        <a:pt x="37500" y="115384"/>
                        <a:pt x="37500" y="115384"/>
                      </a:cubicBezTo>
                      <a:cubicBezTo>
                        <a:pt x="37500" y="120000"/>
                        <a:pt x="37500" y="120000"/>
                        <a:pt x="37500" y="120000"/>
                      </a:cubicBezTo>
                      <a:cubicBezTo>
                        <a:pt x="82500" y="120000"/>
                        <a:pt x="82500" y="120000"/>
                        <a:pt x="82500" y="120000"/>
                      </a:cubicBezTo>
                      <a:cubicBezTo>
                        <a:pt x="82500" y="115384"/>
                        <a:pt x="82500" y="115384"/>
                        <a:pt x="82500" y="115384"/>
                      </a:cubicBezTo>
                      <a:cubicBezTo>
                        <a:pt x="67500" y="115384"/>
                        <a:pt x="67500" y="115384"/>
                        <a:pt x="67500" y="115384"/>
                      </a:cubicBezTo>
                      <a:cubicBezTo>
                        <a:pt x="67500" y="106153"/>
                        <a:pt x="67500" y="106153"/>
                        <a:pt x="67500" y="106153"/>
                      </a:cubicBezTo>
                      <a:cubicBezTo>
                        <a:pt x="112500" y="106153"/>
                        <a:pt x="112500" y="106153"/>
                        <a:pt x="112500" y="106153"/>
                      </a:cubicBezTo>
                      <a:cubicBezTo>
                        <a:pt x="116666" y="106153"/>
                        <a:pt x="120000" y="102051"/>
                        <a:pt x="120000" y="96923"/>
                      </a:cubicBezTo>
                      <a:cubicBezTo>
                        <a:pt x="120000" y="9230"/>
                        <a:pt x="120000" y="9230"/>
                        <a:pt x="120000" y="9230"/>
                      </a:cubicBezTo>
                      <a:cubicBezTo>
                        <a:pt x="120000" y="4102"/>
                        <a:pt x="116666" y="0"/>
                        <a:pt x="112500" y="0"/>
                      </a:cubicBezTo>
                      <a:close/>
                      <a:moveTo>
                        <a:pt x="63750" y="115384"/>
                      </a:moveTo>
                      <a:cubicBezTo>
                        <a:pt x="56250" y="115384"/>
                        <a:pt x="56250" y="115384"/>
                        <a:pt x="56250" y="115384"/>
                      </a:cubicBezTo>
                      <a:cubicBezTo>
                        <a:pt x="56250" y="106153"/>
                        <a:pt x="56250" y="106153"/>
                        <a:pt x="56250" y="106153"/>
                      </a:cubicBezTo>
                      <a:cubicBezTo>
                        <a:pt x="63750" y="106153"/>
                        <a:pt x="63750" y="106153"/>
                        <a:pt x="63750" y="106153"/>
                      </a:cubicBezTo>
                      <a:lnTo>
                        <a:pt x="63750" y="115384"/>
                      </a:lnTo>
                      <a:close/>
                      <a:moveTo>
                        <a:pt x="116250" y="96923"/>
                      </a:moveTo>
                      <a:cubicBezTo>
                        <a:pt x="116250" y="99487"/>
                        <a:pt x="114583" y="101538"/>
                        <a:pt x="112500" y="101538"/>
                      </a:cubicBezTo>
                      <a:cubicBezTo>
                        <a:pt x="7500" y="101538"/>
                        <a:pt x="7500" y="101538"/>
                        <a:pt x="7500" y="101538"/>
                      </a:cubicBezTo>
                      <a:cubicBezTo>
                        <a:pt x="5416" y="101538"/>
                        <a:pt x="3750" y="99487"/>
                        <a:pt x="3750" y="96923"/>
                      </a:cubicBezTo>
                      <a:cubicBezTo>
                        <a:pt x="3750" y="9230"/>
                        <a:pt x="3750" y="9230"/>
                        <a:pt x="3750" y="9230"/>
                      </a:cubicBezTo>
                      <a:cubicBezTo>
                        <a:pt x="3750" y="6666"/>
                        <a:pt x="5416" y="4615"/>
                        <a:pt x="7500" y="4615"/>
                      </a:cubicBezTo>
                      <a:cubicBezTo>
                        <a:pt x="112500" y="4615"/>
                        <a:pt x="112500" y="4615"/>
                        <a:pt x="112500" y="4615"/>
                      </a:cubicBezTo>
                      <a:cubicBezTo>
                        <a:pt x="114583" y="4615"/>
                        <a:pt x="116250" y="6666"/>
                        <a:pt x="116250" y="9230"/>
                      </a:cubicBezTo>
                      <a:lnTo>
                        <a:pt x="116250" y="96923"/>
                      </a:lnTo>
                      <a:close/>
                    </a:path>
                  </a:pathLst>
                </a:custGeom>
                <a:solidFill>
                  <a:schemeClr val="lt1"/>
                </a:solidFill>
                <a:ln>
                  <a:noFill/>
                </a:ln>
              </p:spPr>
              <p:txBody>
                <a:bodyPr lIns="124327" tIns="62146" rIns="124327" bIns="62146" anchor="t" anchorCtr="0">
                  <a:noAutofit/>
                </a:bodyPr>
                <a:lstStyle/>
                <a:p>
                  <a:pPr defTabSz="1243493">
                    <a:buClr>
                      <a:srgbClr val="000000"/>
                    </a:buClr>
                  </a:pPr>
                  <a:endParaRPr sz="1632" kern="0">
                    <a:solidFill>
                      <a:srgbClr val="000000"/>
                    </a:solidFill>
                    <a:latin typeface="Arial"/>
                    <a:ea typeface="Arial"/>
                    <a:cs typeface="Arial"/>
                    <a:sym typeface="Arial"/>
                  </a:endParaRPr>
                </a:p>
              </p:txBody>
            </p:sp>
            <p:sp>
              <p:nvSpPr>
                <p:cNvPr id="2399" name="Shape 2399"/>
                <p:cNvSpPr/>
                <p:nvPr/>
              </p:nvSpPr>
              <p:spPr>
                <a:xfrm>
                  <a:off x="-4991100" y="-138107"/>
                  <a:ext cx="793800" cy="452400"/>
                </a:xfrm>
                <a:custGeom>
                  <a:avLst/>
                  <a:gdLst/>
                  <a:ahLst/>
                  <a:cxnLst/>
                  <a:rect l="0" t="0" r="0" b="0"/>
                  <a:pathLst>
                    <a:path w="120000" h="120000" extrusionOk="0">
                      <a:moveTo>
                        <a:pt x="0" y="119999"/>
                      </a:moveTo>
                      <a:lnTo>
                        <a:pt x="120000" y="119999"/>
                      </a:lnTo>
                      <a:lnTo>
                        <a:pt x="120000" y="0"/>
                      </a:lnTo>
                      <a:lnTo>
                        <a:pt x="0" y="0"/>
                      </a:lnTo>
                      <a:lnTo>
                        <a:pt x="0" y="119999"/>
                      </a:lnTo>
                      <a:close/>
                      <a:moveTo>
                        <a:pt x="4320" y="7578"/>
                      </a:moveTo>
                      <a:lnTo>
                        <a:pt x="115680" y="7578"/>
                      </a:lnTo>
                      <a:lnTo>
                        <a:pt x="115680" y="112421"/>
                      </a:lnTo>
                      <a:lnTo>
                        <a:pt x="4320" y="112421"/>
                      </a:lnTo>
                      <a:lnTo>
                        <a:pt x="4320" y="7578"/>
                      </a:lnTo>
                      <a:close/>
                    </a:path>
                  </a:pathLst>
                </a:custGeom>
                <a:solidFill>
                  <a:schemeClr val="lt1"/>
                </a:solidFill>
                <a:ln>
                  <a:noFill/>
                </a:ln>
              </p:spPr>
              <p:txBody>
                <a:bodyPr lIns="124327" tIns="62146" rIns="124327" bIns="62146" anchor="t" anchorCtr="0">
                  <a:noAutofit/>
                </a:bodyPr>
                <a:lstStyle/>
                <a:p>
                  <a:pPr defTabSz="1243493">
                    <a:buClr>
                      <a:srgbClr val="000000"/>
                    </a:buClr>
                  </a:pPr>
                  <a:endParaRPr sz="1632" kern="0">
                    <a:solidFill>
                      <a:srgbClr val="000000"/>
                    </a:solidFill>
                    <a:latin typeface="Arial"/>
                    <a:ea typeface="Arial"/>
                    <a:cs typeface="Arial"/>
                    <a:sym typeface="Arial"/>
                  </a:endParaRPr>
                </a:p>
              </p:txBody>
            </p:sp>
            <p:sp>
              <p:nvSpPr>
                <p:cNvPr id="2400" name="Shape 2400"/>
                <p:cNvSpPr/>
                <p:nvPr/>
              </p:nvSpPr>
              <p:spPr>
                <a:xfrm>
                  <a:off x="-4622800" y="342900"/>
                  <a:ext cx="57300" cy="57300"/>
                </a:xfrm>
                <a:prstGeom prst="ellipse">
                  <a:avLst/>
                </a:prstGeom>
                <a:solidFill>
                  <a:schemeClr val="lt1"/>
                </a:solidFill>
                <a:ln>
                  <a:noFill/>
                </a:ln>
              </p:spPr>
              <p:txBody>
                <a:bodyPr lIns="124327" tIns="62146" rIns="124327" bIns="62146" anchor="t" anchorCtr="0">
                  <a:noAutofit/>
                </a:bodyPr>
                <a:lstStyle/>
                <a:p>
                  <a:pPr defTabSz="1243493">
                    <a:buClr>
                      <a:srgbClr val="000000"/>
                    </a:buClr>
                  </a:pPr>
                  <a:endParaRPr sz="1632" kern="0">
                    <a:solidFill>
                      <a:srgbClr val="000000"/>
                    </a:solidFill>
                    <a:latin typeface="Arial"/>
                    <a:ea typeface="Arial"/>
                    <a:cs typeface="Arial"/>
                    <a:sym typeface="Arial"/>
                  </a:endParaRPr>
                </a:p>
              </p:txBody>
            </p:sp>
          </p:grpSp>
        </p:grpSp>
        <p:grpSp>
          <p:nvGrpSpPr>
            <p:cNvPr id="2401" name="Shape 2401"/>
            <p:cNvGrpSpPr/>
            <p:nvPr/>
          </p:nvGrpSpPr>
          <p:grpSpPr>
            <a:xfrm>
              <a:off x="6944855" y="178744"/>
              <a:ext cx="1730400" cy="420000"/>
              <a:chOff x="6958185" y="-368709"/>
              <a:chExt cx="1730400" cy="420000"/>
            </a:xfrm>
          </p:grpSpPr>
          <p:sp>
            <p:nvSpPr>
              <p:cNvPr id="2402" name="Shape 2402"/>
              <p:cNvSpPr/>
              <p:nvPr/>
            </p:nvSpPr>
            <p:spPr>
              <a:xfrm>
                <a:off x="6958185" y="-368709"/>
                <a:ext cx="1730400" cy="420000"/>
              </a:xfrm>
              <a:prstGeom prst="rect">
                <a:avLst/>
              </a:prstGeom>
              <a:solidFill>
                <a:schemeClr val="dk2"/>
              </a:solidFill>
              <a:ln w="9525" cap="flat" cmpd="sng">
                <a:solidFill>
                  <a:srgbClr val="53636C"/>
                </a:solidFill>
                <a:prstDash val="solid"/>
                <a:round/>
                <a:headEnd type="none" w="med" len="med"/>
                <a:tailEnd type="none" w="med" len="med"/>
              </a:ln>
            </p:spPr>
            <p:txBody>
              <a:bodyPr lIns="1056930" tIns="62146" rIns="62146" bIns="62146" anchor="ctr" anchorCtr="0">
                <a:noAutofit/>
              </a:bodyPr>
              <a:lstStyle/>
              <a:p>
                <a:pPr marL="12953" indent="-12953" defTabSz="1243493">
                  <a:lnSpc>
                    <a:spcPct val="90000"/>
                  </a:lnSpc>
                  <a:buClr>
                    <a:srgbClr val="FFFFFF"/>
                  </a:buClr>
                  <a:buSzPct val="25000"/>
                </a:pPr>
                <a:r>
                  <a:rPr lang="en-US" sz="1632" kern="0">
                    <a:solidFill>
                      <a:srgbClr val="FFFFFF"/>
                    </a:solidFill>
                    <a:latin typeface="Arial"/>
                    <a:ea typeface="Arial"/>
                    <a:cs typeface="Arial"/>
                    <a:sym typeface="Arial"/>
                  </a:rPr>
                  <a:t>Logging</a:t>
                </a:r>
              </a:p>
            </p:txBody>
          </p:sp>
          <p:grpSp>
            <p:nvGrpSpPr>
              <p:cNvPr id="2403" name="Shape 2403"/>
              <p:cNvGrpSpPr/>
              <p:nvPr/>
            </p:nvGrpSpPr>
            <p:grpSpPr>
              <a:xfrm>
                <a:off x="7119536" y="-305988"/>
                <a:ext cx="230503" cy="301496"/>
                <a:chOff x="7091820" y="202046"/>
                <a:chExt cx="230503" cy="301496"/>
              </a:xfrm>
            </p:grpSpPr>
            <p:sp>
              <p:nvSpPr>
                <p:cNvPr id="2404" name="Shape 2404"/>
                <p:cNvSpPr/>
                <p:nvPr/>
              </p:nvSpPr>
              <p:spPr>
                <a:xfrm>
                  <a:off x="7091820" y="202046"/>
                  <a:ext cx="230400" cy="301200"/>
                </a:xfrm>
                <a:custGeom>
                  <a:avLst/>
                  <a:gdLst/>
                  <a:ahLst/>
                  <a:cxnLst/>
                  <a:rect l="0" t="0" r="0" b="0"/>
                  <a:pathLst>
                    <a:path w="120000" h="120000" extrusionOk="0">
                      <a:moveTo>
                        <a:pt x="80391" y="120000"/>
                      </a:moveTo>
                      <a:lnTo>
                        <a:pt x="0" y="120000"/>
                      </a:lnTo>
                      <a:lnTo>
                        <a:pt x="0" y="0"/>
                      </a:lnTo>
                      <a:lnTo>
                        <a:pt x="120000" y="0"/>
                      </a:lnTo>
                      <a:lnTo>
                        <a:pt x="120000" y="89607"/>
                      </a:lnTo>
                      <a:lnTo>
                        <a:pt x="80391" y="120000"/>
                      </a:lnTo>
                      <a:close/>
                      <a:moveTo>
                        <a:pt x="6308" y="115177"/>
                      </a:moveTo>
                      <a:lnTo>
                        <a:pt x="77603" y="115177"/>
                      </a:lnTo>
                      <a:lnTo>
                        <a:pt x="113691" y="87588"/>
                      </a:lnTo>
                      <a:lnTo>
                        <a:pt x="113691" y="4822"/>
                      </a:lnTo>
                      <a:lnTo>
                        <a:pt x="6308" y="4822"/>
                      </a:lnTo>
                      <a:lnTo>
                        <a:pt x="6308" y="115177"/>
                      </a:lnTo>
                      <a:close/>
                    </a:path>
                  </a:pathLst>
                </a:custGeom>
                <a:solidFill>
                  <a:schemeClr val="lt1"/>
                </a:solidFill>
                <a:ln>
                  <a:noFill/>
                </a:ln>
              </p:spPr>
              <p:txBody>
                <a:bodyPr lIns="124327" tIns="62146" rIns="124327" bIns="62146" anchor="t" anchorCtr="0">
                  <a:noAutofit/>
                </a:bodyPr>
                <a:lstStyle/>
                <a:p>
                  <a:pPr defTabSz="1243493">
                    <a:buClr>
                      <a:srgbClr val="000000"/>
                    </a:buClr>
                  </a:pPr>
                  <a:endParaRPr sz="1428" kern="0">
                    <a:solidFill>
                      <a:srgbClr val="000000"/>
                    </a:solidFill>
                    <a:latin typeface="Arial"/>
                    <a:ea typeface="Arial"/>
                    <a:cs typeface="Arial"/>
                    <a:sym typeface="Arial"/>
                  </a:endParaRPr>
                </a:p>
              </p:txBody>
            </p:sp>
            <p:sp>
              <p:nvSpPr>
                <p:cNvPr id="2405" name="Shape 2405"/>
                <p:cNvSpPr/>
                <p:nvPr/>
              </p:nvSpPr>
              <p:spPr>
                <a:xfrm>
                  <a:off x="7237424" y="418343"/>
                  <a:ext cx="84900" cy="85200"/>
                </a:xfrm>
                <a:custGeom>
                  <a:avLst/>
                  <a:gdLst/>
                  <a:ahLst/>
                  <a:cxnLst/>
                  <a:rect l="0" t="0" r="0" b="0"/>
                  <a:pathLst>
                    <a:path w="120000" h="120000" extrusionOk="0">
                      <a:moveTo>
                        <a:pt x="7346" y="119999"/>
                      </a:moveTo>
                      <a:cubicBezTo>
                        <a:pt x="7346" y="119999"/>
                        <a:pt x="4897" y="119999"/>
                        <a:pt x="4897" y="119999"/>
                      </a:cubicBezTo>
                      <a:cubicBezTo>
                        <a:pt x="2448" y="117551"/>
                        <a:pt x="0" y="115102"/>
                        <a:pt x="0" y="110204"/>
                      </a:cubicBezTo>
                      <a:cubicBezTo>
                        <a:pt x="0" y="7346"/>
                        <a:pt x="0" y="7346"/>
                        <a:pt x="0" y="7346"/>
                      </a:cubicBezTo>
                      <a:cubicBezTo>
                        <a:pt x="0" y="2448"/>
                        <a:pt x="2448" y="0"/>
                        <a:pt x="7346" y="0"/>
                      </a:cubicBezTo>
                      <a:cubicBezTo>
                        <a:pt x="110204" y="0"/>
                        <a:pt x="110204" y="0"/>
                        <a:pt x="110204" y="0"/>
                      </a:cubicBezTo>
                      <a:cubicBezTo>
                        <a:pt x="115102" y="0"/>
                        <a:pt x="117551" y="0"/>
                        <a:pt x="119999" y="4897"/>
                      </a:cubicBezTo>
                      <a:cubicBezTo>
                        <a:pt x="119999" y="7346"/>
                        <a:pt x="119999" y="12244"/>
                        <a:pt x="117551" y="14693"/>
                      </a:cubicBezTo>
                      <a:cubicBezTo>
                        <a:pt x="14693" y="117551"/>
                        <a:pt x="14693" y="117551"/>
                        <a:pt x="14693" y="117551"/>
                      </a:cubicBezTo>
                      <a:cubicBezTo>
                        <a:pt x="12244" y="119999"/>
                        <a:pt x="12244" y="119999"/>
                        <a:pt x="7346" y="119999"/>
                      </a:cubicBezTo>
                      <a:close/>
                      <a:moveTo>
                        <a:pt x="17142" y="17142"/>
                      </a:moveTo>
                      <a:cubicBezTo>
                        <a:pt x="17142" y="88163"/>
                        <a:pt x="17142" y="88163"/>
                        <a:pt x="17142" y="88163"/>
                      </a:cubicBezTo>
                      <a:cubicBezTo>
                        <a:pt x="90612" y="17142"/>
                        <a:pt x="90612" y="17142"/>
                        <a:pt x="90612" y="17142"/>
                      </a:cubicBezTo>
                      <a:lnTo>
                        <a:pt x="17142" y="17142"/>
                      </a:lnTo>
                      <a:close/>
                    </a:path>
                  </a:pathLst>
                </a:custGeom>
                <a:solidFill>
                  <a:schemeClr val="lt1"/>
                </a:solidFill>
                <a:ln>
                  <a:noFill/>
                </a:ln>
              </p:spPr>
              <p:txBody>
                <a:bodyPr lIns="124327" tIns="62146" rIns="124327" bIns="62146" anchor="t" anchorCtr="0">
                  <a:noAutofit/>
                </a:bodyPr>
                <a:lstStyle/>
                <a:p>
                  <a:pPr defTabSz="1243493">
                    <a:buClr>
                      <a:srgbClr val="000000"/>
                    </a:buClr>
                  </a:pPr>
                  <a:endParaRPr sz="1428" kern="0">
                    <a:solidFill>
                      <a:srgbClr val="000000"/>
                    </a:solidFill>
                    <a:latin typeface="Arial"/>
                    <a:ea typeface="Arial"/>
                    <a:cs typeface="Arial"/>
                    <a:sym typeface="Arial"/>
                  </a:endParaRPr>
                </a:p>
              </p:txBody>
            </p:sp>
            <p:sp>
              <p:nvSpPr>
                <p:cNvPr id="2406" name="Shape 2406"/>
                <p:cNvSpPr/>
                <p:nvPr/>
              </p:nvSpPr>
              <p:spPr>
                <a:xfrm>
                  <a:off x="7129839" y="264287"/>
                  <a:ext cx="154200" cy="13800"/>
                </a:xfrm>
                <a:prstGeom prst="rect">
                  <a:avLst/>
                </a:prstGeom>
                <a:solidFill>
                  <a:schemeClr val="lt1"/>
                </a:solidFill>
                <a:ln>
                  <a:noFill/>
                </a:ln>
              </p:spPr>
              <p:txBody>
                <a:bodyPr lIns="124327" tIns="62146" rIns="124327" bIns="62146" anchor="t" anchorCtr="0">
                  <a:noAutofit/>
                </a:bodyPr>
                <a:lstStyle/>
                <a:p>
                  <a:pPr defTabSz="1243493">
                    <a:buClr>
                      <a:srgbClr val="000000"/>
                    </a:buClr>
                  </a:pPr>
                  <a:endParaRPr sz="1428" kern="0">
                    <a:solidFill>
                      <a:srgbClr val="000000"/>
                    </a:solidFill>
                    <a:latin typeface="Arial"/>
                    <a:ea typeface="Arial"/>
                    <a:cs typeface="Arial"/>
                    <a:sym typeface="Arial"/>
                  </a:endParaRPr>
                </a:p>
              </p:txBody>
            </p:sp>
            <p:sp>
              <p:nvSpPr>
                <p:cNvPr id="2407" name="Shape 2407"/>
                <p:cNvSpPr/>
                <p:nvPr/>
              </p:nvSpPr>
              <p:spPr>
                <a:xfrm>
                  <a:off x="7129839" y="309351"/>
                  <a:ext cx="154200" cy="13800"/>
                </a:xfrm>
                <a:prstGeom prst="rect">
                  <a:avLst/>
                </a:prstGeom>
                <a:solidFill>
                  <a:schemeClr val="lt1"/>
                </a:solidFill>
                <a:ln>
                  <a:noFill/>
                </a:ln>
              </p:spPr>
              <p:txBody>
                <a:bodyPr lIns="124327" tIns="62146" rIns="124327" bIns="62146" anchor="t" anchorCtr="0">
                  <a:noAutofit/>
                </a:bodyPr>
                <a:lstStyle/>
                <a:p>
                  <a:pPr defTabSz="1243493">
                    <a:buClr>
                      <a:srgbClr val="000000"/>
                    </a:buClr>
                  </a:pPr>
                  <a:endParaRPr sz="1428" kern="0">
                    <a:solidFill>
                      <a:srgbClr val="000000"/>
                    </a:solidFill>
                    <a:latin typeface="Arial"/>
                    <a:ea typeface="Arial"/>
                    <a:cs typeface="Arial"/>
                    <a:sym typeface="Arial"/>
                  </a:endParaRPr>
                </a:p>
              </p:txBody>
            </p:sp>
            <p:sp>
              <p:nvSpPr>
                <p:cNvPr id="2408" name="Shape 2408"/>
                <p:cNvSpPr/>
                <p:nvPr/>
              </p:nvSpPr>
              <p:spPr>
                <a:xfrm>
                  <a:off x="7129839" y="354412"/>
                  <a:ext cx="154200" cy="13800"/>
                </a:xfrm>
                <a:prstGeom prst="rect">
                  <a:avLst/>
                </a:prstGeom>
                <a:solidFill>
                  <a:schemeClr val="lt1"/>
                </a:solidFill>
                <a:ln>
                  <a:noFill/>
                </a:ln>
              </p:spPr>
              <p:txBody>
                <a:bodyPr lIns="124327" tIns="62146" rIns="124327" bIns="62146" anchor="t" anchorCtr="0">
                  <a:noAutofit/>
                </a:bodyPr>
                <a:lstStyle/>
                <a:p>
                  <a:pPr defTabSz="1243493">
                    <a:buClr>
                      <a:srgbClr val="000000"/>
                    </a:buClr>
                  </a:pPr>
                  <a:endParaRPr sz="1428" kern="0">
                    <a:solidFill>
                      <a:srgbClr val="000000"/>
                    </a:solidFill>
                    <a:latin typeface="Arial"/>
                    <a:ea typeface="Arial"/>
                    <a:cs typeface="Arial"/>
                    <a:sym typeface="Arial"/>
                  </a:endParaRPr>
                </a:p>
              </p:txBody>
            </p:sp>
          </p:grpSp>
        </p:grpSp>
        <p:grpSp>
          <p:nvGrpSpPr>
            <p:cNvPr id="2409" name="Shape 2409"/>
            <p:cNvGrpSpPr/>
            <p:nvPr/>
          </p:nvGrpSpPr>
          <p:grpSpPr>
            <a:xfrm>
              <a:off x="6949305" y="1611531"/>
              <a:ext cx="1730400" cy="420000"/>
              <a:chOff x="7097696" y="1285262"/>
              <a:chExt cx="1730400" cy="420000"/>
            </a:xfrm>
          </p:grpSpPr>
          <p:sp>
            <p:nvSpPr>
              <p:cNvPr id="2410" name="Shape 2410"/>
              <p:cNvSpPr/>
              <p:nvPr/>
            </p:nvSpPr>
            <p:spPr>
              <a:xfrm>
                <a:off x="7097696" y="1285262"/>
                <a:ext cx="1730400" cy="420000"/>
              </a:xfrm>
              <a:prstGeom prst="rect">
                <a:avLst/>
              </a:prstGeom>
              <a:solidFill>
                <a:schemeClr val="dk2"/>
              </a:solidFill>
              <a:ln w="9525" cap="flat" cmpd="sng">
                <a:solidFill>
                  <a:srgbClr val="53636C"/>
                </a:solidFill>
                <a:prstDash val="solid"/>
                <a:round/>
                <a:headEnd type="none" w="med" len="med"/>
                <a:tailEnd type="none" w="med" len="med"/>
              </a:ln>
            </p:spPr>
            <p:txBody>
              <a:bodyPr lIns="1056930" tIns="62146" rIns="62146" bIns="62146" anchor="ctr" anchorCtr="0">
                <a:noAutofit/>
              </a:bodyPr>
              <a:lstStyle/>
              <a:p>
                <a:pPr marL="12953" indent="-12953" defTabSz="1243493">
                  <a:lnSpc>
                    <a:spcPct val="90000"/>
                  </a:lnSpc>
                  <a:buClr>
                    <a:srgbClr val="FFFFFF"/>
                  </a:buClr>
                  <a:buSzPct val="25000"/>
                </a:pPr>
                <a:r>
                  <a:rPr lang="en-US" sz="1632" kern="0">
                    <a:solidFill>
                      <a:srgbClr val="FFFFFF"/>
                    </a:solidFill>
                    <a:latin typeface="Arial"/>
                    <a:ea typeface="Arial"/>
                    <a:cs typeface="Arial"/>
                    <a:sym typeface="Arial"/>
                  </a:rPr>
                  <a:t>External CA</a:t>
                </a:r>
              </a:p>
            </p:txBody>
          </p:sp>
          <p:grpSp>
            <p:nvGrpSpPr>
              <p:cNvPr id="2411" name="Shape 2411"/>
              <p:cNvGrpSpPr/>
              <p:nvPr/>
            </p:nvGrpSpPr>
            <p:grpSpPr>
              <a:xfrm>
                <a:off x="7240156" y="1371851"/>
                <a:ext cx="386516" cy="289378"/>
                <a:chOff x="5933" y="2436"/>
                <a:chExt cx="1200" cy="900"/>
              </a:xfrm>
            </p:grpSpPr>
            <p:sp>
              <p:nvSpPr>
                <p:cNvPr id="2412" name="Shape 2412"/>
                <p:cNvSpPr/>
                <p:nvPr/>
              </p:nvSpPr>
              <p:spPr>
                <a:xfrm>
                  <a:off x="5933" y="2436"/>
                  <a:ext cx="1200" cy="900"/>
                </a:xfrm>
                <a:custGeom>
                  <a:avLst/>
                  <a:gdLst/>
                  <a:ahLst/>
                  <a:cxnLst/>
                  <a:rect l="0" t="0" r="0" b="0"/>
                  <a:pathLst>
                    <a:path w="120000" h="120000" extrusionOk="0">
                      <a:moveTo>
                        <a:pt x="118100" y="0"/>
                      </a:moveTo>
                      <a:cubicBezTo>
                        <a:pt x="1899" y="0"/>
                        <a:pt x="1899" y="0"/>
                        <a:pt x="1899" y="0"/>
                      </a:cubicBezTo>
                      <a:cubicBezTo>
                        <a:pt x="949" y="0"/>
                        <a:pt x="0" y="836"/>
                        <a:pt x="0" y="2508"/>
                      </a:cubicBezTo>
                      <a:cubicBezTo>
                        <a:pt x="0" y="117491"/>
                        <a:pt x="0" y="117491"/>
                        <a:pt x="0" y="117491"/>
                      </a:cubicBezTo>
                      <a:cubicBezTo>
                        <a:pt x="0" y="118745"/>
                        <a:pt x="949" y="120000"/>
                        <a:pt x="1899" y="120000"/>
                      </a:cubicBezTo>
                      <a:cubicBezTo>
                        <a:pt x="118100" y="120000"/>
                        <a:pt x="118100" y="120000"/>
                        <a:pt x="118100" y="120000"/>
                      </a:cubicBezTo>
                      <a:cubicBezTo>
                        <a:pt x="119050" y="120000"/>
                        <a:pt x="120000" y="118745"/>
                        <a:pt x="120000" y="117491"/>
                      </a:cubicBezTo>
                      <a:cubicBezTo>
                        <a:pt x="120000" y="2508"/>
                        <a:pt x="120000" y="2508"/>
                        <a:pt x="120000" y="2508"/>
                      </a:cubicBezTo>
                      <a:cubicBezTo>
                        <a:pt x="120000" y="836"/>
                        <a:pt x="119050" y="0"/>
                        <a:pt x="118100" y="0"/>
                      </a:cubicBezTo>
                      <a:close/>
                      <a:moveTo>
                        <a:pt x="115883" y="114982"/>
                      </a:moveTo>
                      <a:cubicBezTo>
                        <a:pt x="3799" y="114982"/>
                        <a:pt x="3799" y="114982"/>
                        <a:pt x="3799" y="114982"/>
                      </a:cubicBezTo>
                      <a:cubicBezTo>
                        <a:pt x="3799" y="5017"/>
                        <a:pt x="3799" y="5017"/>
                        <a:pt x="3799" y="5017"/>
                      </a:cubicBezTo>
                      <a:cubicBezTo>
                        <a:pt x="115883" y="5017"/>
                        <a:pt x="115883" y="5017"/>
                        <a:pt x="115883" y="5017"/>
                      </a:cubicBezTo>
                      <a:cubicBezTo>
                        <a:pt x="115883" y="114982"/>
                        <a:pt x="115883" y="114982"/>
                        <a:pt x="115883" y="114982"/>
                      </a:cubicBezTo>
                      <a:close/>
                    </a:path>
                  </a:pathLst>
                </a:custGeom>
                <a:solidFill>
                  <a:schemeClr val="lt1"/>
                </a:solidFill>
                <a:ln>
                  <a:noFill/>
                </a:ln>
              </p:spPr>
              <p:txBody>
                <a:bodyPr lIns="124327" tIns="62146" rIns="124327" bIns="62146" anchor="t" anchorCtr="0">
                  <a:noAutofit/>
                </a:bodyPr>
                <a:lstStyle/>
                <a:p>
                  <a:pPr defTabSz="1243493">
                    <a:buClr>
                      <a:srgbClr val="000000"/>
                    </a:buClr>
                  </a:pPr>
                  <a:endParaRPr sz="1632" kern="0">
                    <a:solidFill>
                      <a:srgbClr val="000000"/>
                    </a:solidFill>
                    <a:latin typeface="Arial"/>
                    <a:ea typeface="Arial"/>
                    <a:cs typeface="Arial"/>
                    <a:sym typeface="Arial"/>
                  </a:endParaRPr>
                </a:p>
              </p:txBody>
            </p:sp>
            <p:sp>
              <p:nvSpPr>
                <p:cNvPr id="2413" name="Shape 2413"/>
                <p:cNvSpPr/>
                <p:nvPr/>
              </p:nvSpPr>
              <p:spPr>
                <a:xfrm>
                  <a:off x="6081" y="2569"/>
                  <a:ext cx="600" cy="0"/>
                </a:xfrm>
                <a:prstGeom prst="rect">
                  <a:avLst/>
                </a:prstGeom>
                <a:solidFill>
                  <a:schemeClr val="lt1"/>
                </a:solidFill>
                <a:ln>
                  <a:noFill/>
                </a:ln>
              </p:spPr>
              <p:txBody>
                <a:bodyPr lIns="124327" tIns="62146" rIns="124327" bIns="62146" anchor="t" anchorCtr="0">
                  <a:noAutofit/>
                </a:bodyPr>
                <a:lstStyle/>
                <a:p>
                  <a:pPr defTabSz="1243493">
                    <a:buClr>
                      <a:srgbClr val="000000"/>
                    </a:buClr>
                  </a:pPr>
                  <a:endParaRPr sz="1632" kern="0">
                    <a:solidFill>
                      <a:srgbClr val="000000"/>
                    </a:solidFill>
                    <a:latin typeface="Arial"/>
                    <a:ea typeface="Arial"/>
                    <a:cs typeface="Arial"/>
                    <a:sym typeface="Arial"/>
                  </a:endParaRPr>
                </a:p>
              </p:txBody>
            </p:sp>
            <p:sp>
              <p:nvSpPr>
                <p:cNvPr id="2414" name="Shape 2414"/>
                <p:cNvSpPr/>
                <p:nvPr/>
              </p:nvSpPr>
              <p:spPr>
                <a:xfrm>
                  <a:off x="6081" y="2696"/>
                  <a:ext cx="600" cy="0"/>
                </a:xfrm>
                <a:prstGeom prst="rect">
                  <a:avLst/>
                </a:prstGeom>
                <a:solidFill>
                  <a:schemeClr val="lt1"/>
                </a:solidFill>
                <a:ln>
                  <a:noFill/>
                </a:ln>
              </p:spPr>
              <p:txBody>
                <a:bodyPr lIns="124327" tIns="62146" rIns="124327" bIns="62146" anchor="t" anchorCtr="0">
                  <a:noAutofit/>
                </a:bodyPr>
                <a:lstStyle/>
                <a:p>
                  <a:pPr defTabSz="1243493">
                    <a:buClr>
                      <a:srgbClr val="000000"/>
                    </a:buClr>
                  </a:pPr>
                  <a:endParaRPr sz="1632" kern="0">
                    <a:solidFill>
                      <a:srgbClr val="000000"/>
                    </a:solidFill>
                    <a:latin typeface="Arial"/>
                    <a:ea typeface="Arial"/>
                    <a:cs typeface="Arial"/>
                    <a:sym typeface="Arial"/>
                  </a:endParaRPr>
                </a:p>
              </p:txBody>
            </p:sp>
            <p:sp>
              <p:nvSpPr>
                <p:cNvPr id="2415" name="Shape 2415"/>
                <p:cNvSpPr/>
                <p:nvPr/>
              </p:nvSpPr>
              <p:spPr>
                <a:xfrm>
                  <a:off x="6081" y="2829"/>
                  <a:ext cx="300" cy="0"/>
                </a:xfrm>
                <a:prstGeom prst="rect">
                  <a:avLst/>
                </a:prstGeom>
                <a:solidFill>
                  <a:schemeClr val="lt1"/>
                </a:solidFill>
                <a:ln>
                  <a:noFill/>
                </a:ln>
              </p:spPr>
              <p:txBody>
                <a:bodyPr lIns="124327" tIns="62146" rIns="124327" bIns="62146" anchor="t" anchorCtr="0">
                  <a:noAutofit/>
                </a:bodyPr>
                <a:lstStyle/>
                <a:p>
                  <a:pPr defTabSz="1243493">
                    <a:buClr>
                      <a:srgbClr val="000000"/>
                    </a:buClr>
                  </a:pPr>
                  <a:endParaRPr sz="1632" kern="0">
                    <a:solidFill>
                      <a:srgbClr val="000000"/>
                    </a:solidFill>
                    <a:latin typeface="Arial"/>
                    <a:ea typeface="Arial"/>
                    <a:cs typeface="Arial"/>
                    <a:sym typeface="Arial"/>
                  </a:endParaRPr>
                </a:p>
              </p:txBody>
            </p:sp>
            <p:sp>
              <p:nvSpPr>
                <p:cNvPr id="2416" name="Shape 2416"/>
                <p:cNvSpPr/>
                <p:nvPr/>
              </p:nvSpPr>
              <p:spPr>
                <a:xfrm>
                  <a:off x="6551" y="2787"/>
                  <a:ext cx="300" cy="300"/>
                </a:xfrm>
                <a:custGeom>
                  <a:avLst/>
                  <a:gdLst/>
                  <a:ahLst/>
                  <a:cxnLst/>
                  <a:rect l="0" t="0" r="0" b="0"/>
                  <a:pathLst>
                    <a:path w="120000" h="120000" extrusionOk="0">
                      <a:moveTo>
                        <a:pt x="863" y="95319"/>
                      </a:moveTo>
                      <a:cubicBezTo>
                        <a:pt x="0" y="97021"/>
                        <a:pt x="0" y="99574"/>
                        <a:pt x="1726" y="101276"/>
                      </a:cubicBezTo>
                      <a:cubicBezTo>
                        <a:pt x="2589" y="102978"/>
                        <a:pt x="5179" y="103829"/>
                        <a:pt x="6906" y="102978"/>
                      </a:cubicBezTo>
                      <a:cubicBezTo>
                        <a:pt x="25035" y="97872"/>
                        <a:pt x="25035" y="97872"/>
                        <a:pt x="25035" y="97872"/>
                      </a:cubicBezTo>
                      <a:cubicBezTo>
                        <a:pt x="30215" y="115744"/>
                        <a:pt x="30215" y="115744"/>
                        <a:pt x="30215" y="115744"/>
                      </a:cubicBezTo>
                      <a:cubicBezTo>
                        <a:pt x="31079" y="118297"/>
                        <a:pt x="32805" y="120000"/>
                        <a:pt x="34532" y="120000"/>
                      </a:cubicBezTo>
                      <a:cubicBezTo>
                        <a:pt x="34532" y="120000"/>
                        <a:pt x="35395" y="120000"/>
                        <a:pt x="35395" y="120000"/>
                      </a:cubicBezTo>
                      <a:cubicBezTo>
                        <a:pt x="37122" y="120000"/>
                        <a:pt x="38848" y="119148"/>
                        <a:pt x="39712" y="117446"/>
                      </a:cubicBezTo>
                      <a:cubicBezTo>
                        <a:pt x="60431" y="82553"/>
                        <a:pt x="60431" y="82553"/>
                        <a:pt x="60431" y="82553"/>
                      </a:cubicBezTo>
                      <a:cubicBezTo>
                        <a:pt x="80287" y="117446"/>
                        <a:pt x="80287" y="117446"/>
                        <a:pt x="80287" y="117446"/>
                      </a:cubicBezTo>
                      <a:cubicBezTo>
                        <a:pt x="81151" y="119148"/>
                        <a:pt x="83741" y="120000"/>
                        <a:pt x="85467" y="120000"/>
                      </a:cubicBezTo>
                      <a:cubicBezTo>
                        <a:pt x="88057" y="120000"/>
                        <a:pt x="89784" y="118297"/>
                        <a:pt x="89784" y="115744"/>
                      </a:cubicBezTo>
                      <a:cubicBezTo>
                        <a:pt x="94964" y="97872"/>
                        <a:pt x="94964" y="97872"/>
                        <a:pt x="94964" y="97872"/>
                      </a:cubicBezTo>
                      <a:cubicBezTo>
                        <a:pt x="113093" y="102978"/>
                        <a:pt x="113093" y="102978"/>
                        <a:pt x="113093" y="102978"/>
                      </a:cubicBezTo>
                      <a:cubicBezTo>
                        <a:pt x="114820" y="103829"/>
                        <a:pt x="117410" y="102978"/>
                        <a:pt x="118273" y="101276"/>
                      </a:cubicBezTo>
                      <a:cubicBezTo>
                        <a:pt x="120000" y="99574"/>
                        <a:pt x="120000" y="97021"/>
                        <a:pt x="119136" y="95319"/>
                      </a:cubicBezTo>
                      <a:cubicBezTo>
                        <a:pt x="94964" y="54468"/>
                        <a:pt x="94964" y="54468"/>
                        <a:pt x="94964" y="54468"/>
                      </a:cubicBezTo>
                      <a:cubicBezTo>
                        <a:pt x="97553" y="50212"/>
                        <a:pt x="98417" y="45106"/>
                        <a:pt x="98417" y="39148"/>
                      </a:cubicBezTo>
                      <a:cubicBezTo>
                        <a:pt x="98417" y="17872"/>
                        <a:pt x="81151" y="0"/>
                        <a:pt x="58705" y="0"/>
                      </a:cubicBezTo>
                      <a:cubicBezTo>
                        <a:pt x="37122" y="0"/>
                        <a:pt x="19856" y="17872"/>
                        <a:pt x="19856" y="39148"/>
                      </a:cubicBezTo>
                      <a:cubicBezTo>
                        <a:pt x="19856" y="45957"/>
                        <a:pt x="20719" y="51063"/>
                        <a:pt x="24172" y="57021"/>
                      </a:cubicBezTo>
                      <a:lnTo>
                        <a:pt x="863" y="95319"/>
                      </a:lnTo>
                      <a:close/>
                      <a:moveTo>
                        <a:pt x="37122" y="101276"/>
                      </a:moveTo>
                      <a:cubicBezTo>
                        <a:pt x="34532" y="90212"/>
                        <a:pt x="34532" y="90212"/>
                        <a:pt x="34532" y="90212"/>
                      </a:cubicBezTo>
                      <a:cubicBezTo>
                        <a:pt x="33669" y="89361"/>
                        <a:pt x="32805" y="87659"/>
                        <a:pt x="31942" y="86808"/>
                      </a:cubicBezTo>
                      <a:cubicBezTo>
                        <a:pt x="30215" y="86808"/>
                        <a:pt x="29352" y="85957"/>
                        <a:pt x="27625" y="86808"/>
                      </a:cubicBezTo>
                      <a:cubicBezTo>
                        <a:pt x="16402" y="89361"/>
                        <a:pt x="16402" y="89361"/>
                        <a:pt x="16402" y="89361"/>
                      </a:cubicBezTo>
                      <a:cubicBezTo>
                        <a:pt x="30215" y="66382"/>
                        <a:pt x="30215" y="66382"/>
                        <a:pt x="30215" y="66382"/>
                      </a:cubicBezTo>
                      <a:cubicBezTo>
                        <a:pt x="36258" y="71489"/>
                        <a:pt x="43165" y="75744"/>
                        <a:pt x="50935" y="77446"/>
                      </a:cubicBezTo>
                      <a:lnTo>
                        <a:pt x="37122" y="101276"/>
                      </a:lnTo>
                      <a:close/>
                      <a:moveTo>
                        <a:pt x="103597" y="89361"/>
                      </a:moveTo>
                      <a:cubicBezTo>
                        <a:pt x="92374" y="86808"/>
                        <a:pt x="92374" y="86808"/>
                        <a:pt x="92374" y="86808"/>
                      </a:cubicBezTo>
                      <a:cubicBezTo>
                        <a:pt x="91510" y="85957"/>
                        <a:pt x="89784" y="86808"/>
                        <a:pt x="88920" y="86808"/>
                      </a:cubicBezTo>
                      <a:cubicBezTo>
                        <a:pt x="87194" y="87659"/>
                        <a:pt x="86330" y="89361"/>
                        <a:pt x="86330" y="90212"/>
                      </a:cubicBezTo>
                      <a:cubicBezTo>
                        <a:pt x="82877" y="101276"/>
                        <a:pt x="82877" y="101276"/>
                        <a:pt x="82877" y="101276"/>
                      </a:cubicBezTo>
                      <a:cubicBezTo>
                        <a:pt x="69064" y="76595"/>
                        <a:pt x="69064" y="76595"/>
                        <a:pt x="69064" y="76595"/>
                      </a:cubicBezTo>
                      <a:cubicBezTo>
                        <a:pt x="76834" y="74893"/>
                        <a:pt x="83741" y="70638"/>
                        <a:pt x="88920" y="64680"/>
                      </a:cubicBezTo>
                      <a:lnTo>
                        <a:pt x="103597" y="89361"/>
                      </a:lnTo>
                      <a:close/>
                      <a:moveTo>
                        <a:pt x="58705" y="11063"/>
                      </a:moveTo>
                      <a:cubicBezTo>
                        <a:pt x="75107" y="11063"/>
                        <a:pt x="88057" y="23829"/>
                        <a:pt x="88057" y="39148"/>
                      </a:cubicBezTo>
                      <a:cubicBezTo>
                        <a:pt x="88057" y="55319"/>
                        <a:pt x="75107" y="68085"/>
                        <a:pt x="58705" y="68085"/>
                      </a:cubicBezTo>
                      <a:cubicBezTo>
                        <a:pt x="43165" y="68085"/>
                        <a:pt x="30215" y="55319"/>
                        <a:pt x="30215" y="39148"/>
                      </a:cubicBezTo>
                      <a:cubicBezTo>
                        <a:pt x="30215" y="23829"/>
                        <a:pt x="43165" y="11063"/>
                        <a:pt x="58705" y="11063"/>
                      </a:cubicBezTo>
                      <a:close/>
                    </a:path>
                  </a:pathLst>
                </a:custGeom>
                <a:solidFill>
                  <a:schemeClr val="lt1"/>
                </a:solidFill>
                <a:ln>
                  <a:noFill/>
                </a:ln>
              </p:spPr>
              <p:txBody>
                <a:bodyPr lIns="124327" tIns="62146" rIns="124327" bIns="62146" anchor="t" anchorCtr="0">
                  <a:noAutofit/>
                </a:bodyPr>
                <a:lstStyle/>
                <a:p>
                  <a:pPr defTabSz="1243493">
                    <a:buClr>
                      <a:srgbClr val="000000"/>
                    </a:buClr>
                  </a:pPr>
                  <a:endParaRPr sz="1632" kern="0">
                    <a:solidFill>
                      <a:srgbClr val="000000"/>
                    </a:solidFill>
                    <a:latin typeface="Arial"/>
                    <a:ea typeface="Arial"/>
                    <a:cs typeface="Arial"/>
                    <a:sym typeface="Arial"/>
                  </a:endParaRPr>
                </a:p>
              </p:txBody>
            </p:sp>
          </p:grpSp>
        </p:grpSp>
        <p:grpSp>
          <p:nvGrpSpPr>
            <p:cNvPr id="2417" name="Shape 2417"/>
            <p:cNvGrpSpPr/>
            <p:nvPr/>
          </p:nvGrpSpPr>
          <p:grpSpPr>
            <a:xfrm>
              <a:off x="6949307" y="2099225"/>
              <a:ext cx="1730400" cy="420000"/>
              <a:chOff x="6949307" y="2099225"/>
              <a:chExt cx="1730400" cy="420000"/>
            </a:xfrm>
          </p:grpSpPr>
          <p:sp>
            <p:nvSpPr>
              <p:cNvPr id="2418" name="Shape 2418"/>
              <p:cNvSpPr/>
              <p:nvPr/>
            </p:nvSpPr>
            <p:spPr>
              <a:xfrm>
                <a:off x="6949307" y="2099225"/>
                <a:ext cx="1730400" cy="420000"/>
              </a:xfrm>
              <a:prstGeom prst="rect">
                <a:avLst/>
              </a:prstGeom>
              <a:solidFill>
                <a:schemeClr val="dk2"/>
              </a:solidFill>
              <a:ln w="9525" cap="flat" cmpd="sng">
                <a:solidFill>
                  <a:srgbClr val="53636C"/>
                </a:solidFill>
                <a:prstDash val="solid"/>
                <a:round/>
                <a:headEnd type="none" w="med" len="med"/>
                <a:tailEnd type="none" w="med" len="med"/>
              </a:ln>
            </p:spPr>
            <p:txBody>
              <a:bodyPr lIns="1056930" tIns="62146" rIns="62146" bIns="62146" anchor="ctr" anchorCtr="0">
                <a:noAutofit/>
              </a:bodyPr>
              <a:lstStyle/>
              <a:p>
                <a:pPr marL="12953" indent="-12953" defTabSz="1243493">
                  <a:lnSpc>
                    <a:spcPct val="90000"/>
                  </a:lnSpc>
                  <a:buClr>
                    <a:srgbClr val="FFFFFF"/>
                  </a:buClr>
                  <a:buSzPct val="25000"/>
                </a:pPr>
                <a:r>
                  <a:rPr lang="en-US" sz="1632" kern="0">
                    <a:solidFill>
                      <a:srgbClr val="FFFFFF"/>
                    </a:solidFill>
                    <a:latin typeface="Arial"/>
                    <a:ea typeface="Arial"/>
                    <a:cs typeface="Arial"/>
                    <a:sym typeface="Arial"/>
                  </a:rPr>
                  <a:t>Image Storage</a:t>
                </a:r>
              </a:p>
            </p:txBody>
          </p:sp>
          <p:grpSp>
            <p:nvGrpSpPr>
              <p:cNvPr id="2419" name="Shape 2419"/>
              <p:cNvGrpSpPr/>
              <p:nvPr/>
            </p:nvGrpSpPr>
            <p:grpSpPr>
              <a:xfrm>
                <a:off x="7127335" y="2171811"/>
                <a:ext cx="247973" cy="261540"/>
                <a:chOff x="-1333929" y="5067694"/>
                <a:chExt cx="458700" cy="544535"/>
              </a:xfrm>
            </p:grpSpPr>
            <p:sp>
              <p:nvSpPr>
                <p:cNvPr id="2420" name="Shape 2420"/>
                <p:cNvSpPr/>
                <p:nvPr/>
              </p:nvSpPr>
              <p:spPr>
                <a:xfrm>
                  <a:off x="-1333929" y="5067694"/>
                  <a:ext cx="458700" cy="219000"/>
                </a:xfrm>
                <a:prstGeom prst="ellipse">
                  <a:avLst/>
                </a:prstGeom>
                <a:noFill/>
                <a:ln w="12700" cap="rnd" cmpd="sng">
                  <a:solidFill>
                    <a:schemeClr val="lt1"/>
                  </a:solidFill>
                  <a:prstDash val="solid"/>
                  <a:round/>
                  <a:headEnd type="none" w="med" len="med"/>
                  <a:tailEnd type="none" w="med" len="med"/>
                </a:ln>
              </p:spPr>
              <p:txBody>
                <a:bodyPr lIns="124327" tIns="62146" rIns="124327" bIns="62146" anchor="t" anchorCtr="0">
                  <a:noAutofit/>
                </a:bodyPr>
                <a:lstStyle/>
                <a:p>
                  <a:pPr defTabSz="1243493">
                    <a:buClr>
                      <a:srgbClr val="000000"/>
                    </a:buClr>
                  </a:pPr>
                  <a:endParaRPr sz="1632" kern="0">
                    <a:solidFill>
                      <a:srgbClr val="000000"/>
                    </a:solidFill>
                    <a:latin typeface="Arial"/>
                    <a:ea typeface="Arial"/>
                    <a:cs typeface="Arial"/>
                    <a:sym typeface="Arial"/>
                  </a:endParaRPr>
                </a:p>
              </p:txBody>
            </p:sp>
            <p:sp>
              <p:nvSpPr>
                <p:cNvPr id="2421" name="Shape 2421"/>
                <p:cNvSpPr/>
                <p:nvPr/>
              </p:nvSpPr>
              <p:spPr>
                <a:xfrm>
                  <a:off x="-1333929" y="5286769"/>
                  <a:ext cx="458700" cy="106500"/>
                </a:xfrm>
                <a:custGeom>
                  <a:avLst/>
                  <a:gdLst/>
                  <a:ahLst/>
                  <a:cxnLst/>
                  <a:rect l="0" t="0" r="0" b="0"/>
                  <a:pathLst>
                    <a:path w="120000" h="120000" extrusionOk="0">
                      <a:moveTo>
                        <a:pt x="120000" y="0"/>
                      </a:moveTo>
                      <a:cubicBezTo>
                        <a:pt x="120000" y="68000"/>
                        <a:pt x="93230" y="120000"/>
                        <a:pt x="60000" y="120000"/>
                      </a:cubicBezTo>
                      <a:cubicBezTo>
                        <a:pt x="26769" y="120000"/>
                        <a:pt x="0" y="68000"/>
                        <a:pt x="0" y="0"/>
                      </a:cubicBezTo>
                    </a:path>
                  </a:pathLst>
                </a:custGeom>
                <a:noFill/>
                <a:ln w="12700" cap="rnd" cmpd="sng">
                  <a:solidFill>
                    <a:schemeClr val="lt1"/>
                  </a:solidFill>
                  <a:prstDash val="solid"/>
                  <a:round/>
                  <a:headEnd type="none" w="med" len="med"/>
                  <a:tailEnd type="none" w="med" len="med"/>
                </a:ln>
              </p:spPr>
              <p:txBody>
                <a:bodyPr lIns="124327" tIns="62146" rIns="124327" bIns="62146" anchor="t" anchorCtr="0">
                  <a:noAutofit/>
                </a:bodyPr>
                <a:lstStyle/>
                <a:p>
                  <a:pPr defTabSz="1243493">
                    <a:buClr>
                      <a:srgbClr val="000000"/>
                    </a:buClr>
                  </a:pPr>
                  <a:endParaRPr sz="1632" kern="0">
                    <a:solidFill>
                      <a:srgbClr val="000000"/>
                    </a:solidFill>
                    <a:latin typeface="Arial"/>
                    <a:ea typeface="Arial"/>
                    <a:cs typeface="Arial"/>
                    <a:sym typeface="Arial"/>
                  </a:endParaRPr>
                </a:p>
              </p:txBody>
            </p:sp>
            <p:sp>
              <p:nvSpPr>
                <p:cNvPr id="2422" name="Shape 2422"/>
                <p:cNvSpPr/>
                <p:nvPr/>
              </p:nvSpPr>
              <p:spPr>
                <a:xfrm>
                  <a:off x="-1333929" y="5393130"/>
                  <a:ext cx="458700" cy="109500"/>
                </a:xfrm>
                <a:custGeom>
                  <a:avLst/>
                  <a:gdLst/>
                  <a:ahLst/>
                  <a:cxnLst/>
                  <a:rect l="0" t="0" r="0" b="0"/>
                  <a:pathLst>
                    <a:path w="120000" h="120000" extrusionOk="0">
                      <a:moveTo>
                        <a:pt x="120000" y="0"/>
                      </a:moveTo>
                      <a:cubicBezTo>
                        <a:pt x="120000" y="65806"/>
                        <a:pt x="93230" y="120000"/>
                        <a:pt x="60000" y="120000"/>
                      </a:cubicBezTo>
                      <a:cubicBezTo>
                        <a:pt x="26769" y="120000"/>
                        <a:pt x="0" y="65806"/>
                        <a:pt x="0" y="0"/>
                      </a:cubicBezTo>
                    </a:path>
                  </a:pathLst>
                </a:custGeom>
                <a:noFill/>
                <a:ln w="12700" cap="rnd" cmpd="sng">
                  <a:solidFill>
                    <a:schemeClr val="lt1"/>
                  </a:solidFill>
                  <a:prstDash val="solid"/>
                  <a:round/>
                  <a:headEnd type="none" w="med" len="med"/>
                  <a:tailEnd type="none" w="med" len="med"/>
                </a:ln>
              </p:spPr>
              <p:txBody>
                <a:bodyPr lIns="124327" tIns="62146" rIns="124327" bIns="62146" anchor="t" anchorCtr="0">
                  <a:noAutofit/>
                </a:bodyPr>
                <a:lstStyle/>
                <a:p>
                  <a:pPr defTabSz="1243493">
                    <a:buClr>
                      <a:srgbClr val="000000"/>
                    </a:buClr>
                  </a:pPr>
                  <a:endParaRPr sz="1632" kern="0">
                    <a:solidFill>
                      <a:srgbClr val="000000"/>
                    </a:solidFill>
                    <a:latin typeface="Arial"/>
                    <a:ea typeface="Arial"/>
                    <a:cs typeface="Arial"/>
                    <a:sym typeface="Arial"/>
                  </a:endParaRPr>
                </a:p>
              </p:txBody>
            </p:sp>
            <p:sp>
              <p:nvSpPr>
                <p:cNvPr id="2423" name="Shape 2423"/>
                <p:cNvSpPr/>
                <p:nvPr/>
              </p:nvSpPr>
              <p:spPr>
                <a:xfrm>
                  <a:off x="-1333929" y="5177230"/>
                  <a:ext cx="458700" cy="435000"/>
                </a:xfrm>
                <a:custGeom>
                  <a:avLst/>
                  <a:gdLst/>
                  <a:ahLst/>
                  <a:cxnLst/>
                  <a:rect l="0" t="0" r="0" b="0"/>
                  <a:pathLst>
                    <a:path w="120000" h="120000" extrusionOk="0">
                      <a:moveTo>
                        <a:pt x="0" y="0"/>
                      </a:moveTo>
                      <a:cubicBezTo>
                        <a:pt x="0" y="89756"/>
                        <a:pt x="0" y="89756"/>
                        <a:pt x="0" y="89756"/>
                      </a:cubicBezTo>
                      <a:cubicBezTo>
                        <a:pt x="0" y="106341"/>
                        <a:pt x="26769" y="120000"/>
                        <a:pt x="60000" y="120000"/>
                      </a:cubicBezTo>
                      <a:cubicBezTo>
                        <a:pt x="93230" y="120000"/>
                        <a:pt x="120000" y="106341"/>
                        <a:pt x="120000" y="89756"/>
                      </a:cubicBezTo>
                      <a:cubicBezTo>
                        <a:pt x="120000" y="0"/>
                        <a:pt x="120000" y="0"/>
                        <a:pt x="120000" y="0"/>
                      </a:cubicBezTo>
                    </a:path>
                  </a:pathLst>
                </a:custGeom>
                <a:noFill/>
                <a:ln w="12700" cap="rnd" cmpd="sng">
                  <a:solidFill>
                    <a:schemeClr val="lt1"/>
                  </a:solidFill>
                  <a:prstDash val="solid"/>
                  <a:round/>
                  <a:headEnd type="none" w="med" len="med"/>
                  <a:tailEnd type="none" w="med" len="med"/>
                </a:ln>
              </p:spPr>
              <p:txBody>
                <a:bodyPr lIns="124327" tIns="62146" rIns="124327" bIns="62146" anchor="t" anchorCtr="0">
                  <a:noAutofit/>
                </a:bodyPr>
                <a:lstStyle/>
                <a:p>
                  <a:pPr defTabSz="1243493">
                    <a:buClr>
                      <a:srgbClr val="000000"/>
                    </a:buClr>
                  </a:pPr>
                  <a:endParaRPr sz="1632" kern="0">
                    <a:solidFill>
                      <a:srgbClr val="000000"/>
                    </a:solidFill>
                    <a:latin typeface="Arial"/>
                    <a:ea typeface="Arial"/>
                    <a:cs typeface="Arial"/>
                    <a:sym typeface="Arial"/>
                  </a:endParaRPr>
                </a:p>
              </p:txBody>
            </p:sp>
          </p:grpSp>
        </p:grpSp>
      </p:grpSp>
      <p:sp>
        <p:nvSpPr>
          <p:cNvPr id="2424" name="Shape 2424"/>
          <p:cNvSpPr/>
          <p:nvPr/>
        </p:nvSpPr>
        <p:spPr>
          <a:xfrm>
            <a:off x="2295831" y="5635099"/>
            <a:ext cx="1414000" cy="639686"/>
          </a:xfrm>
          <a:prstGeom prst="rect">
            <a:avLst/>
          </a:prstGeom>
          <a:solidFill>
            <a:srgbClr val="0683C7"/>
          </a:solidFill>
          <a:ln w="12700" cap="flat" cmpd="sng">
            <a:solidFill>
              <a:srgbClr val="00678C"/>
            </a:solidFill>
            <a:prstDash val="solid"/>
            <a:round/>
            <a:headEnd type="none" w="med" len="med"/>
            <a:tailEnd type="none" w="med" len="med"/>
          </a:ln>
        </p:spPr>
        <p:txBody>
          <a:bodyPr lIns="124327" tIns="62146" rIns="124327" bIns="62146" anchor="ctr" anchorCtr="0">
            <a:noAutofit/>
          </a:bodyPr>
          <a:lstStyle/>
          <a:p>
            <a:pPr algn="ctr" defTabSz="1243493">
              <a:buClr>
                <a:srgbClr val="FFFFFF"/>
              </a:buClr>
              <a:buSzPct val="25000"/>
            </a:pPr>
            <a:r>
              <a:rPr lang="en-US" sz="1496" kern="0">
                <a:solidFill>
                  <a:srgbClr val="FFFFFF"/>
                </a:solidFill>
                <a:latin typeface="Arial"/>
                <a:ea typeface="Arial"/>
                <a:cs typeface="Arial"/>
                <a:sym typeface="Arial"/>
              </a:rPr>
              <a:t>DTR Replica Worker</a:t>
            </a:r>
          </a:p>
        </p:txBody>
      </p:sp>
      <p:sp>
        <p:nvSpPr>
          <p:cNvPr id="2425" name="Shape 2425"/>
          <p:cNvSpPr/>
          <p:nvPr/>
        </p:nvSpPr>
        <p:spPr>
          <a:xfrm>
            <a:off x="659287" y="5630160"/>
            <a:ext cx="1414000" cy="639686"/>
          </a:xfrm>
          <a:prstGeom prst="rect">
            <a:avLst/>
          </a:prstGeom>
          <a:solidFill>
            <a:srgbClr val="0683C7"/>
          </a:solidFill>
          <a:ln w="12700" cap="flat" cmpd="sng">
            <a:solidFill>
              <a:srgbClr val="00678C"/>
            </a:solidFill>
            <a:prstDash val="solid"/>
            <a:round/>
            <a:headEnd type="none" w="med" len="med"/>
            <a:tailEnd type="none" w="med" len="med"/>
          </a:ln>
        </p:spPr>
        <p:txBody>
          <a:bodyPr lIns="124327" tIns="62146" rIns="124327" bIns="62146" anchor="ctr" anchorCtr="0">
            <a:noAutofit/>
          </a:bodyPr>
          <a:lstStyle/>
          <a:p>
            <a:pPr algn="ctr" defTabSz="1243493">
              <a:buClr>
                <a:srgbClr val="FFFFFF"/>
              </a:buClr>
              <a:buSzPct val="25000"/>
            </a:pPr>
            <a:r>
              <a:rPr lang="en-US" sz="1496" kern="0">
                <a:solidFill>
                  <a:srgbClr val="FFFFFF"/>
                </a:solidFill>
                <a:latin typeface="Arial"/>
                <a:ea typeface="Arial"/>
                <a:cs typeface="Arial"/>
                <a:sym typeface="Arial"/>
              </a:rPr>
              <a:t>DTR Replica Worker</a:t>
            </a:r>
          </a:p>
        </p:txBody>
      </p:sp>
      <p:sp>
        <p:nvSpPr>
          <p:cNvPr id="2426" name="Shape 2426"/>
          <p:cNvSpPr txBox="1">
            <a:spLocks noGrp="1"/>
          </p:cNvSpPr>
          <p:nvPr>
            <p:ph type="title"/>
          </p:nvPr>
        </p:nvSpPr>
        <p:spPr>
          <a:xfrm>
            <a:off x="311749" y="372389"/>
            <a:ext cx="11812976" cy="652741"/>
          </a:xfrm>
          <a:prstGeom prst="rect">
            <a:avLst/>
          </a:prstGeom>
          <a:noFill/>
          <a:ln>
            <a:noFill/>
          </a:ln>
        </p:spPr>
        <p:txBody>
          <a:bodyPr lIns="124327" tIns="62146" rIns="124327" bIns="62146" anchor="t" anchorCtr="0">
            <a:noAutofit/>
          </a:bodyPr>
          <a:lstStyle/>
          <a:p>
            <a:pPr>
              <a:buClr>
                <a:schemeClr val="accent1"/>
              </a:buClr>
              <a:buSzPct val="25000"/>
            </a:pPr>
            <a:r>
              <a:rPr lang="en-US" sz="3917">
                <a:solidFill>
                  <a:schemeClr val="accent1"/>
                </a:solidFill>
              </a:rPr>
              <a:t>Docker EE Architecture</a:t>
            </a:r>
          </a:p>
        </p:txBody>
      </p:sp>
    </p:spTree>
    <p:extLst>
      <p:ext uri="{BB962C8B-B14F-4D97-AF65-F5344CB8AC3E}">
        <p14:creationId xmlns:p14="http://schemas.microsoft.com/office/powerpoint/2010/main" val="13994587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085"/>
        <p:cNvGrpSpPr/>
        <p:nvPr/>
      </p:nvGrpSpPr>
      <p:grpSpPr>
        <a:xfrm>
          <a:off x="0" y="0"/>
          <a:ext cx="0" cy="0"/>
          <a:chOff x="0" y="0"/>
          <a:chExt cx="0" cy="0"/>
        </a:xfrm>
      </p:grpSpPr>
      <p:sp>
        <p:nvSpPr>
          <p:cNvPr id="2086" name="Shape 2086"/>
          <p:cNvSpPr txBox="1">
            <a:spLocks noGrp="1"/>
          </p:cNvSpPr>
          <p:nvPr>
            <p:ph type="title"/>
          </p:nvPr>
        </p:nvSpPr>
        <p:spPr>
          <a:xfrm>
            <a:off x="310871" y="375588"/>
            <a:ext cx="11541680" cy="666611"/>
          </a:xfrm>
          <a:prstGeom prst="rect">
            <a:avLst/>
          </a:prstGeom>
        </p:spPr>
        <p:txBody>
          <a:bodyPr lIns="93254" tIns="93254" rIns="93254" bIns="93254" anchor="ctr" anchorCtr="0">
            <a:noAutofit/>
          </a:bodyPr>
          <a:lstStyle/>
          <a:p>
            <a:r>
              <a:rPr lang="en-US"/>
              <a:t>Value of Docker EE Subscription</a:t>
            </a:r>
          </a:p>
        </p:txBody>
      </p:sp>
      <p:sp>
        <p:nvSpPr>
          <p:cNvPr id="2087" name="Shape 2087"/>
          <p:cNvSpPr/>
          <p:nvPr/>
        </p:nvSpPr>
        <p:spPr>
          <a:xfrm>
            <a:off x="1606495" y="1720346"/>
            <a:ext cx="4359492" cy="1025618"/>
          </a:xfrm>
          <a:prstGeom prst="rect">
            <a:avLst/>
          </a:prstGeom>
          <a:noFill/>
          <a:ln>
            <a:noFill/>
          </a:ln>
        </p:spPr>
        <p:txBody>
          <a:bodyPr lIns="124327" tIns="62146" rIns="124327" bIns="62146" anchor="t" anchorCtr="0">
            <a:noAutofit/>
          </a:bodyPr>
          <a:lstStyle/>
          <a:p>
            <a:pPr defTabSz="1243493">
              <a:buClr>
                <a:srgbClr val="595959"/>
              </a:buClr>
              <a:buSzPct val="25000"/>
            </a:pPr>
            <a:r>
              <a:rPr lang="en-US" sz="2176" b="1" kern="0">
                <a:solidFill>
                  <a:srgbClr val="595959"/>
                </a:solidFill>
                <a:latin typeface="Arial"/>
                <a:ea typeface="Arial"/>
                <a:cs typeface="Arial"/>
                <a:sym typeface="Arial"/>
              </a:rPr>
              <a:t>Official Technical Support</a:t>
            </a:r>
          </a:p>
          <a:p>
            <a:pPr marL="233155" lvl="1" indent="-233155" defTabSz="1243493">
              <a:spcBef>
                <a:spcPts val="408"/>
              </a:spcBef>
              <a:buClr>
                <a:srgbClr val="0097A7"/>
              </a:buClr>
              <a:buSzPct val="100000"/>
              <a:buFont typeface="Arial"/>
              <a:buChar char="•"/>
            </a:pPr>
            <a:r>
              <a:rPr lang="en-US" sz="1496" kern="0">
                <a:solidFill>
                  <a:srgbClr val="595959"/>
                </a:solidFill>
                <a:latin typeface="Arial"/>
                <a:ea typeface="Arial"/>
                <a:cs typeface="Arial"/>
                <a:sym typeface="Arial"/>
              </a:rPr>
              <a:t>Dedicated support engineers and SLAs</a:t>
            </a:r>
          </a:p>
          <a:p>
            <a:pPr marL="233155" lvl="1" indent="-233155" defTabSz="1243493">
              <a:spcBef>
                <a:spcPts val="408"/>
              </a:spcBef>
              <a:buClr>
                <a:srgbClr val="0097A7"/>
              </a:buClr>
              <a:buSzPct val="100000"/>
              <a:buFont typeface="Arial"/>
              <a:buChar char="•"/>
            </a:pPr>
            <a:r>
              <a:rPr lang="en-US" sz="1496" kern="0">
                <a:solidFill>
                  <a:srgbClr val="595959"/>
                </a:solidFill>
                <a:latin typeface="Arial"/>
                <a:ea typeface="Arial"/>
                <a:cs typeface="Arial"/>
                <a:sym typeface="Arial"/>
              </a:rPr>
              <a:t>Only available from Docker</a:t>
            </a:r>
          </a:p>
        </p:txBody>
      </p:sp>
      <p:sp>
        <p:nvSpPr>
          <p:cNvPr id="2088" name="Shape 2088"/>
          <p:cNvSpPr/>
          <p:nvPr/>
        </p:nvSpPr>
        <p:spPr>
          <a:xfrm>
            <a:off x="7445035" y="3275658"/>
            <a:ext cx="4483105" cy="1025619"/>
          </a:xfrm>
          <a:prstGeom prst="rect">
            <a:avLst/>
          </a:prstGeom>
          <a:noFill/>
          <a:ln>
            <a:noFill/>
          </a:ln>
        </p:spPr>
        <p:txBody>
          <a:bodyPr lIns="124327" tIns="62146" rIns="124327" bIns="62146" anchor="t" anchorCtr="0">
            <a:noAutofit/>
          </a:bodyPr>
          <a:lstStyle/>
          <a:p>
            <a:pPr defTabSz="1243493">
              <a:buClr>
                <a:srgbClr val="595959"/>
              </a:buClr>
              <a:buSzPct val="25000"/>
            </a:pPr>
            <a:r>
              <a:rPr lang="en-US" sz="2176" b="1" kern="0">
                <a:solidFill>
                  <a:srgbClr val="595959"/>
                </a:solidFill>
                <a:latin typeface="Arial"/>
                <a:ea typeface="Arial"/>
                <a:cs typeface="Arial"/>
                <a:sym typeface="Arial"/>
              </a:rPr>
              <a:t>Secure</a:t>
            </a:r>
          </a:p>
          <a:p>
            <a:pPr marL="310873" lvl="1" indent="-310873" defTabSz="1243493">
              <a:spcBef>
                <a:spcPts val="408"/>
              </a:spcBef>
              <a:buClr>
                <a:srgbClr val="0097A7"/>
              </a:buClr>
              <a:buSzPct val="100000"/>
              <a:buFont typeface="Arial"/>
              <a:buChar char="•"/>
            </a:pPr>
            <a:r>
              <a:rPr lang="en-US" sz="1496" kern="0">
                <a:solidFill>
                  <a:srgbClr val="595959"/>
                </a:solidFill>
                <a:latin typeface="Arial"/>
                <a:ea typeface="Arial"/>
                <a:cs typeface="Arial"/>
                <a:sym typeface="Arial"/>
              </a:rPr>
              <a:t>Address vulnerabilities</a:t>
            </a:r>
          </a:p>
          <a:p>
            <a:pPr marL="310873" lvl="1" indent="-310873" defTabSz="1243493">
              <a:spcBef>
                <a:spcPts val="408"/>
              </a:spcBef>
              <a:buClr>
                <a:srgbClr val="0097A7"/>
              </a:buClr>
              <a:buSzPct val="100000"/>
              <a:buFont typeface="Arial"/>
              <a:buChar char="•"/>
            </a:pPr>
            <a:r>
              <a:rPr lang="en-US" sz="1496" kern="0">
                <a:solidFill>
                  <a:srgbClr val="595959"/>
                </a:solidFill>
                <a:latin typeface="Arial"/>
                <a:ea typeface="Arial"/>
                <a:cs typeface="Arial"/>
                <a:sym typeface="Arial"/>
              </a:rPr>
              <a:t>Hotfixes</a:t>
            </a:r>
          </a:p>
        </p:txBody>
      </p:sp>
      <p:sp>
        <p:nvSpPr>
          <p:cNvPr id="2089" name="Shape 2089"/>
          <p:cNvSpPr/>
          <p:nvPr/>
        </p:nvSpPr>
        <p:spPr>
          <a:xfrm>
            <a:off x="7602593" y="1635098"/>
            <a:ext cx="4483105" cy="1307928"/>
          </a:xfrm>
          <a:prstGeom prst="rect">
            <a:avLst/>
          </a:prstGeom>
          <a:noFill/>
          <a:ln>
            <a:noFill/>
          </a:ln>
        </p:spPr>
        <p:txBody>
          <a:bodyPr lIns="124327" tIns="62146" rIns="124327" bIns="62146" anchor="t" anchorCtr="0">
            <a:noAutofit/>
          </a:bodyPr>
          <a:lstStyle/>
          <a:p>
            <a:pPr defTabSz="1243493">
              <a:buClr>
                <a:srgbClr val="595959"/>
              </a:buClr>
              <a:buSzPct val="25000"/>
            </a:pPr>
            <a:r>
              <a:rPr lang="en-US" sz="2176" b="1" kern="0">
                <a:solidFill>
                  <a:srgbClr val="595959"/>
                </a:solidFill>
                <a:latin typeface="Arial"/>
                <a:ea typeface="Arial"/>
                <a:cs typeface="Arial"/>
                <a:sym typeface="Arial"/>
              </a:rPr>
              <a:t>Stable</a:t>
            </a:r>
          </a:p>
          <a:p>
            <a:pPr marL="233155" lvl="1" indent="-233155" defTabSz="1243493">
              <a:spcBef>
                <a:spcPts val="408"/>
              </a:spcBef>
              <a:buClr>
                <a:srgbClr val="0097A7"/>
              </a:buClr>
              <a:buSzPct val="100000"/>
              <a:buFont typeface="Arial"/>
              <a:buChar char="•"/>
            </a:pPr>
            <a:r>
              <a:rPr lang="en-US" sz="1496" kern="0">
                <a:solidFill>
                  <a:srgbClr val="595959"/>
                </a:solidFill>
                <a:latin typeface="Arial"/>
                <a:ea typeface="Arial"/>
                <a:cs typeface="Arial"/>
                <a:sym typeface="Arial"/>
              </a:rPr>
              <a:t>Predictable release cadence </a:t>
            </a:r>
          </a:p>
          <a:p>
            <a:pPr marL="233155" lvl="1" indent="-233155" defTabSz="1243493">
              <a:spcBef>
                <a:spcPts val="408"/>
              </a:spcBef>
              <a:buClr>
                <a:srgbClr val="0097A7"/>
              </a:buClr>
              <a:buSzPct val="100000"/>
              <a:buFont typeface="Arial"/>
              <a:buChar char="•"/>
            </a:pPr>
            <a:r>
              <a:rPr lang="en-US" sz="1496" kern="0">
                <a:solidFill>
                  <a:srgbClr val="595959"/>
                </a:solidFill>
                <a:latin typeface="Arial"/>
                <a:ea typeface="Arial"/>
                <a:cs typeface="Arial"/>
                <a:sym typeface="Arial"/>
              </a:rPr>
              <a:t>Long supported versions</a:t>
            </a:r>
          </a:p>
          <a:p>
            <a:pPr marL="233155" lvl="1" indent="-233155" defTabSz="1243493">
              <a:spcBef>
                <a:spcPts val="408"/>
              </a:spcBef>
              <a:buClr>
                <a:srgbClr val="0097A7"/>
              </a:buClr>
              <a:buSzPct val="100000"/>
              <a:buFont typeface="Arial"/>
              <a:buChar char="•"/>
            </a:pPr>
            <a:r>
              <a:rPr lang="en-US" sz="1496" kern="0">
                <a:solidFill>
                  <a:srgbClr val="595959"/>
                </a:solidFill>
                <a:latin typeface="Arial"/>
                <a:ea typeface="Arial"/>
                <a:cs typeface="Arial"/>
                <a:sym typeface="Arial"/>
              </a:rPr>
              <a:t>Backport defect fixes </a:t>
            </a:r>
          </a:p>
        </p:txBody>
      </p:sp>
      <p:sp>
        <p:nvSpPr>
          <p:cNvPr id="2090" name="Shape 2090"/>
          <p:cNvSpPr/>
          <p:nvPr/>
        </p:nvSpPr>
        <p:spPr>
          <a:xfrm>
            <a:off x="1606511" y="4846798"/>
            <a:ext cx="4483105" cy="1025619"/>
          </a:xfrm>
          <a:prstGeom prst="rect">
            <a:avLst/>
          </a:prstGeom>
          <a:noFill/>
          <a:ln>
            <a:noFill/>
          </a:ln>
        </p:spPr>
        <p:txBody>
          <a:bodyPr lIns="124327" tIns="62146" rIns="124327" bIns="62146" anchor="t" anchorCtr="0">
            <a:noAutofit/>
          </a:bodyPr>
          <a:lstStyle/>
          <a:p>
            <a:pPr defTabSz="1243493">
              <a:buClr>
                <a:srgbClr val="595959"/>
              </a:buClr>
              <a:buSzPct val="25000"/>
            </a:pPr>
            <a:r>
              <a:rPr lang="en-US" sz="2176" b="1" kern="0">
                <a:solidFill>
                  <a:srgbClr val="595959"/>
                </a:solidFill>
                <a:latin typeface="Arial"/>
                <a:ea typeface="Arial"/>
                <a:cs typeface="Arial"/>
                <a:sym typeface="Arial"/>
              </a:rPr>
              <a:t>Integrations and API Support</a:t>
            </a:r>
          </a:p>
          <a:p>
            <a:pPr marL="310873" lvl="1" indent="-310873" defTabSz="1243493">
              <a:spcBef>
                <a:spcPts val="408"/>
              </a:spcBef>
              <a:buClr>
                <a:srgbClr val="0097A7"/>
              </a:buClr>
              <a:buSzPct val="100000"/>
              <a:buFont typeface="Arial"/>
              <a:buChar char="•"/>
            </a:pPr>
            <a:r>
              <a:rPr lang="en-US" sz="1496" kern="0">
                <a:solidFill>
                  <a:srgbClr val="595959"/>
                </a:solidFill>
                <a:latin typeface="Arial"/>
                <a:ea typeface="Arial"/>
                <a:cs typeface="Arial"/>
                <a:sym typeface="Arial"/>
              </a:rPr>
              <a:t>Docker native toolset</a:t>
            </a:r>
          </a:p>
          <a:p>
            <a:pPr marL="310873" lvl="1" indent="-310873" defTabSz="1243493">
              <a:spcBef>
                <a:spcPts val="408"/>
              </a:spcBef>
              <a:buClr>
                <a:srgbClr val="0097A7"/>
              </a:buClr>
              <a:buSzPct val="100000"/>
              <a:buFont typeface="Arial"/>
              <a:buChar char="•"/>
            </a:pPr>
            <a:r>
              <a:rPr lang="en-US" sz="1496" kern="0">
                <a:solidFill>
                  <a:srgbClr val="595959"/>
                </a:solidFill>
                <a:latin typeface="Arial"/>
                <a:ea typeface="Arial"/>
                <a:cs typeface="Arial"/>
                <a:sym typeface="Arial"/>
              </a:rPr>
              <a:t>Access to the broadest ecosystem</a:t>
            </a:r>
          </a:p>
        </p:txBody>
      </p:sp>
      <p:sp>
        <p:nvSpPr>
          <p:cNvPr id="2091" name="Shape 2091"/>
          <p:cNvSpPr/>
          <p:nvPr/>
        </p:nvSpPr>
        <p:spPr>
          <a:xfrm>
            <a:off x="7602595" y="4783626"/>
            <a:ext cx="4483105" cy="1360149"/>
          </a:xfrm>
          <a:prstGeom prst="rect">
            <a:avLst/>
          </a:prstGeom>
          <a:noFill/>
          <a:ln>
            <a:noFill/>
          </a:ln>
        </p:spPr>
        <p:txBody>
          <a:bodyPr lIns="124327" tIns="62146" rIns="124327" bIns="62146" anchor="t" anchorCtr="0">
            <a:noAutofit/>
          </a:bodyPr>
          <a:lstStyle/>
          <a:p>
            <a:pPr defTabSz="1243493">
              <a:buClr>
                <a:srgbClr val="595959"/>
              </a:buClr>
              <a:buSzPct val="25000"/>
            </a:pPr>
            <a:r>
              <a:rPr lang="en-US" sz="2176" b="1" kern="0">
                <a:solidFill>
                  <a:srgbClr val="595959"/>
                </a:solidFill>
                <a:latin typeface="Arial"/>
                <a:ea typeface="Arial"/>
                <a:cs typeface="Arial"/>
                <a:sym typeface="Arial"/>
              </a:rPr>
              <a:t>Validated Configurations</a:t>
            </a:r>
          </a:p>
          <a:p>
            <a:pPr marL="233155" lvl="1" indent="-233155" defTabSz="1243493">
              <a:spcBef>
                <a:spcPts val="408"/>
              </a:spcBef>
              <a:buClr>
                <a:srgbClr val="0097A7"/>
              </a:buClr>
              <a:buSzPct val="100000"/>
              <a:buFont typeface="Arial"/>
              <a:buChar char="•"/>
            </a:pPr>
            <a:r>
              <a:rPr lang="en-US" sz="1496" kern="0">
                <a:solidFill>
                  <a:srgbClr val="595959"/>
                </a:solidFill>
                <a:latin typeface="Arial"/>
                <a:ea typeface="Arial"/>
                <a:cs typeface="Arial"/>
                <a:sym typeface="Arial"/>
              </a:rPr>
              <a:t>Validated operating systems, configurations and interoperability </a:t>
            </a:r>
          </a:p>
          <a:p>
            <a:pPr defTabSz="1243493">
              <a:spcBef>
                <a:spcPts val="408"/>
              </a:spcBef>
              <a:buClr>
                <a:srgbClr val="000000"/>
              </a:buClr>
            </a:pPr>
            <a:endParaRPr sz="2176" b="1" kern="0">
              <a:solidFill>
                <a:srgbClr val="EEEEEE"/>
              </a:solidFill>
              <a:latin typeface="Arial"/>
              <a:ea typeface="Arial"/>
              <a:cs typeface="Arial"/>
              <a:sym typeface="Arial"/>
            </a:endParaRPr>
          </a:p>
        </p:txBody>
      </p:sp>
      <p:sp>
        <p:nvSpPr>
          <p:cNvPr id="2092" name="Shape 2092"/>
          <p:cNvSpPr/>
          <p:nvPr/>
        </p:nvSpPr>
        <p:spPr>
          <a:xfrm>
            <a:off x="1606494" y="3237435"/>
            <a:ext cx="4483105" cy="1538020"/>
          </a:xfrm>
          <a:prstGeom prst="rect">
            <a:avLst/>
          </a:prstGeom>
          <a:noFill/>
          <a:ln>
            <a:noFill/>
          </a:ln>
        </p:spPr>
        <p:txBody>
          <a:bodyPr lIns="124327" tIns="62146" rIns="124327" bIns="62146" anchor="t" anchorCtr="0">
            <a:noAutofit/>
          </a:bodyPr>
          <a:lstStyle/>
          <a:p>
            <a:pPr defTabSz="1243493">
              <a:buClr>
                <a:srgbClr val="595959"/>
              </a:buClr>
              <a:buSzPct val="25000"/>
            </a:pPr>
            <a:r>
              <a:rPr lang="en-US" sz="2176" b="1" kern="0">
                <a:solidFill>
                  <a:srgbClr val="595959"/>
                </a:solidFill>
                <a:latin typeface="Arial"/>
                <a:ea typeface="Arial"/>
                <a:cs typeface="Arial"/>
                <a:sym typeface="Arial"/>
              </a:rPr>
              <a:t>Direct Product Roadmap Ownership</a:t>
            </a:r>
          </a:p>
          <a:p>
            <a:pPr marL="233155" lvl="1" indent="-233155" defTabSz="1243493">
              <a:spcBef>
                <a:spcPts val="408"/>
              </a:spcBef>
              <a:buClr>
                <a:srgbClr val="0097A7"/>
              </a:buClr>
              <a:buSzPct val="100000"/>
              <a:buFont typeface="Arial"/>
              <a:buChar char="•"/>
            </a:pPr>
            <a:r>
              <a:rPr lang="en-US" sz="1496" kern="0">
                <a:solidFill>
                  <a:srgbClr val="595959"/>
                </a:solidFill>
                <a:latin typeface="Arial"/>
                <a:ea typeface="Arial"/>
                <a:cs typeface="Arial"/>
                <a:sym typeface="Arial"/>
              </a:rPr>
              <a:t>Directly responsible for Commercial product roadmap and direct influence of OSS product roadmap.</a:t>
            </a:r>
          </a:p>
        </p:txBody>
      </p:sp>
      <p:grpSp>
        <p:nvGrpSpPr>
          <p:cNvPr id="2093" name="Shape 2093"/>
          <p:cNvGrpSpPr/>
          <p:nvPr/>
        </p:nvGrpSpPr>
        <p:grpSpPr>
          <a:xfrm>
            <a:off x="588509" y="1720454"/>
            <a:ext cx="857024" cy="930313"/>
            <a:chOff x="-5076826" y="1720850"/>
            <a:chExt cx="779400" cy="846050"/>
          </a:xfrm>
        </p:grpSpPr>
        <p:sp>
          <p:nvSpPr>
            <p:cNvPr id="2094" name="Shape 2094"/>
            <p:cNvSpPr/>
            <p:nvPr/>
          </p:nvSpPr>
          <p:spPr>
            <a:xfrm>
              <a:off x="-4926012" y="2184400"/>
              <a:ext cx="479400" cy="382500"/>
            </a:xfrm>
            <a:custGeom>
              <a:avLst/>
              <a:gdLst/>
              <a:ahLst/>
              <a:cxnLst/>
              <a:rect l="0" t="0" r="0" b="0"/>
              <a:pathLst>
                <a:path w="120000" h="120000" extrusionOk="0">
                  <a:moveTo>
                    <a:pt x="103764" y="120000"/>
                  </a:moveTo>
                  <a:cubicBezTo>
                    <a:pt x="15529" y="120000"/>
                    <a:pt x="15529" y="120000"/>
                    <a:pt x="15529" y="120000"/>
                  </a:cubicBezTo>
                  <a:cubicBezTo>
                    <a:pt x="9176" y="120000"/>
                    <a:pt x="4235" y="113823"/>
                    <a:pt x="4235" y="105000"/>
                  </a:cubicBezTo>
                  <a:cubicBezTo>
                    <a:pt x="0" y="15882"/>
                    <a:pt x="0" y="15882"/>
                    <a:pt x="0" y="15882"/>
                  </a:cubicBezTo>
                  <a:cubicBezTo>
                    <a:pt x="0" y="15882"/>
                    <a:pt x="0" y="15882"/>
                    <a:pt x="0" y="15000"/>
                  </a:cubicBezTo>
                  <a:cubicBezTo>
                    <a:pt x="0" y="7058"/>
                    <a:pt x="4941" y="0"/>
                    <a:pt x="11294" y="0"/>
                  </a:cubicBezTo>
                  <a:cubicBezTo>
                    <a:pt x="108000" y="0"/>
                    <a:pt x="108000" y="0"/>
                    <a:pt x="108000" y="0"/>
                  </a:cubicBezTo>
                  <a:cubicBezTo>
                    <a:pt x="114352" y="0"/>
                    <a:pt x="120000" y="7058"/>
                    <a:pt x="120000" y="15000"/>
                  </a:cubicBezTo>
                  <a:cubicBezTo>
                    <a:pt x="120000" y="15882"/>
                    <a:pt x="120000" y="15882"/>
                    <a:pt x="120000" y="15882"/>
                  </a:cubicBezTo>
                  <a:cubicBezTo>
                    <a:pt x="115764" y="105000"/>
                    <a:pt x="115764" y="105000"/>
                    <a:pt x="115764" y="105000"/>
                  </a:cubicBezTo>
                  <a:cubicBezTo>
                    <a:pt x="115058" y="113823"/>
                    <a:pt x="110117" y="120000"/>
                    <a:pt x="103764" y="120000"/>
                  </a:cubicBezTo>
                  <a:close/>
                  <a:moveTo>
                    <a:pt x="7764" y="15000"/>
                  </a:moveTo>
                  <a:cubicBezTo>
                    <a:pt x="12000" y="105000"/>
                    <a:pt x="12000" y="105000"/>
                    <a:pt x="12000" y="105000"/>
                  </a:cubicBezTo>
                  <a:cubicBezTo>
                    <a:pt x="12000" y="105000"/>
                    <a:pt x="12000" y="105000"/>
                    <a:pt x="12000" y="105000"/>
                  </a:cubicBezTo>
                  <a:cubicBezTo>
                    <a:pt x="12000" y="107647"/>
                    <a:pt x="13411" y="110294"/>
                    <a:pt x="15529" y="110294"/>
                  </a:cubicBezTo>
                  <a:cubicBezTo>
                    <a:pt x="103764" y="110294"/>
                    <a:pt x="103764" y="110294"/>
                    <a:pt x="103764" y="110294"/>
                  </a:cubicBezTo>
                  <a:cubicBezTo>
                    <a:pt x="105882" y="110294"/>
                    <a:pt x="107294" y="107647"/>
                    <a:pt x="107294" y="105000"/>
                  </a:cubicBezTo>
                  <a:cubicBezTo>
                    <a:pt x="107294" y="105000"/>
                    <a:pt x="107294" y="105000"/>
                    <a:pt x="107294" y="105000"/>
                  </a:cubicBezTo>
                  <a:cubicBezTo>
                    <a:pt x="111529" y="15000"/>
                    <a:pt x="111529" y="15000"/>
                    <a:pt x="111529" y="15000"/>
                  </a:cubicBezTo>
                  <a:cubicBezTo>
                    <a:pt x="111529" y="12352"/>
                    <a:pt x="110117" y="10588"/>
                    <a:pt x="108000" y="10588"/>
                  </a:cubicBezTo>
                  <a:cubicBezTo>
                    <a:pt x="11294" y="10588"/>
                    <a:pt x="11294" y="10588"/>
                    <a:pt x="11294" y="10588"/>
                  </a:cubicBezTo>
                  <a:cubicBezTo>
                    <a:pt x="9176" y="10588"/>
                    <a:pt x="7764" y="12352"/>
                    <a:pt x="7764" y="15000"/>
                  </a:cubicBezTo>
                  <a:close/>
                </a:path>
              </a:pathLst>
            </a:custGeom>
            <a:solidFill>
              <a:srgbClr val="2DB7EA"/>
            </a:solidFill>
            <a:ln>
              <a:noFill/>
            </a:ln>
          </p:spPr>
          <p:txBody>
            <a:bodyPr lIns="124327" tIns="62146" rIns="124327" bIns="62146" anchor="t" anchorCtr="0">
              <a:noAutofit/>
            </a:bodyPr>
            <a:lstStyle/>
            <a:p>
              <a:pPr defTabSz="1243493">
                <a:buClr>
                  <a:srgbClr val="000000"/>
                </a:buClr>
              </a:pPr>
              <a:endParaRPr sz="1904" kern="0">
                <a:solidFill>
                  <a:srgbClr val="000000"/>
                </a:solidFill>
                <a:latin typeface="Arial"/>
                <a:ea typeface="Arial"/>
                <a:cs typeface="Arial"/>
                <a:sym typeface="Arial"/>
              </a:endParaRPr>
            </a:p>
          </p:txBody>
        </p:sp>
        <p:sp>
          <p:nvSpPr>
            <p:cNvPr id="2095" name="Shape 2095"/>
            <p:cNvSpPr/>
            <p:nvPr/>
          </p:nvSpPr>
          <p:spPr>
            <a:xfrm>
              <a:off x="-5076826" y="1720850"/>
              <a:ext cx="779400" cy="784200"/>
            </a:xfrm>
            <a:custGeom>
              <a:avLst/>
              <a:gdLst/>
              <a:ahLst/>
              <a:cxnLst/>
              <a:rect l="0" t="0" r="0" b="0"/>
              <a:pathLst>
                <a:path w="120000" h="120000" extrusionOk="0">
                  <a:moveTo>
                    <a:pt x="103971" y="120000"/>
                  </a:moveTo>
                  <a:cubicBezTo>
                    <a:pt x="102238" y="120000"/>
                    <a:pt x="101371" y="119139"/>
                    <a:pt x="101371" y="117849"/>
                  </a:cubicBezTo>
                  <a:cubicBezTo>
                    <a:pt x="101371" y="116129"/>
                    <a:pt x="102238" y="115268"/>
                    <a:pt x="103971" y="115268"/>
                  </a:cubicBezTo>
                  <a:cubicBezTo>
                    <a:pt x="107436" y="115268"/>
                    <a:pt x="110036" y="114408"/>
                    <a:pt x="111768" y="112258"/>
                  </a:cubicBezTo>
                  <a:cubicBezTo>
                    <a:pt x="114368" y="109247"/>
                    <a:pt x="113935" y="104516"/>
                    <a:pt x="113501" y="103655"/>
                  </a:cubicBezTo>
                  <a:cubicBezTo>
                    <a:pt x="112202" y="100645"/>
                    <a:pt x="102671" y="80860"/>
                    <a:pt x="99205" y="70537"/>
                  </a:cubicBezTo>
                  <a:cubicBezTo>
                    <a:pt x="95740" y="61505"/>
                    <a:pt x="84476" y="61505"/>
                    <a:pt x="84043" y="61505"/>
                  </a:cubicBezTo>
                  <a:cubicBezTo>
                    <a:pt x="84043" y="61505"/>
                    <a:pt x="84043" y="61505"/>
                    <a:pt x="84043" y="61505"/>
                  </a:cubicBezTo>
                  <a:cubicBezTo>
                    <a:pt x="68447" y="61075"/>
                    <a:pt x="68447" y="61075"/>
                    <a:pt x="68447" y="61075"/>
                  </a:cubicBezTo>
                  <a:cubicBezTo>
                    <a:pt x="68447" y="61075"/>
                    <a:pt x="68447" y="61075"/>
                    <a:pt x="68447" y="61075"/>
                  </a:cubicBezTo>
                  <a:cubicBezTo>
                    <a:pt x="67148" y="61075"/>
                    <a:pt x="65848" y="60215"/>
                    <a:pt x="65848" y="58494"/>
                  </a:cubicBezTo>
                  <a:cubicBezTo>
                    <a:pt x="65848" y="50752"/>
                    <a:pt x="65848" y="50752"/>
                    <a:pt x="65848" y="50752"/>
                  </a:cubicBezTo>
                  <a:cubicBezTo>
                    <a:pt x="65848" y="49892"/>
                    <a:pt x="66714" y="49032"/>
                    <a:pt x="67581" y="48602"/>
                  </a:cubicBezTo>
                  <a:cubicBezTo>
                    <a:pt x="71913" y="46451"/>
                    <a:pt x="75379" y="42580"/>
                    <a:pt x="77545" y="37419"/>
                  </a:cubicBezTo>
                  <a:cubicBezTo>
                    <a:pt x="77978" y="36559"/>
                    <a:pt x="78844" y="35698"/>
                    <a:pt x="80144" y="36129"/>
                  </a:cubicBezTo>
                  <a:cubicBezTo>
                    <a:pt x="80577" y="36129"/>
                    <a:pt x="80577" y="36129"/>
                    <a:pt x="80577" y="36129"/>
                  </a:cubicBezTo>
                  <a:cubicBezTo>
                    <a:pt x="83176" y="36129"/>
                    <a:pt x="85342" y="33118"/>
                    <a:pt x="85342" y="29247"/>
                  </a:cubicBezTo>
                  <a:cubicBezTo>
                    <a:pt x="85342" y="25806"/>
                    <a:pt x="83176" y="22365"/>
                    <a:pt x="80577" y="22365"/>
                  </a:cubicBezTo>
                  <a:cubicBezTo>
                    <a:pt x="79711" y="22365"/>
                    <a:pt x="78844" y="21935"/>
                    <a:pt x="78411" y="20645"/>
                  </a:cubicBezTo>
                  <a:cubicBezTo>
                    <a:pt x="75812" y="11182"/>
                    <a:pt x="68447" y="5161"/>
                    <a:pt x="59783" y="5161"/>
                  </a:cubicBezTo>
                  <a:cubicBezTo>
                    <a:pt x="51552" y="5161"/>
                    <a:pt x="44187" y="11182"/>
                    <a:pt x="41588" y="20645"/>
                  </a:cubicBezTo>
                  <a:cubicBezTo>
                    <a:pt x="41155" y="21935"/>
                    <a:pt x="40288" y="22365"/>
                    <a:pt x="38989" y="22365"/>
                  </a:cubicBezTo>
                  <a:cubicBezTo>
                    <a:pt x="36823" y="22365"/>
                    <a:pt x="34657" y="25806"/>
                    <a:pt x="34657" y="29247"/>
                  </a:cubicBezTo>
                  <a:cubicBezTo>
                    <a:pt x="34657" y="33118"/>
                    <a:pt x="36823" y="36129"/>
                    <a:pt x="39422" y="36129"/>
                  </a:cubicBezTo>
                  <a:cubicBezTo>
                    <a:pt x="39422" y="36129"/>
                    <a:pt x="39422" y="36129"/>
                    <a:pt x="39855" y="36129"/>
                  </a:cubicBezTo>
                  <a:cubicBezTo>
                    <a:pt x="40722" y="35698"/>
                    <a:pt x="42021" y="36559"/>
                    <a:pt x="42454" y="37419"/>
                  </a:cubicBezTo>
                  <a:cubicBezTo>
                    <a:pt x="44620" y="42580"/>
                    <a:pt x="48086" y="46451"/>
                    <a:pt x="52418" y="48602"/>
                  </a:cubicBezTo>
                  <a:cubicBezTo>
                    <a:pt x="53285" y="49032"/>
                    <a:pt x="53718" y="49892"/>
                    <a:pt x="53718" y="50752"/>
                  </a:cubicBezTo>
                  <a:cubicBezTo>
                    <a:pt x="53718" y="58494"/>
                    <a:pt x="53718" y="58494"/>
                    <a:pt x="53718" y="58494"/>
                  </a:cubicBezTo>
                  <a:cubicBezTo>
                    <a:pt x="53718" y="60215"/>
                    <a:pt x="52851" y="61075"/>
                    <a:pt x="51552" y="61075"/>
                  </a:cubicBezTo>
                  <a:cubicBezTo>
                    <a:pt x="36389" y="61505"/>
                    <a:pt x="36389" y="61505"/>
                    <a:pt x="36389" y="61505"/>
                  </a:cubicBezTo>
                  <a:cubicBezTo>
                    <a:pt x="36389" y="61505"/>
                    <a:pt x="35956" y="61505"/>
                    <a:pt x="35956" y="61505"/>
                  </a:cubicBezTo>
                  <a:cubicBezTo>
                    <a:pt x="35523" y="61505"/>
                    <a:pt x="24259" y="61505"/>
                    <a:pt x="21227" y="70537"/>
                  </a:cubicBezTo>
                  <a:cubicBezTo>
                    <a:pt x="17328" y="80860"/>
                    <a:pt x="7797" y="100645"/>
                    <a:pt x="6498" y="103655"/>
                  </a:cubicBezTo>
                  <a:cubicBezTo>
                    <a:pt x="6498" y="104516"/>
                    <a:pt x="6064" y="109247"/>
                    <a:pt x="8231" y="112258"/>
                  </a:cubicBezTo>
                  <a:cubicBezTo>
                    <a:pt x="9963" y="114408"/>
                    <a:pt x="12563" y="115268"/>
                    <a:pt x="16462" y="115268"/>
                  </a:cubicBezTo>
                  <a:cubicBezTo>
                    <a:pt x="17761" y="115268"/>
                    <a:pt x="18628" y="116129"/>
                    <a:pt x="18628" y="117849"/>
                  </a:cubicBezTo>
                  <a:cubicBezTo>
                    <a:pt x="18628" y="119139"/>
                    <a:pt x="17761" y="120000"/>
                    <a:pt x="16462" y="120000"/>
                  </a:cubicBezTo>
                  <a:cubicBezTo>
                    <a:pt x="11263" y="120000"/>
                    <a:pt x="7364" y="118709"/>
                    <a:pt x="4765" y="115268"/>
                  </a:cubicBezTo>
                  <a:cubicBezTo>
                    <a:pt x="0" y="110107"/>
                    <a:pt x="1732" y="102795"/>
                    <a:pt x="1732" y="102365"/>
                  </a:cubicBezTo>
                  <a:cubicBezTo>
                    <a:pt x="1732" y="101935"/>
                    <a:pt x="1732" y="101935"/>
                    <a:pt x="1732" y="101505"/>
                  </a:cubicBezTo>
                  <a:cubicBezTo>
                    <a:pt x="1732" y="101505"/>
                    <a:pt x="12563" y="79569"/>
                    <a:pt x="16462" y="68817"/>
                  </a:cubicBezTo>
                  <a:cubicBezTo>
                    <a:pt x="20794" y="56774"/>
                    <a:pt x="35090" y="56344"/>
                    <a:pt x="36389" y="56774"/>
                  </a:cubicBezTo>
                  <a:cubicBezTo>
                    <a:pt x="48953" y="56344"/>
                    <a:pt x="48953" y="56344"/>
                    <a:pt x="48953" y="56344"/>
                  </a:cubicBezTo>
                  <a:cubicBezTo>
                    <a:pt x="48953" y="52473"/>
                    <a:pt x="48953" y="52473"/>
                    <a:pt x="48953" y="52473"/>
                  </a:cubicBezTo>
                  <a:cubicBezTo>
                    <a:pt x="44620" y="49892"/>
                    <a:pt x="41155" y="46021"/>
                    <a:pt x="38555" y="40860"/>
                  </a:cubicBezTo>
                  <a:cubicBezTo>
                    <a:pt x="33790" y="40430"/>
                    <a:pt x="29458" y="35268"/>
                    <a:pt x="29458" y="29247"/>
                  </a:cubicBezTo>
                  <a:cubicBezTo>
                    <a:pt x="29458" y="23655"/>
                    <a:pt x="32924" y="18924"/>
                    <a:pt x="37256" y="17634"/>
                  </a:cubicBezTo>
                  <a:cubicBezTo>
                    <a:pt x="40722" y="7311"/>
                    <a:pt x="49819" y="0"/>
                    <a:pt x="59783" y="0"/>
                  </a:cubicBezTo>
                  <a:cubicBezTo>
                    <a:pt x="70180" y="0"/>
                    <a:pt x="79277" y="7311"/>
                    <a:pt x="82743" y="17634"/>
                  </a:cubicBezTo>
                  <a:cubicBezTo>
                    <a:pt x="87075" y="18924"/>
                    <a:pt x="90108" y="23655"/>
                    <a:pt x="90108" y="29247"/>
                  </a:cubicBezTo>
                  <a:cubicBezTo>
                    <a:pt x="90108" y="35268"/>
                    <a:pt x="86209" y="40430"/>
                    <a:pt x="81444" y="40860"/>
                  </a:cubicBezTo>
                  <a:cubicBezTo>
                    <a:pt x="78844" y="46021"/>
                    <a:pt x="75379" y="49892"/>
                    <a:pt x="71046" y="52473"/>
                  </a:cubicBezTo>
                  <a:cubicBezTo>
                    <a:pt x="71046" y="56344"/>
                    <a:pt x="71046" y="56344"/>
                    <a:pt x="71046" y="56344"/>
                  </a:cubicBezTo>
                  <a:cubicBezTo>
                    <a:pt x="84043" y="56774"/>
                    <a:pt x="84043" y="56774"/>
                    <a:pt x="84043" y="56774"/>
                  </a:cubicBezTo>
                  <a:cubicBezTo>
                    <a:pt x="85342" y="56344"/>
                    <a:pt x="99205" y="56774"/>
                    <a:pt x="103537" y="68817"/>
                  </a:cubicBezTo>
                  <a:cubicBezTo>
                    <a:pt x="107870" y="79569"/>
                    <a:pt x="118267" y="101505"/>
                    <a:pt x="118267" y="101505"/>
                  </a:cubicBezTo>
                  <a:cubicBezTo>
                    <a:pt x="118267" y="101935"/>
                    <a:pt x="118267" y="101935"/>
                    <a:pt x="118267" y="102365"/>
                  </a:cubicBezTo>
                  <a:cubicBezTo>
                    <a:pt x="118700" y="102795"/>
                    <a:pt x="120000" y="110107"/>
                    <a:pt x="115667" y="115268"/>
                  </a:cubicBezTo>
                  <a:cubicBezTo>
                    <a:pt x="113068" y="118709"/>
                    <a:pt x="109169" y="120000"/>
                    <a:pt x="103971" y="120000"/>
                  </a:cubicBezTo>
                  <a:close/>
                </a:path>
              </a:pathLst>
            </a:custGeom>
            <a:solidFill>
              <a:srgbClr val="2DB7EA"/>
            </a:solidFill>
            <a:ln>
              <a:noFill/>
            </a:ln>
          </p:spPr>
          <p:txBody>
            <a:bodyPr lIns="124327" tIns="62146" rIns="124327" bIns="62146" anchor="t" anchorCtr="0">
              <a:noAutofit/>
            </a:bodyPr>
            <a:lstStyle/>
            <a:p>
              <a:pPr defTabSz="1243493">
                <a:buClr>
                  <a:srgbClr val="000000"/>
                </a:buClr>
              </a:pPr>
              <a:endParaRPr sz="1904" kern="0">
                <a:solidFill>
                  <a:srgbClr val="000000"/>
                </a:solidFill>
                <a:latin typeface="Arial"/>
                <a:ea typeface="Arial"/>
                <a:cs typeface="Arial"/>
                <a:sym typeface="Arial"/>
              </a:endParaRPr>
            </a:p>
          </p:txBody>
        </p:sp>
        <p:sp>
          <p:nvSpPr>
            <p:cNvPr id="2096" name="Shape 2096"/>
            <p:cNvSpPr/>
            <p:nvPr/>
          </p:nvSpPr>
          <p:spPr>
            <a:xfrm>
              <a:off x="-4719637" y="1957388"/>
              <a:ext cx="84000" cy="52500"/>
            </a:xfrm>
            <a:prstGeom prst="ellipse">
              <a:avLst/>
            </a:prstGeom>
            <a:solidFill>
              <a:srgbClr val="2DB7EA"/>
            </a:solidFill>
            <a:ln>
              <a:noFill/>
            </a:ln>
          </p:spPr>
          <p:txBody>
            <a:bodyPr lIns="124327" tIns="62146" rIns="124327" bIns="62146" anchor="t" anchorCtr="0">
              <a:noAutofit/>
            </a:bodyPr>
            <a:lstStyle/>
            <a:p>
              <a:pPr defTabSz="1243493">
                <a:buClr>
                  <a:srgbClr val="000000"/>
                </a:buClr>
              </a:pPr>
              <a:endParaRPr sz="1904" kern="0">
                <a:solidFill>
                  <a:srgbClr val="000000"/>
                </a:solidFill>
                <a:latin typeface="Arial"/>
                <a:ea typeface="Arial"/>
                <a:cs typeface="Arial"/>
                <a:sym typeface="Arial"/>
              </a:endParaRPr>
            </a:p>
          </p:txBody>
        </p:sp>
        <p:sp>
          <p:nvSpPr>
            <p:cNvPr id="2097" name="Shape 2097"/>
            <p:cNvSpPr/>
            <p:nvPr/>
          </p:nvSpPr>
          <p:spPr>
            <a:xfrm>
              <a:off x="-4683126" y="1954213"/>
              <a:ext cx="128700" cy="54000"/>
            </a:xfrm>
            <a:custGeom>
              <a:avLst/>
              <a:gdLst/>
              <a:ahLst/>
              <a:cxnLst/>
              <a:rect l="0" t="0" r="0" b="0"/>
              <a:pathLst>
                <a:path w="120000" h="120000" extrusionOk="0">
                  <a:moveTo>
                    <a:pt x="49565" y="120000"/>
                  </a:moveTo>
                  <a:cubicBezTo>
                    <a:pt x="20869" y="120000"/>
                    <a:pt x="7826" y="88421"/>
                    <a:pt x="5217" y="88421"/>
                  </a:cubicBezTo>
                  <a:cubicBezTo>
                    <a:pt x="0" y="75789"/>
                    <a:pt x="0" y="50526"/>
                    <a:pt x="5217" y="37894"/>
                  </a:cubicBezTo>
                  <a:cubicBezTo>
                    <a:pt x="13043" y="18947"/>
                    <a:pt x="20869" y="18947"/>
                    <a:pt x="26086" y="31578"/>
                  </a:cubicBezTo>
                  <a:cubicBezTo>
                    <a:pt x="28695" y="37894"/>
                    <a:pt x="49565" y="82105"/>
                    <a:pt x="93913" y="12631"/>
                  </a:cubicBezTo>
                  <a:cubicBezTo>
                    <a:pt x="101739" y="0"/>
                    <a:pt x="109565" y="6315"/>
                    <a:pt x="114782" y="25263"/>
                  </a:cubicBezTo>
                  <a:cubicBezTo>
                    <a:pt x="120000" y="37894"/>
                    <a:pt x="117391" y="63157"/>
                    <a:pt x="109565" y="75789"/>
                  </a:cubicBezTo>
                  <a:cubicBezTo>
                    <a:pt x="86086" y="113684"/>
                    <a:pt x="65217" y="120000"/>
                    <a:pt x="49565" y="120000"/>
                  </a:cubicBezTo>
                  <a:close/>
                </a:path>
              </a:pathLst>
            </a:custGeom>
            <a:solidFill>
              <a:srgbClr val="2DB7EA"/>
            </a:solidFill>
            <a:ln>
              <a:noFill/>
            </a:ln>
          </p:spPr>
          <p:txBody>
            <a:bodyPr lIns="124327" tIns="62146" rIns="124327" bIns="62146" anchor="t" anchorCtr="0">
              <a:noAutofit/>
            </a:bodyPr>
            <a:lstStyle/>
            <a:p>
              <a:pPr defTabSz="1243493">
                <a:buClr>
                  <a:srgbClr val="000000"/>
                </a:buClr>
              </a:pPr>
              <a:endParaRPr sz="1904" kern="0">
                <a:solidFill>
                  <a:srgbClr val="000000"/>
                </a:solidFill>
                <a:latin typeface="Arial"/>
                <a:ea typeface="Arial"/>
                <a:cs typeface="Arial"/>
                <a:sym typeface="Arial"/>
              </a:endParaRPr>
            </a:p>
          </p:txBody>
        </p:sp>
      </p:grpSp>
      <p:sp>
        <p:nvSpPr>
          <p:cNvPr id="2098" name="Shape 2098"/>
          <p:cNvSpPr/>
          <p:nvPr/>
        </p:nvSpPr>
        <p:spPr>
          <a:xfrm>
            <a:off x="6618679" y="3395063"/>
            <a:ext cx="557277" cy="771050"/>
          </a:xfrm>
          <a:custGeom>
            <a:avLst/>
            <a:gdLst/>
            <a:ahLst/>
            <a:cxnLst/>
            <a:rect l="0" t="0" r="0" b="0"/>
            <a:pathLst>
              <a:path w="120000" h="120000" extrusionOk="0">
                <a:moveTo>
                  <a:pt x="106542" y="52929"/>
                </a:moveTo>
                <a:cubicBezTo>
                  <a:pt x="13457" y="52929"/>
                  <a:pt x="13457" y="52929"/>
                  <a:pt x="13457" y="52929"/>
                </a:cubicBezTo>
                <a:cubicBezTo>
                  <a:pt x="6168" y="52929"/>
                  <a:pt x="0" y="57373"/>
                  <a:pt x="0" y="62626"/>
                </a:cubicBezTo>
                <a:cubicBezTo>
                  <a:pt x="0" y="110707"/>
                  <a:pt x="0" y="110707"/>
                  <a:pt x="0" y="110707"/>
                </a:cubicBezTo>
                <a:cubicBezTo>
                  <a:pt x="0" y="115959"/>
                  <a:pt x="6168" y="120000"/>
                  <a:pt x="13457" y="120000"/>
                </a:cubicBezTo>
                <a:cubicBezTo>
                  <a:pt x="106542" y="120000"/>
                  <a:pt x="106542" y="120000"/>
                  <a:pt x="106542" y="120000"/>
                </a:cubicBezTo>
                <a:cubicBezTo>
                  <a:pt x="113831" y="120000"/>
                  <a:pt x="120000" y="115959"/>
                  <a:pt x="120000" y="110707"/>
                </a:cubicBezTo>
                <a:cubicBezTo>
                  <a:pt x="120000" y="62626"/>
                  <a:pt x="120000" y="62626"/>
                  <a:pt x="120000" y="62626"/>
                </a:cubicBezTo>
                <a:cubicBezTo>
                  <a:pt x="120000" y="57373"/>
                  <a:pt x="113831" y="52929"/>
                  <a:pt x="106542" y="52929"/>
                </a:cubicBezTo>
                <a:close/>
                <a:moveTo>
                  <a:pt x="113271" y="110707"/>
                </a:moveTo>
                <a:cubicBezTo>
                  <a:pt x="113271" y="113131"/>
                  <a:pt x="110467" y="115555"/>
                  <a:pt x="106542" y="115555"/>
                </a:cubicBezTo>
                <a:cubicBezTo>
                  <a:pt x="13457" y="115555"/>
                  <a:pt x="13457" y="115555"/>
                  <a:pt x="13457" y="115555"/>
                </a:cubicBezTo>
                <a:cubicBezTo>
                  <a:pt x="9532" y="115555"/>
                  <a:pt x="6728" y="113131"/>
                  <a:pt x="6728" y="110707"/>
                </a:cubicBezTo>
                <a:cubicBezTo>
                  <a:pt x="6728" y="62626"/>
                  <a:pt x="6728" y="62626"/>
                  <a:pt x="6728" y="62626"/>
                </a:cubicBezTo>
                <a:cubicBezTo>
                  <a:pt x="6728" y="59797"/>
                  <a:pt x="9532" y="57777"/>
                  <a:pt x="13457" y="57777"/>
                </a:cubicBezTo>
                <a:cubicBezTo>
                  <a:pt x="106542" y="57777"/>
                  <a:pt x="106542" y="57777"/>
                  <a:pt x="106542" y="57777"/>
                </a:cubicBezTo>
                <a:cubicBezTo>
                  <a:pt x="110467" y="57777"/>
                  <a:pt x="113271" y="59797"/>
                  <a:pt x="113271" y="62626"/>
                </a:cubicBezTo>
                <a:lnTo>
                  <a:pt x="113271" y="110707"/>
                </a:lnTo>
                <a:close/>
                <a:moveTo>
                  <a:pt x="23551" y="31111"/>
                </a:moveTo>
                <a:cubicBezTo>
                  <a:pt x="23551" y="16565"/>
                  <a:pt x="39813" y="4848"/>
                  <a:pt x="60000" y="4848"/>
                </a:cubicBezTo>
                <a:cubicBezTo>
                  <a:pt x="80186" y="4848"/>
                  <a:pt x="96448" y="16565"/>
                  <a:pt x="96448" y="31111"/>
                </a:cubicBezTo>
                <a:cubicBezTo>
                  <a:pt x="96448" y="48080"/>
                  <a:pt x="96448" y="48080"/>
                  <a:pt x="96448" y="48080"/>
                </a:cubicBezTo>
                <a:cubicBezTo>
                  <a:pt x="103177" y="48080"/>
                  <a:pt x="103177" y="48080"/>
                  <a:pt x="103177" y="48080"/>
                </a:cubicBezTo>
                <a:cubicBezTo>
                  <a:pt x="103177" y="31111"/>
                  <a:pt x="103177" y="31111"/>
                  <a:pt x="103177" y="31111"/>
                </a:cubicBezTo>
                <a:cubicBezTo>
                  <a:pt x="103177" y="14141"/>
                  <a:pt x="83551" y="0"/>
                  <a:pt x="60000" y="0"/>
                </a:cubicBezTo>
                <a:cubicBezTo>
                  <a:pt x="35887" y="0"/>
                  <a:pt x="16822" y="14141"/>
                  <a:pt x="16822" y="31111"/>
                </a:cubicBezTo>
                <a:cubicBezTo>
                  <a:pt x="16822" y="48080"/>
                  <a:pt x="16822" y="48080"/>
                  <a:pt x="16822" y="48080"/>
                </a:cubicBezTo>
                <a:cubicBezTo>
                  <a:pt x="23551" y="48080"/>
                  <a:pt x="23551" y="48080"/>
                  <a:pt x="23551" y="48080"/>
                </a:cubicBezTo>
                <a:lnTo>
                  <a:pt x="23551" y="31111"/>
                </a:lnTo>
                <a:close/>
                <a:moveTo>
                  <a:pt x="60000" y="74343"/>
                </a:moveTo>
                <a:cubicBezTo>
                  <a:pt x="54392" y="74343"/>
                  <a:pt x="49906" y="77575"/>
                  <a:pt x="49906" y="81616"/>
                </a:cubicBezTo>
                <a:cubicBezTo>
                  <a:pt x="49906" y="84848"/>
                  <a:pt x="52710" y="87676"/>
                  <a:pt x="56635" y="88484"/>
                </a:cubicBezTo>
                <a:cubicBezTo>
                  <a:pt x="56635" y="103434"/>
                  <a:pt x="56635" y="103434"/>
                  <a:pt x="56635" y="103434"/>
                </a:cubicBezTo>
                <a:cubicBezTo>
                  <a:pt x="63364" y="103434"/>
                  <a:pt x="63364" y="103434"/>
                  <a:pt x="63364" y="103434"/>
                </a:cubicBezTo>
                <a:cubicBezTo>
                  <a:pt x="63364" y="88484"/>
                  <a:pt x="63364" y="88484"/>
                  <a:pt x="63364" y="88484"/>
                </a:cubicBezTo>
                <a:cubicBezTo>
                  <a:pt x="67289" y="87676"/>
                  <a:pt x="70093" y="84848"/>
                  <a:pt x="70093" y="81616"/>
                </a:cubicBezTo>
                <a:cubicBezTo>
                  <a:pt x="70093" y="77575"/>
                  <a:pt x="65607" y="74343"/>
                  <a:pt x="60000" y="74343"/>
                </a:cubicBezTo>
                <a:close/>
              </a:path>
            </a:pathLst>
          </a:custGeom>
          <a:solidFill>
            <a:srgbClr val="2DB7EA"/>
          </a:solidFill>
          <a:ln>
            <a:noFill/>
          </a:ln>
        </p:spPr>
        <p:txBody>
          <a:bodyPr lIns="124327" tIns="62146" rIns="124327" bIns="62146" anchor="t" anchorCtr="0">
            <a:noAutofit/>
          </a:bodyPr>
          <a:lstStyle/>
          <a:p>
            <a:pPr defTabSz="1243493">
              <a:buClr>
                <a:srgbClr val="000000"/>
              </a:buClr>
            </a:pPr>
            <a:endParaRPr sz="1904" kern="0">
              <a:solidFill>
                <a:srgbClr val="000000"/>
              </a:solidFill>
              <a:latin typeface="Arial"/>
              <a:ea typeface="Arial"/>
              <a:cs typeface="Arial"/>
              <a:sym typeface="Arial"/>
            </a:endParaRPr>
          </a:p>
        </p:txBody>
      </p:sp>
      <p:grpSp>
        <p:nvGrpSpPr>
          <p:cNvPr id="2099" name="Shape 2099"/>
          <p:cNvGrpSpPr/>
          <p:nvPr/>
        </p:nvGrpSpPr>
        <p:grpSpPr>
          <a:xfrm>
            <a:off x="621897" y="4981091"/>
            <a:ext cx="874299" cy="775366"/>
            <a:chOff x="-4984751" y="3641725"/>
            <a:chExt cx="939950" cy="833587"/>
          </a:xfrm>
        </p:grpSpPr>
        <p:sp>
          <p:nvSpPr>
            <p:cNvPr id="2100" name="Shape 2100"/>
            <p:cNvSpPr/>
            <p:nvPr/>
          </p:nvSpPr>
          <p:spPr>
            <a:xfrm>
              <a:off x="-4754562" y="3656012"/>
              <a:ext cx="476100" cy="819300"/>
            </a:xfrm>
            <a:custGeom>
              <a:avLst/>
              <a:gdLst/>
              <a:ahLst/>
              <a:cxnLst/>
              <a:rect l="0" t="0" r="0" b="0"/>
              <a:pathLst>
                <a:path w="120000" h="120000" extrusionOk="0">
                  <a:moveTo>
                    <a:pt x="110059" y="120000"/>
                  </a:moveTo>
                  <a:cubicBezTo>
                    <a:pt x="85917" y="120000"/>
                    <a:pt x="85917" y="120000"/>
                    <a:pt x="85917" y="120000"/>
                  </a:cubicBezTo>
                  <a:cubicBezTo>
                    <a:pt x="83786" y="120000"/>
                    <a:pt x="81656" y="118762"/>
                    <a:pt x="81656" y="117113"/>
                  </a:cubicBezTo>
                  <a:cubicBezTo>
                    <a:pt x="81656" y="115463"/>
                    <a:pt x="83786" y="114226"/>
                    <a:pt x="85917" y="114226"/>
                  </a:cubicBezTo>
                  <a:cubicBezTo>
                    <a:pt x="110059" y="114226"/>
                    <a:pt x="110059" y="114226"/>
                    <a:pt x="110059" y="114226"/>
                  </a:cubicBezTo>
                  <a:cubicBezTo>
                    <a:pt x="110059" y="114226"/>
                    <a:pt x="110769" y="114226"/>
                    <a:pt x="110769" y="113814"/>
                  </a:cubicBezTo>
                  <a:cubicBezTo>
                    <a:pt x="110769" y="87010"/>
                    <a:pt x="110769" y="87010"/>
                    <a:pt x="110769" y="87010"/>
                  </a:cubicBezTo>
                  <a:cubicBezTo>
                    <a:pt x="110769" y="87010"/>
                    <a:pt x="110769" y="87010"/>
                    <a:pt x="110769" y="87010"/>
                  </a:cubicBezTo>
                  <a:cubicBezTo>
                    <a:pt x="110769" y="73814"/>
                    <a:pt x="95147" y="62680"/>
                    <a:pt x="72426" y="59381"/>
                  </a:cubicBezTo>
                  <a:cubicBezTo>
                    <a:pt x="70295" y="59381"/>
                    <a:pt x="68875" y="58144"/>
                    <a:pt x="68875" y="56907"/>
                  </a:cubicBezTo>
                  <a:cubicBezTo>
                    <a:pt x="68875" y="48659"/>
                    <a:pt x="68875" y="48659"/>
                    <a:pt x="68875" y="48659"/>
                  </a:cubicBezTo>
                  <a:cubicBezTo>
                    <a:pt x="68875" y="47422"/>
                    <a:pt x="69585" y="46597"/>
                    <a:pt x="71005" y="46185"/>
                  </a:cubicBezTo>
                  <a:cubicBezTo>
                    <a:pt x="77396" y="44123"/>
                    <a:pt x="83076" y="40412"/>
                    <a:pt x="85917" y="35876"/>
                  </a:cubicBezTo>
                  <a:cubicBezTo>
                    <a:pt x="86627" y="34639"/>
                    <a:pt x="88757" y="33814"/>
                    <a:pt x="91597" y="34226"/>
                  </a:cubicBezTo>
                  <a:cubicBezTo>
                    <a:pt x="91597" y="34226"/>
                    <a:pt x="91597" y="34226"/>
                    <a:pt x="91597" y="34226"/>
                  </a:cubicBezTo>
                  <a:cubicBezTo>
                    <a:pt x="95147" y="34226"/>
                    <a:pt x="97988" y="31752"/>
                    <a:pt x="97988" y="28041"/>
                  </a:cubicBezTo>
                  <a:cubicBezTo>
                    <a:pt x="97988" y="24742"/>
                    <a:pt x="95147" y="22268"/>
                    <a:pt x="92307" y="22268"/>
                  </a:cubicBezTo>
                  <a:cubicBezTo>
                    <a:pt x="90177" y="22268"/>
                    <a:pt x="88047" y="21443"/>
                    <a:pt x="87337" y="20206"/>
                  </a:cubicBezTo>
                  <a:cubicBezTo>
                    <a:pt x="83786" y="11546"/>
                    <a:pt x="72426" y="5360"/>
                    <a:pt x="60355" y="5360"/>
                  </a:cubicBezTo>
                  <a:cubicBezTo>
                    <a:pt x="47573" y="5360"/>
                    <a:pt x="36213" y="11546"/>
                    <a:pt x="32662" y="20206"/>
                  </a:cubicBezTo>
                  <a:cubicBezTo>
                    <a:pt x="31952" y="21443"/>
                    <a:pt x="29822" y="22268"/>
                    <a:pt x="27692" y="22268"/>
                  </a:cubicBezTo>
                  <a:cubicBezTo>
                    <a:pt x="24852" y="22268"/>
                    <a:pt x="22011" y="24742"/>
                    <a:pt x="22011" y="28041"/>
                  </a:cubicBezTo>
                  <a:cubicBezTo>
                    <a:pt x="22011" y="31752"/>
                    <a:pt x="24852" y="34226"/>
                    <a:pt x="28402" y="34226"/>
                  </a:cubicBezTo>
                  <a:cubicBezTo>
                    <a:pt x="28402" y="34226"/>
                    <a:pt x="28402" y="34226"/>
                    <a:pt x="28402" y="34226"/>
                  </a:cubicBezTo>
                  <a:cubicBezTo>
                    <a:pt x="31242" y="33814"/>
                    <a:pt x="33372" y="34639"/>
                    <a:pt x="34082" y="35876"/>
                  </a:cubicBezTo>
                  <a:cubicBezTo>
                    <a:pt x="36923" y="40412"/>
                    <a:pt x="42603" y="44123"/>
                    <a:pt x="48994" y="46185"/>
                  </a:cubicBezTo>
                  <a:cubicBezTo>
                    <a:pt x="50414" y="46597"/>
                    <a:pt x="51834" y="47422"/>
                    <a:pt x="51834" y="48659"/>
                  </a:cubicBezTo>
                  <a:cubicBezTo>
                    <a:pt x="51834" y="56907"/>
                    <a:pt x="51834" y="56907"/>
                    <a:pt x="51834" y="56907"/>
                  </a:cubicBezTo>
                  <a:cubicBezTo>
                    <a:pt x="51834" y="58144"/>
                    <a:pt x="49704" y="59381"/>
                    <a:pt x="47573" y="59381"/>
                  </a:cubicBezTo>
                  <a:cubicBezTo>
                    <a:pt x="24852" y="62680"/>
                    <a:pt x="9230" y="73814"/>
                    <a:pt x="9230" y="87010"/>
                  </a:cubicBezTo>
                  <a:cubicBezTo>
                    <a:pt x="9230" y="113814"/>
                    <a:pt x="9230" y="113814"/>
                    <a:pt x="9230" y="113814"/>
                  </a:cubicBezTo>
                  <a:cubicBezTo>
                    <a:pt x="9230" y="114226"/>
                    <a:pt x="9940" y="114226"/>
                    <a:pt x="9940" y="114226"/>
                  </a:cubicBezTo>
                  <a:cubicBezTo>
                    <a:pt x="35502" y="114226"/>
                    <a:pt x="35502" y="114226"/>
                    <a:pt x="35502" y="114226"/>
                  </a:cubicBezTo>
                  <a:cubicBezTo>
                    <a:pt x="38343" y="114226"/>
                    <a:pt x="40473" y="115463"/>
                    <a:pt x="40473" y="117113"/>
                  </a:cubicBezTo>
                  <a:cubicBezTo>
                    <a:pt x="40473" y="118762"/>
                    <a:pt x="38343" y="120000"/>
                    <a:pt x="35502" y="120000"/>
                  </a:cubicBezTo>
                  <a:cubicBezTo>
                    <a:pt x="9940" y="120000"/>
                    <a:pt x="9940" y="120000"/>
                    <a:pt x="9940" y="120000"/>
                  </a:cubicBezTo>
                  <a:cubicBezTo>
                    <a:pt x="4260" y="120000"/>
                    <a:pt x="0" y="117113"/>
                    <a:pt x="0" y="113814"/>
                  </a:cubicBezTo>
                  <a:cubicBezTo>
                    <a:pt x="0" y="87010"/>
                    <a:pt x="0" y="87010"/>
                    <a:pt x="0" y="87010"/>
                  </a:cubicBezTo>
                  <a:cubicBezTo>
                    <a:pt x="0" y="87010"/>
                    <a:pt x="0" y="87010"/>
                    <a:pt x="0" y="87010"/>
                  </a:cubicBezTo>
                  <a:cubicBezTo>
                    <a:pt x="0" y="87010"/>
                    <a:pt x="0" y="87010"/>
                    <a:pt x="0" y="87010"/>
                  </a:cubicBezTo>
                  <a:cubicBezTo>
                    <a:pt x="0" y="72164"/>
                    <a:pt x="17041" y="58969"/>
                    <a:pt x="41893" y="54845"/>
                  </a:cubicBezTo>
                  <a:cubicBezTo>
                    <a:pt x="41893" y="50309"/>
                    <a:pt x="41893" y="50309"/>
                    <a:pt x="41893" y="50309"/>
                  </a:cubicBezTo>
                  <a:cubicBezTo>
                    <a:pt x="35502" y="47835"/>
                    <a:pt x="29822" y="44123"/>
                    <a:pt x="26272" y="39587"/>
                  </a:cubicBezTo>
                  <a:cubicBezTo>
                    <a:pt x="18461" y="39175"/>
                    <a:pt x="12781" y="34226"/>
                    <a:pt x="12781" y="28041"/>
                  </a:cubicBezTo>
                  <a:cubicBezTo>
                    <a:pt x="12781" y="22680"/>
                    <a:pt x="17751" y="18144"/>
                    <a:pt x="24142" y="16907"/>
                  </a:cubicBezTo>
                  <a:cubicBezTo>
                    <a:pt x="29822" y="6597"/>
                    <a:pt x="44023" y="0"/>
                    <a:pt x="60355" y="0"/>
                  </a:cubicBezTo>
                  <a:cubicBezTo>
                    <a:pt x="75976" y="0"/>
                    <a:pt x="90177" y="6597"/>
                    <a:pt x="95857" y="16907"/>
                  </a:cubicBezTo>
                  <a:cubicBezTo>
                    <a:pt x="102958" y="18144"/>
                    <a:pt x="107928" y="22680"/>
                    <a:pt x="107928" y="28041"/>
                  </a:cubicBezTo>
                  <a:cubicBezTo>
                    <a:pt x="107928" y="34226"/>
                    <a:pt x="101538" y="39175"/>
                    <a:pt x="93727" y="39587"/>
                  </a:cubicBezTo>
                  <a:cubicBezTo>
                    <a:pt x="90177" y="44123"/>
                    <a:pt x="84497" y="47835"/>
                    <a:pt x="78106" y="50309"/>
                  </a:cubicBezTo>
                  <a:cubicBezTo>
                    <a:pt x="78106" y="54845"/>
                    <a:pt x="78106" y="54845"/>
                    <a:pt x="78106" y="54845"/>
                  </a:cubicBezTo>
                  <a:cubicBezTo>
                    <a:pt x="102958" y="58969"/>
                    <a:pt x="120000" y="72164"/>
                    <a:pt x="120000" y="87010"/>
                  </a:cubicBezTo>
                  <a:cubicBezTo>
                    <a:pt x="120000" y="87010"/>
                    <a:pt x="120000" y="87010"/>
                    <a:pt x="120000" y="87010"/>
                  </a:cubicBezTo>
                  <a:cubicBezTo>
                    <a:pt x="120000" y="113814"/>
                    <a:pt x="120000" y="113814"/>
                    <a:pt x="120000" y="113814"/>
                  </a:cubicBezTo>
                  <a:cubicBezTo>
                    <a:pt x="120000" y="117113"/>
                    <a:pt x="115739" y="120000"/>
                    <a:pt x="110059" y="120000"/>
                  </a:cubicBezTo>
                  <a:close/>
                </a:path>
              </a:pathLst>
            </a:custGeom>
            <a:solidFill>
              <a:srgbClr val="2DB7EA"/>
            </a:solidFill>
            <a:ln>
              <a:noFill/>
            </a:ln>
          </p:spPr>
          <p:txBody>
            <a:bodyPr lIns="124327" tIns="62146" rIns="124327" bIns="62146" anchor="t" anchorCtr="0">
              <a:noAutofit/>
            </a:bodyPr>
            <a:lstStyle/>
            <a:p>
              <a:pPr defTabSz="1243493">
                <a:buClr>
                  <a:srgbClr val="000000"/>
                </a:buClr>
              </a:pPr>
              <a:endParaRPr sz="1904" kern="0">
                <a:solidFill>
                  <a:srgbClr val="000000"/>
                </a:solidFill>
                <a:latin typeface="Arial"/>
                <a:ea typeface="Arial"/>
                <a:cs typeface="Arial"/>
                <a:sym typeface="Arial"/>
              </a:endParaRPr>
            </a:p>
          </p:txBody>
        </p:sp>
        <p:sp>
          <p:nvSpPr>
            <p:cNvPr id="2101" name="Shape 2101"/>
            <p:cNvSpPr/>
            <p:nvPr/>
          </p:nvSpPr>
          <p:spPr>
            <a:xfrm>
              <a:off x="-4605337" y="4079875"/>
              <a:ext cx="180900" cy="385800"/>
            </a:xfrm>
            <a:custGeom>
              <a:avLst/>
              <a:gdLst/>
              <a:ahLst/>
              <a:cxnLst/>
              <a:rect l="0" t="0" r="0" b="0"/>
              <a:pathLst>
                <a:path w="120000" h="120000" extrusionOk="0">
                  <a:moveTo>
                    <a:pt x="58125" y="120000"/>
                  </a:moveTo>
                  <a:cubicBezTo>
                    <a:pt x="56250" y="120000"/>
                    <a:pt x="54375" y="120000"/>
                    <a:pt x="52500" y="120000"/>
                  </a:cubicBezTo>
                  <a:cubicBezTo>
                    <a:pt x="50625" y="119124"/>
                    <a:pt x="50625" y="118248"/>
                    <a:pt x="48750" y="118248"/>
                  </a:cubicBezTo>
                  <a:cubicBezTo>
                    <a:pt x="5625" y="102481"/>
                    <a:pt x="5625" y="102481"/>
                    <a:pt x="5625" y="102481"/>
                  </a:cubicBezTo>
                  <a:cubicBezTo>
                    <a:pt x="0" y="101605"/>
                    <a:pt x="0" y="98978"/>
                    <a:pt x="0" y="97226"/>
                  </a:cubicBezTo>
                  <a:cubicBezTo>
                    <a:pt x="26250" y="35036"/>
                    <a:pt x="26250" y="35036"/>
                    <a:pt x="26250" y="35036"/>
                  </a:cubicBezTo>
                  <a:cubicBezTo>
                    <a:pt x="11250" y="21897"/>
                    <a:pt x="11250" y="21897"/>
                    <a:pt x="11250" y="21897"/>
                  </a:cubicBezTo>
                  <a:cubicBezTo>
                    <a:pt x="9375" y="19270"/>
                    <a:pt x="11250" y="17518"/>
                    <a:pt x="13125" y="15766"/>
                  </a:cubicBezTo>
                  <a:cubicBezTo>
                    <a:pt x="30000" y="4379"/>
                    <a:pt x="30000" y="4379"/>
                    <a:pt x="30000" y="4379"/>
                  </a:cubicBezTo>
                  <a:cubicBezTo>
                    <a:pt x="35625" y="1751"/>
                    <a:pt x="43125" y="1751"/>
                    <a:pt x="48750" y="3503"/>
                  </a:cubicBezTo>
                  <a:cubicBezTo>
                    <a:pt x="54375" y="5255"/>
                    <a:pt x="54375" y="8759"/>
                    <a:pt x="50625" y="11386"/>
                  </a:cubicBezTo>
                  <a:cubicBezTo>
                    <a:pt x="37500" y="19270"/>
                    <a:pt x="37500" y="19270"/>
                    <a:pt x="37500" y="19270"/>
                  </a:cubicBezTo>
                  <a:cubicBezTo>
                    <a:pt x="50625" y="31532"/>
                    <a:pt x="50625" y="31532"/>
                    <a:pt x="50625" y="31532"/>
                  </a:cubicBezTo>
                  <a:cubicBezTo>
                    <a:pt x="52500" y="32408"/>
                    <a:pt x="52500" y="34160"/>
                    <a:pt x="52500" y="35036"/>
                  </a:cubicBezTo>
                  <a:cubicBezTo>
                    <a:pt x="26250" y="95474"/>
                    <a:pt x="26250" y="95474"/>
                    <a:pt x="26250" y="95474"/>
                  </a:cubicBezTo>
                  <a:cubicBezTo>
                    <a:pt x="60000" y="106861"/>
                    <a:pt x="60000" y="106861"/>
                    <a:pt x="60000" y="106861"/>
                  </a:cubicBezTo>
                  <a:cubicBezTo>
                    <a:pt x="91875" y="95474"/>
                    <a:pt x="91875" y="95474"/>
                    <a:pt x="91875" y="95474"/>
                  </a:cubicBezTo>
                  <a:cubicBezTo>
                    <a:pt x="65625" y="35036"/>
                    <a:pt x="65625" y="35036"/>
                    <a:pt x="65625" y="35036"/>
                  </a:cubicBezTo>
                  <a:cubicBezTo>
                    <a:pt x="65625" y="34160"/>
                    <a:pt x="65625" y="32408"/>
                    <a:pt x="67500" y="31532"/>
                  </a:cubicBezTo>
                  <a:cubicBezTo>
                    <a:pt x="80625" y="20145"/>
                    <a:pt x="80625" y="20145"/>
                    <a:pt x="80625" y="20145"/>
                  </a:cubicBezTo>
                  <a:cubicBezTo>
                    <a:pt x="63750" y="10510"/>
                    <a:pt x="63750" y="10510"/>
                    <a:pt x="63750" y="10510"/>
                  </a:cubicBezTo>
                  <a:cubicBezTo>
                    <a:pt x="58125" y="7883"/>
                    <a:pt x="58125" y="4379"/>
                    <a:pt x="63750" y="2627"/>
                  </a:cubicBezTo>
                  <a:cubicBezTo>
                    <a:pt x="69375" y="0"/>
                    <a:pt x="76875" y="0"/>
                    <a:pt x="82500" y="2627"/>
                  </a:cubicBezTo>
                  <a:cubicBezTo>
                    <a:pt x="105000" y="14890"/>
                    <a:pt x="105000" y="14890"/>
                    <a:pt x="105000" y="14890"/>
                  </a:cubicBezTo>
                  <a:cubicBezTo>
                    <a:pt x="108750" y="16642"/>
                    <a:pt x="108750" y="19270"/>
                    <a:pt x="106875" y="21897"/>
                  </a:cubicBezTo>
                  <a:cubicBezTo>
                    <a:pt x="91875" y="35036"/>
                    <a:pt x="91875" y="35036"/>
                    <a:pt x="91875" y="35036"/>
                  </a:cubicBezTo>
                  <a:cubicBezTo>
                    <a:pt x="118125" y="97226"/>
                    <a:pt x="118125" y="97226"/>
                    <a:pt x="118125" y="97226"/>
                  </a:cubicBezTo>
                  <a:cubicBezTo>
                    <a:pt x="120000" y="98978"/>
                    <a:pt x="118125" y="101605"/>
                    <a:pt x="114375" y="102481"/>
                  </a:cubicBezTo>
                  <a:cubicBezTo>
                    <a:pt x="69375" y="118248"/>
                    <a:pt x="69375" y="118248"/>
                    <a:pt x="69375" y="118248"/>
                  </a:cubicBezTo>
                  <a:cubicBezTo>
                    <a:pt x="69375" y="118248"/>
                    <a:pt x="67500" y="119124"/>
                    <a:pt x="65625" y="120000"/>
                  </a:cubicBezTo>
                  <a:cubicBezTo>
                    <a:pt x="63750" y="120000"/>
                    <a:pt x="61875" y="120000"/>
                    <a:pt x="60000" y="120000"/>
                  </a:cubicBezTo>
                  <a:cubicBezTo>
                    <a:pt x="58125" y="120000"/>
                    <a:pt x="58125" y="120000"/>
                    <a:pt x="58125" y="120000"/>
                  </a:cubicBezTo>
                  <a:close/>
                </a:path>
              </a:pathLst>
            </a:custGeom>
            <a:solidFill>
              <a:srgbClr val="2DB7EA"/>
            </a:solidFill>
            <a:ln>
              <a:noFill/>
            </a:ln>
          </p:spPr>
          <p:txBody>
            <a:bodyPr lIns="124327" tIns="62146" rIns="124327" bIns="62146" anchor="t" anchorCtr="0">
              <a:noAutofit/>
            </a:bodyPr>
            <a:lstStyle/>
            <a:p>
              <a:pPr defTabSz="1243493">
                <a:buClr>
                  <a:srgbClr val="000000"/>
                </a:buClr>
              </a:pPr>
              <a:endParaRPr sz="1904" kern="0">
                <a:solidFill>
                  <a:srgbClr val="000000"/>
                </a:solidFill>
                <a:latin typeface="Arial"/>
                <a:ea typeface="Arial"/>
                <a:cs typeface="Arial"/>
                <a:sym typeface="Arial"/>
              </a:endParaRPr>
            </a:p>
          </p:txBody>
        </p:sp>
        <p:sp>
          <p:nvSpPr>
            <p:cNvPr id="2102" name="Shape 2102"/>
            <p:cNvSpPr/>
            <p:nvPr/>
          </p:nvSpPr>
          <p:spPr>
            <a:xfrm>
              <a:off x="-4559301" y="4170362"/>
              <a:ext cx="87300" cy="39600"/>
            </a:xfrm>
            <a:custGeom>
              <a:avLst/>
              <a:gdLst/>
              <a:ahLst/>
              <a:cxnLst/>
              <a:rect l="0" t="0" r="0" b="0"/>
              <a:pathLst>
                <a:path w="120000" h="120000" extrusionOk="0">
                  <a:moveTo>
                    <a:pt x="92903" y="119999"/>
                  </a:moveTo>
                  <a:cubicBezTo>
                    <a:pt x="27096" y="119999"/>
                    <a:pt x="27096" y="119999"/>
                    <a:pt x="27096" y="119999"/>
                  </a:cubicBezTo>
                  <a:cubicBezTo>
                    <a:pt x="11612" y="119999"/>
                    <a:pt x="0" y="94285"/>
                    <a:pt x="0" y="59999"/>
                  </a:cubicBezTo>
                  <a:cubicBezTo>
                    <a:pt x="0" y="25714"/>
                    <a:pt x="11612" y="0"/>
                    <a:pt x="27096" y="0"/>
                  </a:cubicBezTo>
                  <a:cubicBezTo>
                    <a:pt x="92903" y="0"/>
                    <a:pt x="92903" y="0"/>
                    <a:pt x="92903" y="0"/>
                  </a:cubicBezTo>
                  <a:cubicBezTo>
                    <a:pt x="108387" y="0"/>
                    <a:pt x="120000" y="25714"/>
                    <a:pt x="120000" y="59999"/>
                  </a:cubicBezTo>
                  <a:cubicBezTo>
                    <a:pt x="120000" y="94285"/>
                    <a:pt x="108387" y="119999"/>
                    <a:pt x="92903" y="119999"/>
                  </a:cubicBezTo>
                  <a:close/>
                </a:path>
              </a:pathLst>
            </a:custGeom>
            <a:solidFill>
              <a:srgbClr val="2DB7EA"/>
            </a:solidFill>
            <a:ln>
              <a:noFill/>
            </a:ln>
          </p:spPr>
          <p:txBody>
            <a:bodyPr lIns="124327" tIns="62146" rIns="124327" bIns="62146" anchor="t" anchorCtr="0">
              <a:noAutofit/>
            </a:bodyPr>
            <a:lstStyle/>
            <a:p>
              <a:pPr defTabSz="1243493">
                <a:buClr>
                  <a:srgbClr val="000000"/>
                </a:buClr>
              </a:pPr>
              <a:endParaRPr sz="1904" kern="0">
                <a:solidFill>
                  <a:srgbClr val="000000"/>
                </a:solidFill>
                <a:latin typeface="Arial"/>
                <a:ea typeface="Arial"/>
                <a:cs typeface="Arial"/>
                <a:sym typeface="Arial"/>
              </a:endParaRPr>
            </a:p>
          </p:txBody>
        </p:sp>
        <p:sp>
          <p:nvSpPr>
            <p:cNvPr id="2103" name="Shape 2103"/>
            <p:cNvSpPr/>
            <p:nvPr/>
          </p:nvSpPr>
          <p:spPr>
            <a:xfrm>
              <a:off x="-4621212" y="4030662"/>
              <a:ext cx="201600" cy="81000"/>
            </a:xfrm>
            <a:custGeom>
              <a:avLst/>
              <a:gdLst/>
              <a:ahLst/>
              <a:cxnLst/>
              <a:rect l="0" t="0" r="0" b="0"/>
              <a:pathLst>
                <a:path w="120000" h="120000" extrusionOk="0">
                  <a:moveTo>
                    <a:pt x="61666" y="120000"/>
                  </a:moveTo>
                  <a:cubicBezTo>
                    <a:pt x="58333" y="120000"/>
                    <a:pt x="56666" y="120000"/>
                    <a:pt x="55000" y="115862"/>
                  </a:cubicBezTo>
                  <a:cubicBezTo>
                    <a:pt x="38333" y="95172"/>
                    <a:pt x="15000" y="66206"/>
                    <a:pt x="10000" y="62068"/>
                  </a:cubicBezTo>
                  <a:cubicBezTo>
                    <a:pt x="5000" y="62068"/>
                    <a:pt x="0" y="49655"/>
                    <a:pt x="0" y="37241"/>
                  </a:cubicBezTo>
                  <a:cubicBezTo>
                    <a:pt x="0" y="20689"/>
                    <a:pt x="5000" y="8275"/>
                    <a:pt x="11666" y="8275"/>
                  </a:cubicBezTo>
                  <a:cubicBezTo>
                    <a:pt x="13333" y="8275"/>
                    <a:pt x="20000" y="8275"/>
                    <a:pt x="60000" y="62068"/>
                  </a:cubicBezTo>
                  <a:cubicBezTo>
                    <a:pt x="101666" y="8275"/>
                    <a:pt x="101666" y="8275"/>
                    <a:pt x="101666" y="8275"/>
                  </a:cubicBezTo>
                  <a:cubicBezTo>
                    <a:pt x="106666" y="0"/>
                    <a:pt x="113333" y="4137"/>
                    <a:pt x="116666" y="20689"/>
                  </a:cubicBezTo>
                  <a:cubicBezTo>
                    <a:pt x="120000" y="33103"/>
                    <a:pt x="116666" y="49655"/>
                    <a:pt x="111666" y="57931"/>
                  </a:cubicBezTo>
                  <a:cubicBezTo>
                    <a:pt x="66666" y="115862"/>
                    <a:pt x="66666" y="115862"/>
                    <a:pt x="66666" y="115862"/>
                  </a:cubicBezTo>
                  <a:cubicBezTo>
                    <a:pt x="65000" y="120000"/>
                    <a:pt x="63333" y="120000"/>
                    <a:pt x="61666" y="120000"/>
                  </a:cubicBezTo>
                  <a:close/>
                </a:path>
              </a:pathLst>
            </a:custGeom>
            <a:solidFill>
              <a:srgbClr val="2DB7EA"/>
            </a:solidFill>
            <a:ln>
              <a:noFill/>
            </a:ln>
          </p:spPr>
          <p:txBody>
            <a:bodyPr lIns="124327" tIns="62146" rIns="124327" bIns="62146" anchor="t" anchorCtr="0">
              <a:noAutofit/>
            </a:bodyPr>
            <a:lstStyle/>
            <a:p>
              <a:pPr defTabSz="1243493">
                <a:buClr>
                  <a:srgbClr val="000000"/>
                </a:buClr>
              </a:pPr>
              <a:endParaRPr sz="1904" kern="0">
                <a:solidFill>
                  <a:srgbClr val="000000"/>
                </a:solidFill>
                <a:latin typeface="Arial"/>
                <a:ea typeface="Arial"/>
                <a:cs typeface="Arial"/>
                <a:sym typeface="Arial"/>
              </a:endParaRPr>
            </a:p>
          </p:txBody>
        </p:sp>
        <p:sp>
          <p:nvSpPr>
            <p:cNvPr id="2104" name="Shape 2104"/>
            <p:cNvSpPr/>
            <p:nvPr/>
          </p:nvSpPr>
          <p:spPr>
            <a:xfrm>
              <a:off x="-4368801" y="3641725"/>
              <a:ext cx="324000" cy="717600"/>
            </a:xfrm>
            <a:custGeom>
              <a:avLst/>
              <a:gdLst/>
              <a:ahLst/>
              <a:cxnLst/>
              <a:rect l="0" t="0" r="0" b="0"/>
              <a:pathLst>
                <a:path w="120000" h="120000" extrusionOk="0">
                  <a:moveTo>
                    <a:pt x="106434" y="120000"/>
                  </a:moveTo>
                  <a:cubicBezTo>
                    <a:pt x="59478" y="120000"/>
                    <a:pt x="59478" y="120000"/>
                    <a:pt x="59478" y="120000"/>
                  </a:cubicBezTo>
                  <a:cubicBezTo>
                    <a:pt x="56347" y="120000"/>
                    <a:pt x="53217" y="118588"/>
                    <a:pt x="53217" y="117176"/>
                  </a:cubicBezTo>
                  <a:cubicBezTo>
                    <a:pt x="53217" y="115294"/>
                    <a:pt x="56347" y="113882"/>
                    <a:pt x="59478" y="113882"/>
                  </a:cubicBezTo>
                  <a:cubicBezTo>
                    <a:pt x="106434" y="113882"/>
                    <a:pt x="106434" y="113882"/>
                    <a:pt x="106434" y="113882"/>
                  </a:cubicBezTo>
                  <a:cubicBezTo>
                    <a:pt x="106434" y="113882"/>
                    <a:pt x="106434" y="113882"/>
                    <a:pt x="106434" y="113882"/>
                  </a:cubicBezTo>
                  <a:cubicBezTo>
                    <a:pt x="106434" y="87058"/>
                    <a:pt x="106434" y="87058"/>
                    <a:pt x="106434" y="87058"/>
                  </a:cubicBezTo>
                  <a:cubicBezTo>
                    <a:pt x="106434" y="87058"/>
                    <a:pt x="106434" y="87058"/>
                    <a:pt x="106434" y="86588"/>
                  </a:cubicBezTo>
                  <a:cubicBezTo>
                    <a:pt x="106434" y="73882"/>
                    <a:pt x="86608" y="63058"/>
                    <a:pt x="57391" y="59764"/>
                  </a:cubicBezTo>
                  <a:cubicBezTo>
                    <a:pt x="54260" y="59764"/>
                    <a:pt x="52173" y="58352"/>
                    <a:pt x="52173" y="56941"/>
                  </a:cubicBezTo>
                  <a:cubicBezTo>
                    <a:pt x="52173" y="48941"/>
                    <a:pt x="52173" y="48941"/>
                    <a:pt x="52173" y="48941"/>
                  </a:cubicBezTo>
                  <a:cubicBezTo>
                    <a:pt x="52173" y="47529"/>
                    <a:pt x="54260" y="46588"/>
                    <a:pt x="56347" y="46117"/>
                  </a:cubicBezTo>
                  <a:cubicBezTo>
                    <a:pt x="64695" y="44235"/>
                    <a:pt x="70956" y="40470"/>
                    <a:pt x="75130" y="35764"/>
                  </a:cubicBezTo>
                  <a:cubicBezTo>
                    <a:pt x="76173" y="34352"/>
                    <a:pt x="79304" y="33882"/>
                    <a:pt x="82434" y="33882"/>
                  </a:cubicBezTo>
                  <a:cubicBezTo>
                    <a:pt x="83478" y="33882"/>
                    <a:pt x="83478" y="33882"/>
                    <a:pt x="83478" y="33882"/>
                  </a:cubicBezTo>
                  <a:cubicBezTo>
                    <a:pt x="86608" y="33882"/>
                    <a:pt x="90782" y="31529"/>
                    <a:pt x="90782" y="28235"/>
                  </a:cubicBezTo>
                  <a:cubicBezTo>
                    <a:pt x="90782" y="25411"/>
                    <a:pt x="86608" y="23058"/>
                    <a:pt x="83478" y="22588"/>
                  </a:cubicBezTo>
                  <a:cubicBezTo>
                    <a:pt x="80347" y="22588"/>
                    <a:pt x="77217" y="21647"/>
                    <a:pt x="77217" y="20705"/>
                  </a:cubicBezTo>
                  <a:cubicBezTo>
                    <a:pt x="72000" y="12235"/>
                    <a:pt x="58434" y="6117"/>
                    <a:pt x="42782" y="6117"/>
                  </a:cubicBezTo>
                  <a:cubicBezTo>
                    <a:pt x="31304" y="6117"/>
                    <a:pt x="20869" y="9411"/>
                    <a:pt x="13565" y="14588"/>
                  </a:cubicBezTo>
                  <a:cubicBezTo>
                    <a:pt x="11478" y="16000"/>
                    <a:pt x="7304" y="16470"/>
                    <a:pt x="4173" y="15529"/>
                  </a:cubicBezTo>
                  <a:cubicBezTo>
                    <a:pt x="1043" y="14588"/>
                    <a:pt x="0" y="12705"/>
                    <a:pt x="2086" y="11294"/>
                  </a:cubicBezTo>
                  <a:cubicBezTo>
                    <a:pt x="11478" y="4235"/>
                    <a:pt x="26086" y="0"/>
                    <a:pt x="42782" y="0"/>
                  </a:cubicBezTo>
                  <a:cubicBezTo>
                    <a:pt x="63652" y="0"/>
                    <a:pt x="81391" y="6588"/>
                    <a:pt x="88695" y="16941"/>
                  </a:cubicBezTo>
                  <a:cubicBezTo>
                    <a:pt x="98086" y="18352"/>
                    <a:pt x="104347" y="23058"/>
                    <a:pt x="104347" y="28235"/>
                  </a:cubicBezTo>
                  <a:cubicBezTo>
                    <a:pt x="104347" y="34352"/>
                    <a:pt x="96000" y="39529"/>
                    <a:pt x="85565" y="40000"/>
                  </a:cubicBezTo>
                  <a:cubicBezTo>
                    <a:pt x="81391" y="44705"/>
                    <a:pt x="74086" y="48000"/>
                    <a:pt x="66782" y="50352"/>
                  </a:cubicBezTo>
                  <a:cubicBezTo>
                    <a:pt x="66782" y="54588"/>
                    <a:pt x="66782" y="54588"/>
                    <a:pt x="66782" y="54588"/>
                  </a:cubicBezTo>
                  <a:cubicBezTo>
                    <a:pt x="98086" y="58823"/>
                    <a:pt x="120000" y="72000"/>
                    <a:pt x="120000" y="87058"/>
                  </a:cubicBezTo>
                  <a:cubicBezTo>
                    <a:pt x="120000" y="87058"/>
                    <a:pt x="120000" y="87058"/>
                    <a:pt x="120000" y="87058"/>
                  </a:cubicBezTo>
                  <a:cubicBezTo>
                    <a:pt x="120000" y="113882"/>
                    <a:pt x="120000" y="113882"/>
                    <a:pt x="120000" y="113882"/>
                  </a:cubicBezTo>
                  <a:cubicBezTo>
                    <a:pt x="120000" y="117176"/>
                    <a:pt x="113739" y="120000"/>
                    <a:pt x="106434" y="120000"/>
                  </a:cubicBezTo>
                  <a:close/>
                </a:path>
              </a:pathLst>
            </a:custGeom>
            <a:solidFill>
              <a:srgbClr val="2DB7EA"/>
            </a:solidFill>
            <a:ln>
              <a:noFill/>
            </a:ln>
          </p:spPr>
          <p:txBody>
            <a:bodyPr lIns="124327" tIns="62146" rIns="124327" bIns="62146" anchor="t" anchorCtr="0">
              <a:noAutofit/>
            </a:bodyPr>
            <a:lstStyle/>
            <a:p>
              <a:pPr defTabSz="1243493">
                <a:buClr>
                  <a:srgbClr val="000000"/>
                </a:buClr>
              </a:pPr>
              <a:endParaRPr sz="1904" kern="0">
                <a:solidFill>
                  <a:srgbClr val="000000"/>
                </a:solidFill>
                <a:latin typeface="Arial"/>
                <a:ea typeface="Arial"/>
                <a:cs typeface="Arial"/>
                <a:sym typeface="Arial"/>
              </a:endParaRPr>
            </a:p>
          </p:txBody>
        </p:sp>
        <p:sp>
          <p:nvSpPr>
            <p:cNvPr id="2105" name="Shape 2105"/>
            <p:cNvSpPr/>
            <p:nvPr/>
          </p:nvSpPr>
          <p:spPr>
            <a:xfrm>
              <a:off x="-4984751" y="3641725"/>
              <a:ext cx="327000" cy="717600"/>
            </a:xfrm>
            <a:custGeom>
              <a:avLst/>
              <a:gdLst/>
              <a:ahLst/>
              <a:cxnLst/>
              <a:rect l="0" t="0" r="0" b="0"/>
              <a:pathLst>
                <a:path w="120000" h="120000" extrusionOk="0">
                  <a:moveTo>
                    <a:pt x="60000" y="120000"/>
                  </a:moveTo>
                  <a:cubicBezTo>
                    <a:pt x="14482" y="120000"/>
                    <a:pt x="14482" y="120000"/>
                    <a:pt x="14482" y="120000"/>
                  </a:cubicBezTo>
                  <a:cubicBezTo>
                    <a:pt x="6206" y="120000"/>
                    <a:pt x="0" y="117176"/>
                    <a:pt x="0" y="113882"/>
                  </a:cubicBezTo>
                  <a:cubicBezTo>
                    <a:pt x="0" y="87058"/>
                    <a:pt x="0" y="87058"/>
                    <a:pt x="0" y="87058"/>
                  </a:cubicBezTo>
                  <a:cubicBezTo>
                    <a:pt x="0" y="87058"/>
                    <a:pt x="0" y="87058"/>
                    <a:pt x="0" y="87058"/>
                  </a:cubicBezTo>
                  <a:cubicBezTo>
                    <a:pt x="0" y="87058"/>
                    <a:pt x="0" y="87058"/>
                    <a:pt x="0" y="87058"/>
                  </a:cubicBezTo>
                  <a:cubicBezTo>
                    <a:pt x="0" y="72000"/>
                    <a:pt x="21724" y="58823"/>
                    <a:pt x="53793" y="54588"/>
                  </a:cubicBezTo>
                  <a:cubicBezTo>
                    <a:pt x="53793" y="50352"/>
                    <a:pt x="53793" y="50352"/>
                    <a:pt x="53793" y="50352"/>
                  </a:cubicBezTo>
                  <a:cubicBezTo>
                    <a:pt x="45517" y="48000"/>
                    <a:pt x="38275" y="44705"/>
                    <a:pt x="34137" y="40000"/>
                  </a:cubicBezTo>
                  <a:cubicBezTo>
                    <a:pt x="23793" y="39529"/>
                    <a:pt x="16551" y="34352"/>
                    <a:pt x="16551" y="28235"/>
                  </a:cubicBezTo>
                  <a:cubicBezTo>
                    <a:pt x="16551" y="23058"/>
                    <a:pt x="22758" y="18352"/>
                    <a:pt x="31034" y="16941"/>
                  </a:cubicBezTo>
                  <a:cubicBezTo>
                    <a:pt x="38275" y="6588"/>
                    <a:pt x="56896" y="0"/>
                    <a:pt x="77586" y="0"/>
                  </a:cubicBezTo>
                  <a:cubicBezTo>
                    <a:pt x="93103" y="0"/>
                    <a:pt x="108620" y="4235"/>
                    <a:pt x="117931" y="11294"/>
                  </a:cubicBezTo>
                  <a:cubicBezTo>
                    <a:pt x="120000" y="12705"/>
                    <a:pt x="118965" y="14588"/>
                    <a:pt x="115862" y="15529"/>
                  </a:cubicBezTo>
                  <a:cubicBezTo>
                    <a:pt x="111724" y="16470"/>
                    <a:pt x="107586" y="16000"/>
                    <a:pt x="105517" y="14588"/>
                  </a:cubicBezTo>
                  <a:cubicBezTo>
                    <a:pt x="99310" y="9411"/>
                    <a:pt x="88965" y="6117"/>
                    <a:pt x="77586" y="6117"/>
                  </a:cubicBezTo>
                  <a:cubicBezTo>
                    <a:pt x="62068" y="6117"/>
                    <a:pt x="48620" y="12235"/>
                    <a:pt x="43448" y="20705"/>
                  </a:cubicBezTo>
                  <a:cubicBezTo>
                    <a:pt x="42413" y="21647"/>
                    <a:pt x="40344" y="22588"/>
                    <a:pt x="37241" y="22588"/>
                  </a:cubicBezTo>
                  <a:cubicBezTo>
                    <a:pt x="33103" y="23058"/>
                    <a:pt x="30000" y="25411"/>
                    <a:pt x="30000" y="28235"/>
                  </a:cubicBezTo>
                  <a:cubicBezTo>
                    <a:pt x="30000" y="31529"/>
                    <a:pt x="33103" y="33882"/>
                    <a:pt x="37241" y="33882"/>
                  </a:cubicBezTo>
                  <a:cubicBezTo>
                    <a:pt x="37241" y="33882"/>
                    <a:pt x="37241" y="33882"/>
                    <a:pt x="37241" y="33882"/>
                  </a:cubicBezTo>
                  <a:cubicBezTo>
                    <a:pt x="40344" y="33882"/>
                    <a:pt x="43448" y="34352"/>
                    <a:pt x="45517" y="35764"/>
                  </a:cubicBezTo>
                  <a:cubicBezTo>
                    <a:pt x="48620" y="40470"/>
                    <a:pt x="55862" y="44235"/>
                    <a:pt x="64137" y="46117"/>
                  </a:cubicBezTo>
                  <a:cubicBezTo>
                    <a:pt x="66206" y="46588"/>
                    <a:pt x="67241" y="47529"/>
                    <a:pt x="67241" y="48941"/>
                  </a:cubicBezTo>
                  <a:cubicBezTo>
                    <a:pt x="67241" y="56941"/>
                    <a:pt x="67241" y="56941"/>
                    <a:pt x="67241" y="56941"/>
                  </a:cubicBezTo>
                  <a:cubicBezTo>
                    <a:pt x="67241" y="58352"/>
                    <a:pt x="65172" y="59764"/>
                    <a:pt x="62068" y="59764"/>
                  </a:cubicBezTo>
                  <a:cubicBezTo>
                    <a:pt x="34137" y="63058"/>
                    <a:pt x="13448" y="73882"/>
                    <a:pt x="13448" y="87058"/>
                  </a:cubicBezTo>
                  <a:cubicBezTo>
                    <a:pt x="13448" y="113882"/>
                    <a:pt x="13448" y="113882"/>
                    <a:pt x="13448" y="113882"/>
                  </a:cubicBezTo>
                  <a:cubicBezTo>
                    <a:pt x="13448" y="113882"/>
                    <a:pt x="14482" y="113882"/>
                    <a:pt x="14482" y="113882"/>
                  </a:cubicBezTo>
                  <a:cubicBezTo>
                    <a:pt x="60000" y="113882"/>
                    <a:pt x="60000" y="113882"/>
                    <a:pt x="60000" y="113882"/>
                  </a:cubicBezTo>
                  <a:cubicBezTo>
                    <a:pt x="64137" y="113882"/>
                    <a:pt x="67241" y="115294"/>
                    <a:pt x="67241" y="117176"/>
                  </a:cubicBezTo>
                  <a:cubicBezTo>
                    <a:pt x="67241" y="118588"/>
                    <a:pt x="64137" y="120000"/>
                    <a:pt x="60000" y="120000"/>
                  </a:cubicBezTo>
                  <a:close/>
                </a:path>
              </a:pathLst>
            </a:custGeom>
            <a:solidFill>
              <a:srgbClr val="2DB7EA"/>
            </a:solidFill>
            <a:ln>
              <a:noFill/>
            </a:ln>
          </p:spPr>
          <p:txBody>
            <a:bodyPr lIns="124327" tIns="62146" rIns="124327" bIns="62146" anchor="t" anchorCtr="0">
              <a:noAutofit/>
            </a:bodyPr>
            <a:lstStyle/>
            <a:p>
              <a:pPr defTabSz="1243493">
                <a:buClr>
                  <a:srgbClr val="000000"/>
                </a:buClr>
              </a:pPr>
              <a:endParaRPr sz="1904" kern="0">
                <a:solidFill>
                  <a:srgbClr val="000000"/>
                </a:solidFill>
                <a:latin typeface="Arial"/>
                <a:ea typeface="Arial"/>
                <a:cs typeface="Arial"/>
                <a:sym typeface="Arial"/>
              </a:endParaRPr>
            </a:p>
          </p:txBody>
        </p:sp>
      </p:grpSp>
      <p:grpSp>
        <p:nvGrpSpPr>
          <p:cNvPr id="2106" name="Shape 2106"/>
          <p:cNvGrpSpPr/>
          <p:nvPr/>
        </p:nvGrpSpPr>
        <p:grpSpPr>
          <a:xfrm>
            <a:off x="6697790" y="4753778"/>
            <a:ext cx="864935" cy="887147"/>
            <a:chOff x="-3619501" y="3689350"/>
            <a:chExt cx="801663" cy="822250"/>
          </a:xfrm>
        </p:grpSpPr>
        <p:sp>
          <p:nvSpPr>
            <p:cNvPr id="2107" name="Shape 2107"/>
            <p:cNvSpPr/>
            <p:nvPr/>
          </p:nvSpPr>
          <p:spPr>
            <a:xfrm>
              <a:off x="-3619501" y="3987800"/>
              <a:ext cx="430200" cy="523800"/>
            </a:xfrm>
            <a:custGeom>
              <a:avLst/>
              <a:gdLst/>
              <a:ahLst/>
              <a:cxnLst/>
              <a:rect l="0" t="0" r="0" b="0"/>
              <a:pathLst>
                <a:path w="120000" h="120000" extrusionOk="0">
                  <a:moveTo>
                    <a:pt x="101176" y="120000"/>
                  </a:moveTo>
                  <a:cubicBezTo>
                    <a:pt x="18823" y="120000"/>
                    <a:pt x="18823" y="120000"/>
                    <a:pt x="18823" y="120000"/>
                  </a:cubicBezTo>
                  <a:cubicBezTo>
                    <a:pt x="7843" y="120000"/>
                    <a:pt x="0" y="113548"/>
                    <a:pt x="0" y="105161"/>
                  </a:cubicBezTo>
                  <a:cubicBezTo>
                    <a:pt x="0" y="15483"/>
                    <a:pt x="0" y="15483"/>
                    <a:pt x="0" y="15483"/>
                  </a:cubicBezTo>
                  <a:cubicBezTo>
                    <a:pt x="0" y="7096"/>
                    <a:pt x="7843" y="0"/>
                    <a:pt x="18823" y="0"/>
                  </a:cubicBezTo>
                  <a:cubicBezTo>
                    <a:pt x="101176" y="0"/>
                    <a:pt x="101176" y="0"/>
                    <a:pt x="101176" y="0"/>
                  </a:cubicBezTo>
                  <a:cubicBezTo>
                    <a:pt x="111372" y="0"/>
                    <a:pt x="120000" y="7096"/>
                    <a:pt x="120000" y="15483"/>
                  </a:cubicBezTo>
                  <a:cubicBezTo>
                    <a:pt x="120000" y="105161"/>
                    <a:pt x="120000" y="105161"/>
                    <a:pt x="120000" y="105161"/>
                  </a:cubicBezTo>
                  <a:cubicBezTo>
                    <a:pt x="120000" y="113548"/>
                    <a:pt x="111372" y="120000"/>
                    <a:pt x="101176" y="120000"/>
                  </a:cubicBezTo>
                  <a:close/>
                  <a:moveTo>
                    <a:pt x="18823" y="7741"/>
                  </a:moveTo>
                  <a:cubicBezTo>
                    <a:pt x="13333" y="7741"/>
                    <a:pt x="8627" y="10967"/>
                    <a:pt x="8627" y="15483"/>
                  </a:cubicBezTo>
                  <a:cubicBezTo>
                    <a:pt x="8627" y="105161"/>
                    <a:pt x="8627" y="105161"/>
                    <a:pt x="8627" y="105161"/>
                  </a:cubicBezTo>
                  <a:cubicBezTo>
                    <a:pt x="8627" y="109032"/>
                    <a:pt x="13333" y="112903"/>
                    <a:pt x="18823" y="112903"/>
                  </a:cubicBezTo>
                  <a:cubicBezTo>
                    <a:pt x="101176" y="112903"/>
                    <a:pt x="101176" y="112903"/>
                    <a:pt x="101176" y="112903"/>
                  </a:cubicBezTo>
                  <a:cubicBezTo>
                    <a:pt x="106666" y="112903"/>
                    <a:pt x="110588" y="109032"/>
                    <a:pt x="110588" y="105161"/>
                  </a:cubicBezTo>
                  <a:cubicBezTo>
                    <a:pt x="110588" y="15483"/>
                    <a:pt x="110588" y="15483"/>
                    <a:pt x="110588" y="15483"/>
                  </a:cubicBezTo>
                  <a:cubicBezTo>
                    <a:pt x="110588" y="10967"/>
                    <a:pt x="106666" y="7741"/>
                    <a:pt x="101176" y="7741"/>
                  </a:cubicBezTo>
                  <a:lnTo>
                    <a:pt x="18823" y="7741"/>
                  </a:lnTo>
                  <a:close/>
                </a:path>
              </a:pathLst>
            </a:custGeom>
            <a:solidFill>
              <a:srgbClr val="2DB7EA"/>
            </a:solidFill>
            <a:ln>
              <a:noFill/>
            </a:ln>
          </p:spPr>
          <p:txBody>
            <a:bodyPr lIns="124327" tIns="62146" rIns="124327" bIns="62146" anchor="t" anchorCtr="0">
              <a:noAutofit/>
            </a:bodyPr>
            <a:lstStyle/>
            <a:p>
              <a:pPr defTabSz="1243493">
                <a:buClr>
                  <a:srgbClr val="000000"/>
                </a:buClr>
              </a:pPr>
              <a:endParaRPr sz="1904" kern="0">
                <a:solidFill>
                  <a:srgbClr val="000000"/>
                </a:solidFill>
                <a:latin typeface="Arial"/>
                <a:ea typeface="Arial"/>
                <a:cs typeface="Arial"/>
                <a:sym typeface="Arial"/>
              </a:endParaRPr>
            </a:p>
          </p:txBody>
        </p:sp>
        <p:sp>
          <p:nvSpPr>
            <p:cNvPr id="2108" name="Shape 2108"/>
            <p:cNvSpPr/>
            <p:nvPr/>
          </p:nvSpPr>
          <p:spPr>
            <a:xfrm>
              <a:off x="-3608387" y="4148137"/>
              <a:ext cx="404700" cy="33300"/>
            </a:xfrm>
            <a:custGeom>
              <a:avLst/>
              <a:gdLst/>
              <a:ahLst/>
              <a:cxnLst/>
              <a:rect l="0" t="0" r="0" b="0"/>
              <a:pathLst>
                <a:path w="120000" h="120000" extrusionOk="0">
                  <a:moveTo>
                    <a:pt x="115833" y="120000"/>
                  </a:moveTo>
                  <a:cubicBezTo>
                    <a:pt x="5000" y="120000"/>
                    <a:pt x="5000" y="120000"/>
                    <a:pt x="5000" y="120000"/>
                  </a:cubicBezTo>
                  <a:cubicBezTo>
                    <a:pt x="2500" y="120000"/>
                    <a:pt x="0" y="90000"/>
                    <a:pt x="0" y="60000"/>
                  </a:cubicBezTo>
                  <a:cubicBezTo>
                    <a:pt x="0" y="30000"/>
                    <a:pt x="2500" y="0"/>
                    <a:pt x="5000" y="0"/>
                  </a:cubicBezTo>
                  <a:cubicBezTo>
                    <a:pt x="115833" y="0"/>
                    <a:pt x="115833" y="0"/>
                    <a:pt x="115833" y="0"/>
                  </a:cubicBezTo>
                  <a:cubicBezTo>
                    <a:pt x="118333" y="0"/>
                    <a:pt x="120000" y="30000"/>
                    <a:pt x="120000" y="60000"/>
                  </a:cubicBezTo>
                  <a:cubicBezTo>
                    <a:pt x="120000" y="90000"/>
                    <a:pt x="118333" y="120000"/>
                    <a:pt x="115833" y="120000"/>
                  </a:cubicBezTo>
                  <a:close/>
                </a:path>
              </a:pathLst>
            </a:custGeom>
            <a:solidFill>
              <a:srgbClr val="2DB7EA"/>
            </a:solidFill>
            <a:ln>
              <a:noFill/>
            </a:ln>
          </p:spPr>
          <p:txBody>
            <a:bodyPr lIns="124327" tIns="62146" rIns="124327" bIns="62146" anchor="t" anchorCtr="0">
              <a:noAutofit/>
            </a:bodyPr>
            <a:lstStyle/>
            <a:p>
              <a:pPr defTabSz="1243493">
                <a:buClr>
                  <a:srgbClr val="000000"/>
                </a:buClr>
              </a:pPr>
              <a:endParaRPr sz="1904" kern="0">
                <a:solidFill>
                  <a:srgbClr val="000000"/>
                </a:solidFill>
                <a:latin typeface="Arial"/>
                <a:ea typeface="Arial"/>
                <a:cs typeface="Arial"/>
                <a:sym typeface="Arial"/>
              </a:endParaRPr>
            </a:p>
          </p:txBody>
        </p:sp>
        <p:sp>
          <p:nvSpPr>
            <p:cNvPr id="2109" name="Shape 2109"/>
            <p:cNvSpPr/>
            <p:nvPr/>
          </p:nvSpPr>
          <p:spPr>
            <a:xfrm>
              <a:off x="-3608387" y="4311650"/>
              <a:ext cx="404700" cy="30300"/>
            </a:xfrm>
            <a:custGeom>
              <a:avLst/>
              <a:gdLst/>
              <a:ahLst/>
              <a:cxnLst/>
              <a:rect l="0" t="0" r="0" b="0"/>
              <a:pathLst>
                <a:path w="120000" h="120000" extrusionOk="0">
                  <a:moveTo>
                    <a:pt x="115833" y="120000"/>
                  </a:moveTo>
                  <a:cubicBezTo>
                    <a:pt x="5000" y="120000"/>
                    <a:pt x="5000" y="120000"/>
                    <a:pt x="5000" y="120000"/>
                  </a:cubicBezTo>
                  <a:cubicBezTo>
                    <a:pt x="2500" y="120000"/>
                    <a:pt x="0" y="98181"/>
                    <a:pt x="0" y="65454"/>
                  </a:cubicBezTo>
                  <a:cubicBezTo>
                    <a:pt x="0" y="21818"/>
                    <a:pt x="2500" y="0"/>
                    <a:pt x="5000" y="0"/>
                  </a:cubicBezTo>
                  <a:cubicBezTo>
                    <a:pt x="115833" y="0"/>
                    <a:pt x="115833" y="0"/>
                    <a:pt x="115833" y="0"/>
                  </a:cubicBezTo>
                  <a:cubicBezTo>
                    <a:pt x="118333" y="0"/>
                    <a:pt x="120000" y="21818"/>
                    <a:pt x="120000" y="65454"/>
                  </a:cubicBezTo>
                  <a:cubicBezTo>
                    <a:pt x="120000" y="98181"/>
                    <a:pt x="118333" y="120000"/>
                    <a:pt x="115833" y="120000"/>
                  </a:cubicBezTo>
                  <a:close/>
                </a:path>
              </a:pathLst>
            </a:custGeom>
            <a:solidFill>
              <a:srgbClr val="2DB7EA"/>
            </a:solidFill>
            <a:ln>
              <a:noFill/>
            </a:ln>
          </p:spPr>
          <p:txBody>
            <a:bodyPr lIns="124327" tIns="62146" rIns="124327" bIns="62146" anchor="t" anchorCtr="0">
              <a:noAutofit/>
            </a:bodyPr>
            <a:lstStyle/>
            <a:p>
              <a:pPr defTabSz="1243493">
                <a:buClr>
                  <a:srgbClr val="000000"/>
                </a:buClr>
              </a:pPr>
              <a:endParaRPr sz="1904" kern="0">
                <a:solidFill>
                  <a:srgbClr val="000000"/>
                </a:solidFill>
                <a:latin typeface="Arial"/>
                <a:ea typeface="Arial"/>
                <a:cs typeface="Arial"/>
                <a:sym typeface="Arial"/>
              </a:endParaRPr>
            </a:p>
          </p:txBody>
        </p:sp>
        <p:sp>
          <p:nvSpPr>
            <p:cNvPr id="2110" name="Shape 2110"/>
            <p:cNvSpPr/>
            <p:nvPr/>
          </p:nvSpPr>
          <p:spPr>
            <a:xfrm>
              <a:off x="-3411537" y="4056062"/>
              <a:ext cx="61800" cy="58800"/>
            </a:xfrm>
            <a:prstGeom prst="ellipse">
              <a:avLst/>
            </a:prstGeom>
            <a:solidFill>
              <a:srgbClr val="2DB7EA"/>
            </a:solidFill>
            <a:ln>
              <a:noFill/>
            </a:ln>
          </p:spPr>
          <p:txBody>
            <a:bodyPr lIns="124327" tIns="62146" rIns="124327" bIns="62146" anchor="t" anchorCtr="0">
              <a:noAutofit/>
            </a:bodyPr>
            <a:lstStyle/>
            <a:p>
              <a:pPr defTabSz="1243493">
                <a:buClr>
                  <a:srgbClr val="000000"/>
                </a:buClr>
              </a:pPr>
              <a:endParaRPr sz="1904" kern="0">
                <a:solidFill>
                  <a:srgbClr val="000000"/>
                </a:solidFill>
                <a:latin typeface="Arial"/>
                <a:ea typeface="Arial"/>
                <a:cs typeface="Arial"/>
                <a:sym typeface="Arial"/>
              </a:endParaRPr>
            </a:p>
          </p:txBody>
        </p:sp>
        <p:sp>
          <p:nvSpPr>
            <p:cNvPr id="2111" name="Shape 2111"/>
            <p:cNvSpPr/>
            <p:nvPr/>
          </p:nvSpPr>
          <p:spPr>
            <a:xfrm>
              <a:off x="-3324226" y="4056062"/>
              <a:ext cx="61800" cy="58800"/>
            </a:xfrm>
            <a:prstGeom prst="ellipse">
              <a:avLst/>
            </a:prstGeom>
            <a:solidFill>
              <a:srgbClr val="2DB7EA"/>
            </a:solidFill>
            <a:ln>
              <a:noFill/>
            </a:ln>
          </p:spPr>
          <p:txBody>
            <a:bodyPr lIns="124327" tIns="62146" rIns="124327" bIns="62146" anchor="t" anchorCtr="0">
              <a:noAutofit/>
            </a:bodyPr>
            <a:lstStyle/>
            <a:p>
              <a:pPr defTabSz="1243493">
                <a:buClr>
                  <a:srgbClr val="000000"/>
                </a:buClr>
              </a:pPr>
              <a:endParaRPr sz="1904" kern="0">
                <a:solidFill>
                  <a:srgbClr val="000000"/>
                </a:solidFill>
                <a:latin typeface="Arial"/>
                <a:ea typeface="Arial"/>
                <a:cs typeface="Arial"/>
                <a:sym typeface="Arial"/>
              </a:endParaRPr>
            </a:p>
          </p:txBody>
        </p:sp>
        <p:sp>
          <p:nvSpPr>
            <p:cNvPr id="2112" name="Shape 2112"/>
            <p:cNvSpPr/>
            <p:nvPr/>
          </p:nvSpPr>
          <p:spPr>
            <a:xfrm>
              <a:off x="-3182938" y="3689350"/>
              <a:ext cx="365100" cy="447600"/>
            </a:xfrm>
            <a:custGeom>
              <a:avLst/>
              <a:gdLst/>
              <a:ahLst/>
              <a:cxnLst/>
              <a:rect l="0" t="0" r="0" b="0"/>
              <a:pathLst>
                <a:path w="120000" h="120000" extrusionOk="0">
                  <a:moveTo>
                    <a:pt x="12000" y="120000"/>
                  </a:moveTo>
                  <a:cubicBezTo>
                    <a:pt x="11076" y="120000"/>
                    <a:pt x="10153" y="120000"/>
                    <a:pt x="9230" y="119245"/>
                  </a:cubicBezTo>
                  <a:cubicBezTo>
                    <a:pt x="7384" y="118490"/>
                    <a:pt x="6461" y="116226"/>
                    <a:pt x="6461" y="114716"/>
                  </a:cubicBezTo>
                  <a:cubicBezTo>
                    <a:pt x="18461" y="81509"/>
                    <a:pt x="18461" y="81509"/>
                    <a:pt x="18461" y="81509"/>
                  </a:cubicBezTo>
                  <a:cubicBezTo>
                    <a:pt x="6461" y="70943"/>
                    <a:pt x="0" y="56603"/>
                    <a:pt x="1846" y="42264"/>
                  </a:cubicBezTo>
                  <a:cubicBezTo>
                    <a:pt x="5538" y="18113"/>
                    <a:pt x="30461" y="0"/>
                    <a:pt x="60000" y="0"/>
                  </a:cubicBezTo>
                  <a:cubicBezTo>
                    <a:pt x="61846" y="0"/>
                    <a:pt x="63692" y="0"/>
                    <a:pt x="66461" y="0"/>
                  </a:cubicBezTo>
                  <a:cubicBezTo>
                    <a:pt x="81230" y="1509"/>
                    <a:pt x="96000" y="7547"/>
                    <a:pt x="105230" y="17358"/>
                  </a:cubicBezTo>
                  <a:cubicBezTo>
                    <a:pt x="115384" y="27169"/>
                    <a:pt x="120000" y="40000"/>
                    <a:pt x="118153" y="52830"/>
                  </a:cubicBezTo>
                  <a:cubicBezTo>
                    <a:pt x="114461" y="76981"/>
                    <a:pt x="89538" y="95094"/>
                    <a:pt x="60000" y="95094"/>
                  </a:cubicBezTo>
                  <a:cubicBezTo>
                    <a:pt x="60000" y="95094"/>
                    <a:pt x="60000" y="95094"/>
                    <a:pt x="60000" y="95094"/>
                  </a:cubicBezTo>
                  <a:cubicBezTo>
                    <a:pt x="58153" y="95094"/>
                    <a:pt x="56307" y="95094"/>
                    <a:pt x="53538" y="95094"/>
                  </a:cubicBezTo>
                  <a:cubicBezTo>
                    <a:pt x="53538" y="95094"/>
                    <a:pt x="53538" y="95094"/>
                    <a:pt x="53538" y="95094"/>
                  </a:cubicBezTo>
                  <a:cubicBezTo>
                    <a:pt x="14769" y="119245"/>
                    <a:pt x="14769" y="119245"/>
                    <a:pt x="14769" y="119245"/>
                  </a:cubicBezTo>
                  <a:cubicBezTo>
                    <a:pt x="13846" y="120000"/>
                    <a:pt x="12923" y="120000"/>
                    <a:pt x="12000" y="120000"/>
                  </a:cubicBezTo>
                  <a:close/>
                  <a:moveTo>
                    <a:pt x="60000" y="8301"/>
                  </a:moveTo>
                  <a:cubicBezTo>
                    <a:pt x="35076" y="8301"/>
                    <a:pt x="14769" y="23396"/>
                    <a:pt x="12923" y="43773"/>
                  </a:cubicBezTo>
                  <a:cubicBezTo>
                    <a:pt x="11076" y="55849"/>
                    <a:pt x="16615" y="68679"/>
                    <a:pt x="28615" y="76981"/>
                  </a:cubicBezTo>
                  <a:cubicBezTo>
                    <a:pt x="29538" y="77735"/>
                    <a:pt x="30461" y="80000"/>
                    <a:pt x="29538" y="81509"/>
                  </a:cubicBezTo>
                  <a:cubicBezTo>
                    <a:pt x="21230" y="104150"/>
                    <a:pt x="21230" y="104150"/>
                    <a:pt x="21230" y="104150"/>
                  </a:cubicBezTo>
                  <a:cubicBezTo>
                    <a:pt x="48923" y="86792"/>
                    <a:pt x="48923" y="86792"/>
                    <a:pt x="48923" y="86792"/>
                  </a:cubicBezTo>
                  <a:cubicBezTo>
                    <a:pt x="49846" y="86037"/>
                    <a:pt x="50769" y="86037"/>
                    <a:pt x="52615" y="86037"/>
                  </a:cubicBezTo>
                  <a:cubicBezTo>
                    <a:pt x="53538" y="86037"/>
                    <a:pt x="54461" y="86037"/>
                    <a:pt x="55384" y="86792"/>
                  </a:cubicBezTo>
                  <a:cubicBezTo>
                    <a:pt x="56307" y="86792"/>
                    <a:pt x="58153" y="86792"/>
                    <a:pt x="60000" y="86792"/>
                  </a:cubicBezTo>
                  <a:cubicBezTo>
                    <a:pt x="84923" y="86792"/>
                    <a:pt x="105230" y="71698"/>
                    <a:pt x="107076" y="52075"/>
                  </a:cubicBezTo>
                  <a:cubicBezTo>
                    <a:pt x="108923" y="41509"/>
                    <a:pt x="105230" y="30943"/>
                    <a:pt x="96923" y="23396"/>
                  </a:cubicBezTo>
                  <a:cubicBezTo>
                    <a:pt x="89538" y="15094"/>
                    <a:pt x="77538" y="9811"/>
                    <a:pt x="64615" y="9056"/>
                  </a:cubicBezTo>
                  <a:cubicBezTo>
                    <a:pt x="63692" y="8301"/>
                    <a:pt x="61846" y="8301"/>
                    <a:pt x="60000" y="8301"/>
                  </a:cubicBezTo>
                  <a:close/>
                </a:path>
              </a:pathLst>
            </a:custGeom>
            <a:solidFill>
              <a:srgbClr val="2DB7EA"/>
            </a:solidFill>
            <a:ln>
              <a:noFill/>
            </a:ln>
          </p:spPr>
          <p:txBody>
            <a:bodyPr lIns="124327" tIns="62146" rIns="124327" bIns="62146" anchor="t" anchorCtr="0">
              <a:noAutofit/>
            </a:bodyPr>
            <a:lstStyle/>
            <a:p>
              <a:pPr defTabSz="1243493">
                <a:buClr>
                  <a:srgbClr val="000000"/>
                </a:buClr>
              </a:pPr>
              <a:endParaRPr sz="1904" kern="0">
                <a:solidFill>
                  <a:srgbClr val="000000"/>
                </a:solidFill>
                <a:latin typeface="Arial"/>
                <a:ea typeface="Arial"/>
                <a:cs typeface="Arial"/>
                <a:sym typeface="Arial"/>
              </a:endParaRPr>
            </a:p>
          </p:txBody>
        </p:sp>
        <p:sp>
          <p:nvSpPr>
            <p:cNvPr id="2113" name="Shape 2113"/>
            <p:cNvSpPr/>
            <p:nvPr/>
          </p:nvSpPr>
          <p:spPr>
            <a:xfrm>
              <a:off x="-3116263" y="3856037"/>
              <a:ext cx="115800" cy="92100"/>
            </a:xfrm>
            <a:custGeom>
              <a:avLst/>
              <a:gdLst/>
              <a:ahLst/>
              <a:cxnLst/>
              <a:rect l="0" t="0" r="0" b="0"/>
              <a:pathLst>
                <a:path w="120000" h="120000" extrusionOk="0">
                  <a:moveTo>
                    <a:pt x="102439" y="120000"/>
                  </a:moveTo>
                  <a:cubicBezTo>
                    <a:pt x="99512" y="120000"/>
                    <a:pt x="93658" y="120000"/>
                    <a:pt x="90731" y="116363"/>
                  </a:cubicBezTo>
                  <a:cubicBezTo>
                    <a:pt x="8780" y="40000"/>
                    <a:pt x="8780" y="40000"/>
                    <a:pt x="8780" y="40000"/>
                  </a:cubicBezTo>
                  <a:cubicBezTo>
                    <a:pt x="2926" y="32727"/>
                    <a:pt x="0" y="21818"/>
                    <a:pt x="5853" y="10909"/>
                  </a:cubicBezTo>
                  <a:cubicBezTo>
                    <a:pt x="11707" y="3636"/>
                    <a:pt x="23414" y="0"/>
                    <a:pt x="29268" y="7272"/>
                  </a:cubicBezTo>
                  <a:cubicBezTo>
                    <a:pt x="111219" y="83636"/>
                    <a:pt x="111219" y="83636"/>
                    <a:pt x="111219" y="83636"/>
                  </a:cubicBezTo>
                  <a:cubicBezTo>
                    <a:pt x="120000" y="90909"/>
                    <a:pt x="120000" y="101818"/>
                    <a:pt x="114146" y="112727"/>
                  </a:cubicBezTo>
                  <a:cubicBezTo>
                    <a:pt x="111219" y="116363"/>
                    <a:pt x="105365" y="120000"/>
                    <a:pt x="102439" y="120000"/>
                  </a:cubicBezTo>
                  <a:close/>
                </a:path>
              </a:pathLst>
            </a:custGeom>
            <a:solidFill>
              <a:srgbClr val="2DB7EA"/>
            </a:solidFill>
            <a:ln>
              <a:noFill/>
            </a:ln>
          </p:spPr>
          <p:txBody>
            <a:bodyPr lIns="124327" tIns="62146" rIns="124327" bIns="62146" anchor="t" anchorCtr="0">
              <a:noAutofit/>
            </a:bodyPr>
            <a:lstStyle/>
            <a:p>
              <a:pPr defTabSz="1243493">
                <a:buClr>
                  <a:srgbClr val="000000"/>
                </a:buClr>
              </a:pPr>
              <a:endParaRPr sz="1904" kern="0">
                <a:solidFill>
                  <a:srgbClr val="000000"/>
                </a:solidFill>
                <a:latin typeface="Arial"/>
                <a:ea typeface="Arial"/>
                <a:cs typeface="Arial"/>
                <a:sym typeface="Arial"/>
              </a:endParaRPr>
            </a:p>
          </p:txBody>
        </p:sp>
        <p:sp>
          <p:nvSpPr>
            <p:cNvPr id="2114" name="Shape 2114"/>
            <p:cNvSpPr/>
            <p:nvPr/>
          </p:nvSpPr>
          <p:spPr>
            <a:xfrm>
              <a:off x="-3036888" y="3802062"/>
              <a:ext cx="149100" cy="146100"/>
            </a:xfrm>
            <a:custGeom>
              <a:avLst/>
              <a:gdLst/>
              <a:ahLst/>
              <a:cxnLst/>
              <a:rect l="0" t="0" r="0" b="0"/>
              <a:pathLst>
                <a:path w="120000" h="120000" extrusionOk="0">
                  <a:moveTo>
                    <a:pt x="15849" y="120000"/>
                  </a:moveTo>
                  <a:cubicBezTo>
                    <a:pt x="11320" y="120000"/>
                    <a:pt x="9056" y="117692"/>
                    <a:pt x="6792" y="115384"/>
                  </a:cubicBezTo>
                  <a:cubicBezTo>
                    <a:pt x="0" y="110769"/>
                    <a:pt x="0" y="103846"/>
                    <a:pt x="6792" y="96923"/>
                  </a:cubicBezTo>
                  <a:cubicBezTo>
                    <a:pt x="97358" y="4615"/>
                    <a:pt x="97358" y="4615"/>
                    <a:pt x="97358" y="4615"/>
                  </a:cubicBezTo>
                  <a:cubicBezTo>
                    <a:pt x="101886" y="0"/>
                    <a:pt x="110943" y="0"/>
                    <a:pt x="115471" y="4615"/>
                  </a:cubicBezTo>
                  <a:cubicBezTo>
                    <a:pt x="120000" y="9230"/>
                    <a:pt x="120000" y="18461"/>
                    <a:pt x="115471" y="23076"/>
                  </a:cubicBezTo>
                  <a:cubicBezTo>
                    <a:pt x="24905" y="115384"/>
                    <a:pt x="24905" y="115384"/>
                    <a:pt x="24905" y="115384"/>
                  </a:cubicBezTo>
                  <a:cubicBezTo>
                    <a:pt x="22641" y="117692"/>
                    <a:pt x="18113" y="120000"/>
                    <a:pt x="15849" y="120000"/>
                  </a:cubicBezTo>
                  <a:close/>
                </a:path>
              </a:pathLst>
            </a:custGeom>
            <a:solidFill>
              <a:srgbClr val="2DB7EA"/>
            </a:solidFill>
            <a:ln>
              <a:noFill/>
            </a:ln>
          </p:spPr>
          <p:txBody>
            <a:bodyPr lIns="124327" tIns="62146" rIns="124327" bIns="62146" anchor="t" anchorCtr="0">
              <a:noAutofit/>
            </a:bodyPr>
            <a:lstStyle/>
            <a:p>
              <a:pPr defTabSz="1243493">
                <a:buClr>
                  <a:srgbClr val="000000"/>
                </a:buClr>
              </a:pPr>
              <a:endParaRPr sz="1904" kern="0">
                <a:solidFill>
                  <a:srgbClr val="000000"/>
                </a:solidFill>
                <a:latin typeface="Arial"/>
                <a:ea typeface="Arial"/>
                <a:cs typeface="Arial"/>
                <a:sym typeface="Arial"/>
              </a:endParaRPr>
            </a:p>
          </p:txBody>
        </p:sp>
      </p:grpSp>
      <p:grpSp>
        <p:nvGrpSpPr>
          <p:cNvPr id="2115" name="Shape 2115"/>
          <p:cNvGrpSpPr/>
          <p:nvPr/>
        </p:nvGrpSpPr>
        <p:grpSpPr>
          <a:xfrm>
            <a:off x="6591673" y="1954781"/>
            <a:ext cx="806079" cy="806079"/>
            <a:chOff x="-5000626" y="2747963"/>
            <a:chExt cx="762000" cy="762000"/>
          </a:xfrm>
        </p:grpSpPr>
        <p:sp>
          <p:nvSpPr>
            <p:cNvPr id="2116" name="Shape 2116"/>
            <p:cNvSpPr/>
            <p:nvPr/>
          </p:nvSpPr>
          <p:spPr>
            <a:xfrm>
              <a:off x="-5000626" y="2747963"/>
              <a:ext cx="762000" cy="762000"/>
            </a:xfrm>
            <a:custGeom>
              <a:avLst/>
              <a:gdLst/>
              <a:ahLst/>
              <a:cxnLst/>
              <a:rect l="0" t="0" r="0" b="0"/>
              <a:pathLst>
                <a:path w="120000" h="120000" extrusionOk="0">
                  <a:moveTo>
                    <a:pt x="60221" y="120000"/>
                  </a:moveTo>
                  <a:cubicBezTo>
                    <a:pt x="27011" y="120000"/>
                    <a:pt x="0" y="92988"/>
                    <a:pt x="0" y="59778"/>
                  </a:cubicBezTo>
                  <a:cubicBezTo>
                    <a:pt x="0" y="27011"/>
                    <a:pt x="27011" y="0"/>
                    <a:pt x="60221" y="0"/>
                  </a:cubicBezTo>
                  <a:cubicBezTo>
                    <a:pt x="92988" y="0"/>
                    <a:pt x="120000" y="27011"/>
                    <a:pt x="120000" y="59778"/>
                  </a:cubicBezTo>
                  <a:cubicBezTo>
                    <a:pt x="120000" y="92988"/>
                    <a:pt x="92988" y="120000"/>
                    <a:pt x="60221" y="120000"/>
                  </a:cubicBezTo>
                  <a:close/>
                  <a:moveTo>
                    <a:pt x="60221" y="3542"/>
                  </a:moveTo>
                  <a:cubicBezTo>
                    <a:pt x="28782" y="3542"/>
                    <a:pt x="3542" y="28782"/>
                    <a:pt x="3542" y="59778"/>
                  </a:cubicBezTo>
                  <a:cubicBezTo>
                    <a:pt x="3542" y="91217"/>
                    <a:pt x="28782" y="116457"/>
                    <a:pt x="60221" y="116457"/>
                  </a:cubicBezTo>
                  <a:cubicBezTo>
                    <a:pt x="91217" y="116457"/>
                    <a:pt x="116457" y="91217"/>
                    <a:pt x="116457" y="59778"/>
                  </a:cubicBezTo>
                  <a:cubicBezTo>
                    <a:pt x="116457" y="28782"/>
                    <a:pt x="91217" y="3542"/>
                    <a:pt x="60221" y="3542"/>
                  </a:cubicBezTo>
                  <a:close/>
                </a:path>
              </a:pathLst>
            </a:custGeom>
            <a:solidFill>
              <a:srgbClr val="2DB7EA"/>
            </a:solidFill>
            <a:ln w="14275" cap="flat" cmpd="sng">
              <a:solidFill>
                <a:srgbClr val="30B7EA"/>
              </a:solidFill>
              <a:prstDash val="solid"/>
              <a:miter lim="8000"/>
              <a:headEnd type="none" w="med" len="med"/>
              <a:tailEnd type="none" w="med" len="med"/>
            </a:ln>
          </p:spPr>
          <p:txBody>
            <a:bodyPr lIns="124327" tIns="62146" rIns="124327" bIns="62146" anchor="t" anchorCtr="0">
              <a:noAutofit/>
            </a:bodyPr>
            <a:lstStyle/>
            <a:p>
              <a:pPr defTabSz="1243493">
                <a:buClr>
                  <a:srgbClr val="000000"/>
                </a:buClr>
              </a:pPr>
              <a:endParaRPr sz="1904" kern="0">
                <a:solidFill>
                  <a:srgbClr val="000000"/>
                </a:solidFill>
                <a:latin typeface="Arial"/>
                <a:ea typeface="Arial"/>
                <a:cs typeface="Arial"/>
                <a:sym typeface="Arial"/>
              </a:endParaRPr>
            </a:p>
          </p:txBody>
        </p:sp>
        <p:sp>
          <p:nvSpPr>
            <p:cNvPr id="2117" name="Shape 2117"/>
            <p:cNvSpPr/>
            <p:nvPr/>
          </p:nvSpPr>
          <p:spPr>
            <a:xfrm>
              <a:off x="-4926012" y="2919413"/>
              <a:ext cx="608100" cy="452400"/>
            </a:xfrm>
            <a:custGeom>
              <a:avLst/>
              <a:gdLst/>
              <a:ahLst/>
              <a:cxnLst/>
              <a:rect l="0" t="0" r="0" b="0"/>
              <a:pathLst>
                <a:path w="120000" h="120000" extrusionOk="0">
                  <a:moveTo>
                    <a:pt x="49503" y="119999"/>
                  </a:moveTo>
                  <a:lnTo>
                    <a:pt x="0" y="54315"/>
                  </a:lnTo>
                  <a:lnTo>
                    <a:pt x="19112" y="28210"/>
                  </a:lnTo>
                  <a:lnTo>
                    <a:pt x="49503" y="68631"/>
                  </a:lnTo>
                  <a:lnTo>
                    <a:pt x="100574" y="0"/>
                  </a:lnTo>
                  <a:lnTo>
                    <a:pt x="120000" y="25263"/>
                  </a:lnTo>
                  <a:lnTo>
                    <a:pt x="49503" y="119999"/>
                  </a:lnTo>
                  <a:close/>
                  <a:moveTo>
                    <a:pt x="6266" y="54315"/>
                  </a:moveTo>
                  <a:lnTo>
                    <a:pt x="48877" y="112000"/>
                  </a:lnTo>
                  <a:lnTo>
                    <a:pt x="114046" y="25263"/>
                  </a:lnTo>
                  <a:lnTo>
                    <a:pt x="100574" y="7999"/>
                  </a:lnTo>
                  <a:lnTo>
                    <a:pt x="48877" y="76631"/>
                  </a:lnTo>
                  <a:lnTo>
                    <a:pt x="19112" y="36631"/>
                  </a:lnTo>
                  <a:lnTo>
                    <a:pt x="6266" y="54315"/>
                  </a:lnTo>
                  <a:close/>
                </a:path>
              </a:pathLst>
            </a:custGeom>
            <a:solidFill>
              <a:srgbClr val="2DB7EA"/>
            </a:solidFill>
            <a:ln w="14275" cap="flat" cmpd="sng">
              <a:solidFill>
                <a:srgbClr val="30B7EA"/>
              </a:solidFill>
              <a:prstDash val="solid"/>
              <a:miter lim="8000"/>
              <a:headEnd type="none" w="med" len="med"/>
              <a:tailEnd type="none" w="med" len="med"/>
            </a:ln>
          </p:spPr>
          <p:txBody>
            <a:bodyPr lIns="124327" tIns="62146" rIns="124327" bIns="62146" anchor="t" anchorCtr="0">
              <a:noAutofit/>
            </a:bodyPr>
            <a:lstStyle/>
            <a:p>
              <a:pPr defTabSz="1243493">
                <a:buClr>
                  <a:srgbClr val="000000"/>
                </a:buClr>
              </a:pPr>
              <a:endParaRPr sz="1904" kern="0">
                <a:solidFill>
                  <a:srgbClr val="000000"/>
                </a:solidFill>
                <a:latin typeface="Arial"/>
                <a:ea typeface="Arial"/>
                <a:cs typeface="Arial"/>
                <a:sym typeface="Arial"/>
              </a:endParaRPr>
            </a:p>
          </p:txBody>
        </p:sp>
      </p:grpSp>
      <p:grpSp>
        <p:nvGrpSpPr>
          <p:cNvPr id="2118" name="Shape 2118"/>
          <p:cNvGrpSpPr/>
          <p:nvPr/>
        </p:nvGrpSpPr>
        <p:grpSpPr>
          <a:xfrm>
            <a:off x="621600" y="3275626"/>
            <a:ext cx="874240" cy="618919"/>
            <a:chOff x="-1292225" y="3636962"/>
            <a:chExt cx="1179600" cy="835100"/>
          </a:xfrm>
        </p:grpSpPr>
        <p:sp>
          <p:nvSpPr>
            <p:cNvPr id="2119" name="Shape 2119"/>
            <p:cNvSpPr/>
            <p:nvPr/>
          </p:nvSpPr>
          <p:spPr>
            <a:xfrm>
              <a:off x="-1222375" y="3636962"/>
              <a:ext cx="706500" cy="646200"/>
            </a:xfrm>
            <a:custGeom>
              <a:avLst/>
              <a:gdLst/>
              <a:ahLst/>
              <a:cxnLst/>
              <a:rect l="0" t="0" r="0" b="0"/>
              <a:pathLst>
                <a:path w="120000" h="120000" extrusionOk="0">
                  <a:moveTo>
                    <a:pt x="0" y="55304"/>
                  </a:moveTo>
                  <a:cubicBezTo>
                    <a:pt x="20079" y="55304"/>
                    <a:pt x="20079" y="55304"/>
                    <a:pt x="20079" y="55304"/>
                  </a:cubicBezTo>
                  <a:cubicBezTo>
                    <a:pt x="20079" y="77217"/>
                    <a:pt x="20079" y="77217"/>
                    <a:pt x="20079" y="77217"/>
                  </a:cubicBezTo>
                  <a:cubicBezTo>
                    <a:pt x="0" y="77217"/>
                    <a:pt x="0" y="77217"/>
                    <a:pt x="0" y="77217"/>
                  </a:cubicBezTo>
                  <a:cubicBezTo>
                    <a:pt x="0" y="55304"/>
                    <a:pt x="0" y="55304"/>
                    <a:pt x="0" y="55304"/>
                  </a:cubicBezTo>
                  <a:close/>
                  <a:moveTo>
                    <a:pt x="24860" y="55304"/>
                  </a:moveTo>
                  <a:cubicBezTo>
                    <a:pt x="44940" y="55304"/>
                    <a:pt x="44940" y="55304"/>
                    <a:pt x="44940" y="55304"/>
                  </a:cubicBezTo>
                  <a:cubicBezTo>
                    <a:pt x="44940" y="77217"/>
                    <a:pt x="44940" y="77217"/>
                    <a:pt x="44940" y="77217"/>
                  </a:cubicBezTo>
                  <a:cubicBezTo>
                    <a:pt x="24860" y="77217"/>
                    <a:pt x="24860" y="77217"/>
                    <a:pt x="24860" y="77217"/>
                  </a:cubicBezTo>
                  <a:cubicBezTo>
                    <a:pt x="24860" y="55304"/>
                    <a:pt x="24860" y="55304"/>
                    <a:pt x="24860" y="55304"/>
                  </a:cubicBezTo>
                  <a:close/>
                  <a:moveTo>
                    <a:pt x="24860" y="27652"/>
                  </a:moveTo>
                  <a:cubicBezTo>
                    <a:pt x="44940" y="27652"/>
                    <a:pt x="44940" y="27652"/>
                    <a:pt x="44940" y="27652"/>
                  </a:cubicBezTo>
                  <a:cubicBezTo>
                    <a:pt x="44940" y="49565"/>
                    <a:pt x="44940" y="49565"/>
                    <a:pt x="44940" y="49565"/>
                  </a:cubicBezTo>
                  <a:cubicBezTo>
                    <a:pt x="24860" y="49565"/>
                    <a:pt x="24860" y="49565"/>
                    <a:pt x="24860" y="49565"/>
                  </a:cubicBezTo>
                  <a:lnTo>
                    <a:pt x="24860" y="27652"/>
                  </a:lnTo>
                  <a:close/>
                  <a:moveTo>
                    <a:pt x="49721" y="55304"/>
                  </a:moveTo>
                  <a:cubicBezTo>
                    <a:pt x="70278" y="55304"/>
                    <a:pt x="70278" y="55304"/>
                    <a:pt x="70278" y="55304"/>
                  </a:cubicBezTo>
                  <a:cubicBezTo>
                    <a:pt x="70278" y="77217"/>
                    <a:pt x="70278" y="77217"/>
                    <a:pt x="70278" y="77217"/>
                  </a:cubicBezTo>
                  <a:cubicBezTo>
                    <a:pt x="49721" y="77217"/>
                    <a:pt x="49721" y="77217"/>
                    <a:pt x="49721" y="77217"/>
                  </a:cubicBezTo>
                  <a:cubicBezTo>
                    <a:pt x="49721" y="55304"/>
                    <a:pt x="49721" y="55304"/>
                    <a:pt x="49721" y="55304"/>
                  </a:cubicBezTo>
                  <a:close/>
                  <a:moveTo>
                    <a:pt x="49721" y="27652"/>
                  </a:moveTo>
                  <a:cubicBezTo>
                    <a:pt x="70278" y="27652"/>
                    <a:pt x="70278" y="27652"/>
                    <a:pt x="70278" y="27652"/>
                  </a:cubicBezTo>
                  <a:cubicBezTo>
                    <a:pt x="70278" y="49565"/>
                    <a:pt x="70278" y="49565"/>
                    <a:pt x="70278" y="49565"/>
                  </a:cubicBezTo>
                  <a:cubicBezTo>
                    <a:pt x="49721" y="49565"/>
                    <a:pt x="49721" y="49565"/>
                    <a:pt x="49721" y="49565"/>
                  </a:cubicBezTo>
                  <a:lnTo>
                    <a:pt x="49721" y="27652"/>
                  </a:lnTo>
                  <a:close/>
                  <a:moveTo>
                    <a:pt x="74581" y="55304"/>
                  </a:moveTo>
                  <a:cubicBezTo>
                    <a:pt x="95139" y="55304"/>
                    <a:pt x="95139" y="55304"/>
                    <a:pt x="95139" y="55304"/>
                  </a:cubicBezTo>
                  <a:cubicBezTo>
                    <a:pt x="95139" y="77217"/>
                    <a:pt x="95139" y="77217"/>
                    <a:pt x="95139" y="77217"/>
                  </a:cubicBezTo>
                  <a:cubicBezTo>
                    <a:pt x="74581" y="77217"/>
                    <a:pt x="74581" y="77217"/>
                    <a:pt x="74581" y="77217"/>
                  </a:cubicBezTo>
                  <a:cubicBezTo>
                    <a:pt x="74581" y="55304"/>
                    <a:pt x="74581" y="55304"/>
                    <a:pt x="74581" y="55304"/>
                  </a:cubicBezTo>
                  <a:close/>
                  <a:moveTo>
                    <a:pt x="74581" y="27652"/>
                  </a:moveTo>
                  <a:cubicBezTo>
                    <a:pt x="95139" y="27652"/>
                    <a:pt x="95139" y="27652"/>
                    <a:pt x="95139" y="27652"/>
                  </a:cubicBezTo>
                  <a:cubicBezTo>
                    <a:pt x="95139" y="49565"/>
                    <a:pt x="95139" y="49565"/>
                    <a:pt x="95139" y="49565"/>
                  </a:cubicBezTo>
                  <a:cubicBezTo>
                    <a:pt x="74581" y="49565"/>
                    <a:pt x="74581" y="49565"/>
                    <a:pt x="74581" y="49565"/>
                  </a:cubicBezTo>
                  <a:lnTo>
                    <a:pt x="74581" y="27652"/>
                  </a:lnTo>
                  <a:close/>
                  <a:moveTo>
                    <a:pt x="99442" y="55304"/>
                  </a:moveTo>
                  <a:cubicBezTo>
                    <a:pt x="120000" y="55304"/>
                    <a:pt x="120000" y="55304"/>
                    <a:pt x="120000" y="55304"/>
                  </a:cubicBezTo>
                  <a:cubicBezTo>
                    <a:pt x="120000" y="77217"/>
                    <a:pt x="120000" y="77217"/>
                    <a:pt x="120000" y="77217"/>
                  </a:cubicBezTo>
                  <a:cubicBezTo>
                    <a:pt x="99442" y="77217"/>
                    <a:pt x="99442" y="77217"/>
                    <a:pt x="99442" y="77217"/>
                  </a:cubicBezTo>
                  <a:cubicBezTo>
                    <a:pt x="99442" y="55304"/>
                    <a:pt x="99442" y="55304"/>
                    <a:pt x="99442" y="55304"/>
                  </a:cubicBezTo>
                  <a:close/>
                  <a:moveTo>
                    <a:pt x="74581" y="0"/>
                  </a:moveTo>
                  <a:cubicBezTo>
                    <a:pt x="95139" y="0"/>
                    <a:pt x="95139" y="0"/>
                    <a:pt x="95139" y="0"/>
                  </a:cubicBezTo>
                  <a:cubicBezTo>
                    <a:pt x="95139" y="21913"/>
                    <a:pt x="95139" y="21913"/>
                    <a:pt x="95139" y="21913"/>
                  </a:cubicBezTo>
                  <a:cubicBezTo>
                    <a:pt x="74581" y="21913"/>
                    <a:pt x="74581" y="21913"/>
                    <a:pt x="74581" y="21913"/>
                  </a:cubicBezTo>
                  <a:lnTo>
                    <a:pt x="74581" y="0"/>
                  </a:lnTo>
                  <a:close/>
                  <a:moveTo>
                    <a:pt x="28207" y="108000"/>
                  </a:moveTo>
                  <a:cubicBezTo>
                    <a:pt x="25338" y="108000"/>
                    <a:pt x="22470" y="111130"/>
                    <a:pt x="22470" y="114260"/>
                  </a:cubicBezTo>
                  <a:cubicBezTo>
                    <a:pt x="22470" y="117391"/>
                    <a:pt x="25338" y="120000"/>
                    <a:pt x="28207" y="120000"/>
                  </a:cubicBezTo>
                  <a:cubicBezTo>
                    <a:pt x="31553" y="120000"/>
                    <a:pt x="33944" y="117391"/>
                    <a:pt x="33944" y="114260"/>
                  </a:cubicBezTo>
                  <a:cubicBezTo>
                    <a:pt x="33944" y="111130"/>
                    <a:pt x="31553" y="108000"/>
                    <a:pt x="28207" y="108000"/>
                  </a:cubicBezTo>
                </a:path>
              </a:pathLst>
            </a:custGeom>
            <a:solidFill>
              <a:srgbClr val="2DB7EA"/>
            </a:solidFill>
            <a:ln>
              <a:noFill/>
            </a:ln>
          </p:spPr>
          <p:txBody>
            <a:bodyPr lIns="124327" tIns="62146" rIns="124327" bIns="62146" anchor="t" anchorCtr="0">
              <a:noAutofit/>
            </a:bodyPr>
            <a:lstStyle/>
            <a:p>
              <a:pPr defTabSz="1243493">
                <a:buClr>
                  <a:srgbClr val="000000"/>
                </a:buClr>
              </a:pPr>
              <a:endParaRPr sz="1904" kern="0">
                <a:solidFill>
                  <a:srgbClr val="000000"/>
                </a:solidFill>
                <a:latin typeface="Arial"/>
                <a:ea typeface="Arial"/>
                <a:cs typeface="Arial"/>
                <a:sym typeface="Arial"/>
              </a:endParaRPr>
            </a:p>
          </p:txBody>
        </p:sp>
        <p:sp>
          <p:nvSpPr>
            <p:cNvPr id="2120" name="Shape 2120"/>
            <p:cNvSpPr/>
            <p:nvPr/>
          </p:nvSpPr>
          <p:spPr>
            <a:xfrm>
              <a:off x="-1292225" y="3852862"/>
              <a:ext cx="1179600" cy="619200"/>
            </a:xfrm>
            <a:custGeom>
              <a:avLst/>
              <a:gdLst/>
              <a:ahLst/>
              <a:cxnLst/>
              <a:rect l="0" t="0" r="0" b="0"/>
              <a:pathLst>
                <a:path w="120000" h="120000" extrusionOk="0">
                  <a:moveTo>
                    <a:pt x="118281" y="27818"/>
                  </a:moveTo>
                  <a:cubicBezTo>
                    <a:pt x="114272" y="23454"/>
                    <a:pt x="108830" y="22909"/>
                    <a:pt x="103961" y="25090"/>
                  </a:cubicBezTo>
                  <a:cubicBezTo>
                    <a:pt x="103389" y="16363"/>
                    <a:pt x="100238" y="8181"/>
                    <a:pt x="96515" y="2181"/>
                  </a:cubicBezTo>
                  <a:cubicBezTo>
                    <a:pt x="94797" y="0"/>
                    <a:pt x="94797" y="0"/>
                    <a:pt x="94797" y="0"/>
                  </a:cubicBezTo>
                  <a:cubicBezTo>
                    <a:pt x="93651" y="2727"/>
                    <a:pt x="93651" y="2727"/>
                    <a:pt x="93651" y="2727"/>
                  </a:cubicBezTo>
                  <a:cubicBezTo>
                    <a:pt x="91073" y="8181"/>
                    <a:pt x="90214" y="17454"/>
                    <a:pt x="90501" y="24545"/>
                  </a:cubicBezTo>
                  <a:cubicBezTo>
                    <a:pt x="90787" y="30000"/>
                    <a:pt x="91646" y="34909"/>
                    <a:pt x="93365" y="39272"/>
                  </a:cubicBezTo>
                  <a:cubicBezTo>
                    <a:pt x="92219" y="40909"/>
                    <a:pt x="90787" y="42000"/>
                    <a:pt x="89355" y="42545"/>
                  </a:cubicBezTo>
                  <a:cubicBezTo>
                    <a:pt x="86778" y="44181"/>
                    <a:pt x="83627" y="45272"/>
                    <a:pt x="80763" y="45272"/>
                  </a:cubicBezTo>
                  <a:cubicBezTo>
                    <a:pt x="859" y="45272"/>
                    <a:pt x="859" y="45272"/>
                    <a:pt x="859" y="45272"/>
                  </a:cubicBezTo>
                  <a:cubicBezTo>
                    <a:pt x="572" y="48545"/>
                    <a:pt x="572" y="48545"/>
                    <a:pt x="572" y="48545"/>
                  </a:cubicBezTo>
                  <a:cubicBezTo>
                    <a:pt x="0" y="60000"/>
                    <a:pt x="859" y="71454"/>
                    <a:pt x="3436" y="81818"/>
                  </a:cubicBezTo>
                  <a:cubicBezTo>
                    <a:pt x="4582" y="86181"/>
                    <a:pt x="4582" y="86181"/>
                    <a:pt x="4582" y="86181"/>
                  </a:cubicBezTo>
                  <a:cubicBezTo>
                    <a:pt x="4582" y="86727"/>
                    <a:pt x="4582" y="86727"/>
                    <a:pt x="4582" y="86727"/>
                  </a:cubicBezTo>
                  <a:cubicBezTo>
                    <a:pt x="12028" y="110181"/>
                    <a:pt x="25489" y="120000"/>
                    <a:pt x="39809" y="120000"/>
                  </a:cubicBezTo>
                  <a:cubicBezTo>
                    <a:pt x="67589" y="120000"/>
                    <a:pt x="90787" y="97090"/>
                    <a:pt x="101384" y="48545"/>
                  </a:cubicBezTo>
                  <a:cubicBezTo>
                    <a:pt x="108257" y="49090"/>
                    <a:pt x="115704" y="45272"/>
                    <a:pt x="119140" y="32727"/>
                  </a:cubicBezTo>
                  <a:cubicBezTo>
                    <a:pt x="120000" y="29454"/>
                    <a:pt x="120000" y="29454"/>
                    <a:pt x="120000" y="29454"/>
                  </a:cubicBezTo>
                  <a:cubicBezTo>
                    <a:pt x="118281" y="27818"/>
                    <a:pt x="118281" y="27818"/>
                    <a:pt x="118281" y="27818"/>
                  </a:cubicBezTo>
                  <a:close/>
                  <a:moveTo>
                    <a:pt x="24057" y="89454"/>
                  </a:moveTo>
                  <a:cubicBezTo>
                    <a:pt x="20620" y="89454"/>
                    <a:pt x="17756" y="84000"/>
                    <a:pt x="17756" y="77454"/>
                  </a:cubicBezTo>
                  <a:cubicBezTo>
                    <a:pt x="17756" y="70909"/>
                    <a:pt x="20620" y="65454"/>
                    <a:pt x="24057" y="65454"/>
                  </a:cubicBezTo>
                  <a:cubicBezTo>
                    <a:pt x="27780" y="65454"/>
                    <a:pt x="30644" y="70909"/>
                    <a:pt x="30644" y="77454"/>
                  </a:cubicBezTo>
                  <a:cubicBezTo>
                    <a:pt x="30644" y="84000"/>
                    <a:pt x="27780" y="89454"/>
                    <a:pt x="24057" y="89454"/>
                  </a:cubicBezTo>
                  <a:close/>
                </a:path>
              </a:pathLst>
            </a:custGeom>
            <a:noFill/>
            <a:ln w="19050" cap="flat" cmpd="sng">
              <a:solidFill>
                <a:srgbClr val="2DB7EA"/>
              </a:solidFill>
              <a:prstDash val="solid"/>
              <a:miter lim="8000"/>
              <a:headEnd type="none" w="med" len="med"/>
              <a:tailEnd type="none" w="med" len="med"/>
            </a:ln>
          </p:spPr>
          <p:txBody>
            <a:bodyPr lIns="124327" tIns="62146" rIns="124327" bIns="62146" anchor="t" anchorCtr="0">
              <a:noAutofit/>
            </a:bodyPr>
            <a:lstStyle/>
            <a:p>
              <a:pPr defTabSz="1243493">
                <a:buClr>
                  <a:srgbClr val="000000"/>
                </a:buClr>
              </a:pPr>
              <a:endParaRPr sz="1904" kern="0">
                <a:solidFill>
                  <a:srgbClr val="000000"/>
                </a:solidFill>
                <a:latin typeface="Arial"/>
                <a:ea typeface="Arial"/>
                <a:cs typeface="Arial"/>
                <a:sym typeface="Arial"/>
              </a:endParaRPr>
            </a:p>
          </p:txBody>
        </p:sp>
      </p:grpSp>
    </p:spTree>
    <p:extLst>
      <p:ext uri="{BB962C8B-B14F-4D97-AF65-F5344CB8AC3E}">
        <p14:creationId xmlns:p14="http://schemas.microsoft.com/office/powerpoint/2010/main" val="6578207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8568" y="2420743"/>
            <a:ext cx="10983269" cy="1181862"/>
          </a:xfrm>
        </p:spPr>
        <p:txBody>
          <a:bodyPr/>
          <a:lstStyle/>
          <a:p>
            <a:r>
              <a:rPr lang="en-US"/>
              <a:t>References</a:t>
            </a:r>
            <a:endParaRPr lang="en-US" dirty="0"/>
          </a:p>
        </p:txBody>
      </p:sp>
    </p:spTree>
    <p:extLst>
      <p:ext uri="{BB962C8B-B14F-4D97-AF65-F5344CB8AC3E}">
        <p14:creationId xmlns:p14="http://schemas.microsoft.com/office/powerpoint/2010/main" val="352206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 what should you do next?</a:t>
            </a:r>
          </a:p>
        </p:txBody>
      </p:sp>
      <p:graphicFrame>
        <p:nvGraphicFramePr>
          <p:cNvPr id="5" name="Diagram 4"/>
          <p:cNvGraphicFramePr/>
          <p:nvPr>
            <p:extLst/>
          </p:nvPr>
        </p:nvGraphicFramePr>
        <p:xfrm>
          <a:off x="-119063" y="1287462"/>
          <a:ext cx="12433300" cy="4038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ext Placeholder 3"/>
          <p:cNvSpPr>
            <a:spLocks noGrp="1"/>
          </p:cNvSpPr>
          <p:nvPr>
            <p:ph type="body" sz="quarter" idx="10"/>
          </p:nvPr>
        </p:nvSpPr>
        <p:spPr>
          <a:xfrm>
            <a:off x="884237" y="5478462"/>
            <a:ext cx="10859278" cy="1354217"/>
          </a:xfrm>
        </p:spPr>
        <p:txBody>
          <a:bodyPr/>
          <a:lstStyle/>
          <a:p>
            <a:r>
              <a:rPr lang="en-US" sz="2000" b="1" dirty="0"/>
              <a:t>Download “Understanding Azure - a guide for developers” </a:t>
            </a:r>
            <a:r>
              <a:rPr lang="en-US" sz="2000" b="1" dirty="0">
                <a:hlinkClick r:id="rId8"/>
              </a:rPr>
              <a:t>http://aka.ms/adg</a:t>
            </a:r>
            <a:br>
              <a:rPr lang="en-US" sz="2000" b="1" dirty="0"/>
            </a:br>
            <a:endParaRPr lang="en-US" sz="2000" b="1" dirty="0"/>
          </a:p>
          <a:p>
            <a:r>
              <a:rPr lang="en-US" sz="2000" b="1" dirty="0"/>
              <a:t>The Total Economic Impact of Microsoft Azure PaaS </a:t>
            </a:r>
            <a:br>
              <a:rPr lang="en-US" sz="2000" b="1" dirty="0"/>
            </a:br>
            <a:r>
              <a:rPr lang="en-US" sz="2000" b="1" dirty="0">
                <a:hlinkClick r:id="rId9"/>
              </a:rPr>
              <a:t>https://azure.microsoft.com/resources/total-economic-impact-of-microsoft-azure-paas/</a:t>
            </a:r>
            <a:endParaRPr lang="en-US" sz="2000" b="1" dirty="0"/>
          </a:p>
        </p:txBody>
      </p:sp>
      <p:sp>
        <p:nvSpPr>
          <p:cNvPr id="6" name="Freeform 5"/>
          <p:cNvSpPr>
            <a:spLocks noEditPoints="1"/>
          </p:cNvSpPr>
          <p:nvPr/>
        </p:nvSpPr>
        <p:spPr bwMode="auto">
          <a:xfrm>
            <a:off x="501463" y="5516562"/>
            <a:ext cx="382774" cy="385013"/>
          </a:xfrm>
          <a:custGeom>
            <a:avLst/>
            <a:gdLst>
              <a:gd name="T0" fmla="*/ 1033 w 2081"/>
              <a:gd name="T1" fmla="*/ 2094 h 2094"/>
              <a:gd name="T2" fmla="*/ 0 w 2081"/>
              <a:gd name="T3" fmla="*/ 1038 h 2094"/>
              <a:gd name="T4" fmla="*/ 1033 w 2081"/>
              <a:gd name="T5" fmla="*/ 0 h 2094"/>
              <a:gd name="T6" fmla="*/ 2081 w 2081"/>
              <a:gd name="T7" fmla="*/ 1038 h 2094"/>
              <a:gd name="T8" fmla="*/ 1033 w 2081"/>
              <a:gd name="T9" fmla="*/ 2094 h 2094"/>
              <a:gd name="T10" fmla="*/ 1033 w 2081"/>
              <a:gd name="T11" fmla="*/ 125 h 2094"/>
              <a:gd name="T12" fmla="*/ 129 w 2081"/>
              <a:gd name="T13" fmla="*/ 1038 h 2094"/>
              <a:gd name="T14" fmla="*/ 1033 w 2081"/>
              <a:gd name="T15" fmla="*/ 1965 h 2094"/>
              <a:gd name="T16" fmla="*/ 1957 w 2081"/>
              <a:gd name="T17" fmla="*/ 1038 h 2094"/>
              <a:gd name="T18" fmla="*/ 1033 w 2081"/>
              <a:gd name="T19" fmla="*/ 125 h 2094"/>
              <a:gd name="T20" fmla="*/ 907 w 2081"/>
              <a:gd name="T21" fmla="*/ 1444 h 2094"/>
              <a:gd name="T22" fmla="*/ 1171 w 2081"/>
              <a:gd name="T23" fmla="*/ 1444 h 2094"/>
              <a:gd name="T24" fmla="*/ 1606 w 2081"/>
              <a:gd name="T25" fmla="*/ 1037 h 2094"/>
              <a:gd name="T26" fmla="*/ 1171 w 2081"/>
              <a:gd name="T27" fmla="*/ 631 h 2094"/>
              <a:gd name="T28" fmla="*/ 907 w 2081"/>
              <a:gd name="T29" fmla="*/ 631 h 2094"/>
              <a:gd name="T30" fmla="*/ 1228 w 2081"/>
              <a:gd name="T31" fmla="*/ 942 h 2094"/>
              <a:gd name="T32" fmla="*/ 500 w 2081"/>
              <a:gd name="T33" fmla="*/ 942 h 2094"/>
              <a:gd name="T34" fmla="*/ 500 w 2081"/>
              <a:gd name="T35" fmla="*/ 1152 h 2094"/>
              <a:gd name="T36" fmla="*/ 1228 w 2081"/>
              <a:gd name="T37" fmla="*/ 1152 h 2094"/>
              <a:gd name="T38" fmla="*/ 907 w 2081"/>
              <a:gd name="T39" fmla="*/ 1444 h 20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081" h="2094">
                <a:moveTo>
                  <a:pt x="1033" y="2094"/>
                </a:moveTo>
                <a:cubicBezTo>
                  <a:pt x="464" y="2094"/>
                  <a:pt x="0" y="1629"/>
                  <a:pt x="0" y="1038"/>
                </a:cubicBezTo>
                <a:cubicBezTo>
                  <a:pt x="0" y="461"/>
                  <a:pt x="464" y="0"/>
                  <a:pt x="1033" y="0"/>
                </a:cubicBezTo>
                <a:cubicBezTo>
                  <a:pt x="1622" y="0"/>
                  <a:pt x="2081" y="461"/>
                  <a:pt x="2081" y="1038"/>
                </a:cubicBezTo>
                <a:cubicBezTo>
                  <a:pt x="2081" y="1629"/>
                  <a:pt x="1622" y="2094"/>
                  <a:pt x="1033" y="2094"/>
                </a:cubicBezTo>
                <a:close/>
                <a:moveTo>
                  <a:pt x="1033" y="125"/>
                </a:moveTo>
                <a:cubicBezTo>
                  <a:pt x="531" y="125"/>
                  <a:pt x="129" y="533"/>
                  <a:pt x="129" y="1038"/>
                </a:cubicBezTo>
                <a:cubicBezTo>
                  <a:pt x="129" y="1547"/>
                  <a:pt x="531" y="1965"/>
                  <a:pt x="1033" y="1965"/>
                </a:cubicBezTo>
                <a:cubicBezTo>
                  <a:pt x="1535" y="1965"/>
                  <a:pt x="1957" y="1547"/>
                  <a:pt x="1957" y="1038"/>
                </a:cubicBezTo>
                <a:cubicBezTo>
                  <a:pt x="1957" y="533"/>
                  <a:pt x="1535" y="125"/>
                  <a:pt x="1033" y="125"/>
                </a:cubicBezTo>
                <a:close/>
                <a:moveTo>
                  <a:pt x="907" y="1444"/>
                </a:moveTo>
                <a:cubicBezTo>
                  <a:pt x="1171" y="1444"/>
                  <a:pt x="1171" y="1444"/>
                  <a:pt x="1171" y="1444"/>
                </a:cubicBezTo>
                <a:cubicBezTo>
                  <a:pt x="1606" y="1037"/>
                  <a:pt x="1606" y="1037"/>
                  <a:pt x="1606" y="1037"/>
                </a:cubicBezTo>
                <a:cubicBezTo>
                  <a:pt x="1171" y="631"/>
                  <a:pt x="1171" y="631"/>
                  <a:pt x="1171" y="631"/>
                </a:cubicBezTo>
                <a:cubicBezTo>
                  <a:pt x="907" y="631"/>
                  <a:pt x="907" y="631"/>
                  <a:pt x="907" y="631"/>
                </a:cubicBezTo>
                <a:cubicBezTo>
                  <a:pt x="1228" y="942"/>
                  <a:pt x="1228" y="942"/>
                  <a:pt x="1228" y="942"/>
                </a:cubicBezTo>
                <a:cubicBezTo>
                  <a:pt x="500" y="942"/>
                  <a:pt x="500" y="942"/>
                  <a:pt x="500" y="942"/>
                </a:cubicBezTo>
                <a:cubicBezTo>
                  <a:pt x="500" y="1152"/>
                  <a:pt x="500" y="1152"/>
                  <a:pt x="500" y="1152"/>
                </a:cubicBezTo>
                <a:cubicBezTo>
                  <a:pt x="500" y="1152"/>
                  <a:pt x="500" y="1152"/>
                  <a:pt x="1228" y="1152"/>
                </a:cubicBezTo>
                <a:cubicBezTo>
                  <a:pt x="907" y="1444"/>
                  <a:pt x="907" y="1444"/>
                  <a:pt x="907" y="1444"/>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 name="Freeform 5"/>
          <p:cNvSpPr>
            <a:spLocks noEditPoints="1"/>
          </p:cNvSpPr>
          <p:nvPr/>
        </p:nvSpPr>
        <p:spPr bwMode="auto">
          <a:xfrm>
            <a:off x="501463" y="6130175"/>
            <a:ext cx="382774" cy="385013"/>
          </a:xfrm>
          <a:custGeom>
            <a:avLst/>
            <a:gdLst>
              <a:gd name="T0" fmla="*/ 1033 w 2081"/>
              <a:gd name="T1" fmla="*/ 2094 h 2094"/>
              <a:gd name="T2" fmla="*/ 0 w 2081"/>
              <a:gd name="T3" fmla="*/ 1038 h 2094"/>
              <a:gd name="T4" fmla="*/ 1033 w 2081"/>
              <a:gd name="T5" fmla="*/ 0 h 2094"/>
              <a:gd name="T6" fmla="*/ 2081 w 2081"/>
              <a:gd name="T7" fmla="*/ 1038 h 2094"/>
              <a:gd name="T8" fmla="*/ 1033 w 2081"/>
              <a:gd name="T9" fmla="*/ 2094 h 2094"/>
              <a:gd name="T10" fmla="*/ 1033 w 2081"/>
              <a:gd name="T11" fmla="*/ 125 h 2094"/>
              <a:gd name="T12" fmla="*/ 129 w 2081"/>
              <a:gd name="T13" fmla="*/ 1038 h 2094"/>
              <a:gd name="T14" fmla="*/ 1033 w 2081"/>
              <a:gd name="T15" fmla="*/ 1965 h 2094"/>
              <a:gd name="T16" fmla="*/ 1957 w 2081"/>
              <a:gd name="T17" fmla="*/ 1038 h 2094"/>
              <a:gd name="T18" fmla="*/ 1033 w 2081"/>
              <a:gd name="T19" fmla="*/ 125 h 2094"/>
              <a:gd name="T20" fmla="*/ 907 w 2081"/>
              <a:gd name="T21" fmla="*/ 1444 h 2094"/>
              <a:gd name="T22" fmla="*/ 1171 w 2081"/>
              <a:gd name="T23" fmla="*/ 1444 h 2094"/>
              <a:gd name="T24" fmla="*/ 1606 w 2081"/>
              <a:gd name="T25" fmla="*/ 1037 h 2094"/>
              <a:gd name="T26" fmla="*/ 1171 w 2081"/>
              <a:gd name="T27" fmla="*/ 631 h 2094"/>
              <a:gd name="T28" fmla="*/ 907 w 2081"/>
              <a:gd name="T29" fmla="*/ 631 h 2094"/>
              <a:gd name="T30" fmla="*/ 1228 w 2081"/>
              <a:gd name="T31" fmla="*/ 942 h 2094"/>
              <a:gd name="T32" fmla="*/ 500 w 2081"/>
              <a:gd name="T33" fmla="*/ 942 h 2094"/>
              <a:gd name="T34" fmla="*/ 500 w 2081"/>
              <a:gd name="T35" fmla="*/ 1152 h 2094"/>
              <a:gd name="T36" fmla="*/ 1228 w 2081"/>
              <a:gd name="T37" fmla="*/ 1152 h 2094"/>
              <a:gd name="T38" fmla="*/ 907 w 2081"/>
              <a:gd name="T39" fmla="*/ 1444 h 20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081" h="2094">
                <a:moveTo>
                  <a:pt x="1033" y="2094"/>
                </a:moveTo>
                <a:cubicBezTo>
                  <a:pt x="464" y="2094"/>
                  <a:pt x="0" y="1629"/>
                  <a:pt x="0" y="1038"/>
                </a:cubicBezTo>
                <a:cubicBezTo>
                  <a:pt x="0" y="461"/>
                  <a:pt x="464" y="0"/>
                  <a:pt x="1033" y="0"/>
                </a:cubicBezTo>
                <a:cubicBezTo>
                  <a:pt x="1622" y="0"/>
                  <a:pt x="2081" y="461"/>
                  <a:pt x="2081" y="1038"/>
                </a:cubicBezTo>
                <a:cubicBezTo>
                  <a:pt x="2081" y="1629"/>
                  <a:pt x="1622" y="2094"/>
                  <a:pt x="1033" y="2094"/>
                </a:cubicBezTo>
                <a:close/>
                <a:moveTo>
                  <a:pt x="1033" y="125"/>
                </a:moveTo>
                <a:cubicBezTo>
                  <a:pt x="531" y="125"/>
                  <a:pt x="129" y="533"/>
                  <a:pt x="129" y="1038"/>
                </a:cubicBezTo>
                <a:cubicBezTo>
                  <a:pt x="129" y="1547"/>
                  <a:pt x="531" y="1965"/>
                  <a:pt x="1033" y="1965"/>
                </a:cubicBezTo>
                <a:cubicBezTo>
                  <a:pt x="1535" y="1965"/>
                  <a:pt x="1957" y="1547"/>
                  <a:pt x="1957" y="1038"/>
                </a:cubicBezTo>
                <a:cubicBezTo>
                  <a:pt x="1957" y="533"/>
                  <a:pt x="1535" y="125"/>
                  <a:pt x="1033" y="125"/>
                </a:cubicBezTo>
                <a:close/>
                <a:moveTo>
                  <a:pt x="907" y="1444"/>
                </a:moveTo>
                <a:cubicBezTo>
                  <a:pt x="1171" y="1444"/>
                  <a:pt x="1171" y="1444"/>
                  <a:pt x="1171" y="1444"/>
                </a:cubicBezTo>
                <a:cubicBezTo>
                  <a:pt x="1606" y="1037"/>
                  <a:pt x="1606" y="1037"/>
                  <a:pt x="1606" y="1037"/>
                </a:cubicBezTo>
                <a:cubicBezTo>
                  <a:pt x="1171" y="631"/>
                  <a:pt x="1171" y="631"/>
                  <a:pt x="1171" y="631"/>
                </a:cubicBezTo>
                <a:cubicBezTo>
                  <a:pt x="907" y="631"/>
                  <a:pt x="907" y="631"/>
                  <a:pt x="907" y="631"/>
                </a:cubicBezTo>
                <a:cubicBezTo>
                  <a:pt x="1228" y="942"/>
                  <a:pt x="1228" y="942"/>
                  <a:pt x="1228" y="942"/>
                </a:cubicBezTo>
                <a:cubicBezTo>
                  <a:pt x="500" y="942"/>
                  <a:pt x="500" y="942"/>
                  <a:pt x="500" y="942"/>
                </a:cubicBezTo>
                <a:cubicBezTo>
                  <a:pt x="500" y="1152"/>
                  <a:pt x="500" y="1152"/>
                  <a:pt x="500" y="1152"/>
                </a:cubicBezTo>
                <a:cubicBezTo>
                  <a:pt x="500" y="1152"/>
                  <a:pt x="500" y="1152"/>
                  <a:pt x="1228" y="1152"/>
                </a:cubicBezTo>
                <a:cubicBezTo>
                  <a:pt x="907" y="1444"/>
                  <a:pt x="907" y="1444"/>
                  <a:pt x="907" y="1444"/>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165234564"/>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7894399" y="497"/>
            <a:ext cx="4541194" cy="6993533"/>
          </a:xfrm>
          <a:prstGeom prst="rect">
            <a:avLst/>
          </a:prstGeom>
          <a:solidFill>
            <a:srgbClr val="EEEEE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p:cNvSpPr>
            <a:spLocks noGrp="1"/>
          </p:cNvSpPr>
          <p:nvPr>
            <p:ph type="title"/>
          </p:nvPr>
        </p:nvSpPr>
        <p:spPr/>
        <p:txBody>
          <a:bodyPr/>
          <a:lstStyle/>
          <a:p>
            <a:r>
              <a:rPr lang="en-US" dirty="0"/>
              <a:t>Windows Server Next steps</a:t>
            </a:r>
          </a:p>
        </p:txBody>
      </p:sp>
      <p:sp>
        <p:nvSpPr>
          <p:cNvPr id="5" name="Text Placeholder 4"/>
          <p:cNvSpPr>
            <a:spLocks noGrp="1"/>
          </p:cNvSpPr>
          <p:nvPr>
            <p:ph type="body" sz="quarter" idx="4294967295"/>
          </p:nvPr>
        </p:nvSpPr>
        <p:spPr>
          <a:xfrm>
            <a:off x="266700" y="1382713"/>
            <a:ext cx="7158038" cy="2926955"/>
          </a:xfrm>
        </p:spPr>
        <p:txBody>
          <a:bodyPr/>
          <a:lstStyle/>
          <a:p>
            <a:pPr marL="0" indent="0">
              <a:spcBef>
                <a:spcPts val="1800"/>
              </a:spcBef>
              <a:spcAft>
                <a:spcPts val="1800"/>
              </a:spcAft>
              <a:buNone/>
            </a:pPr>
            <a:r>
              <a:rPr lang="en-US" sz="2600" dirty="0">
                <a:solidFill>
                  <a:srgbClr val="505050"/>
                </a:solidFill>
              </a:rPr>
              <a:t>Learn more about Windows Server 2016:</a:t>
            </a:r>
            <a:br>
              <a:rPr lang="en-US" sz="2200" dirty="0">
                <a:solidFill>
                  <a:srgbClr val="505050"/>
                </a:solidFill>
                <a:latin typeface="+mn-lt"/>
              </a:rPr>
            </a:br>
            <a:r>
              <a:rPr lang="en-US" sz="2000" u="sng" dirty="0">
                <a:solidFill>
                  <a:srgbClr val="0078D7"/>
                </a:solidFill>
                <a:latin typeface="+mn-lt"/>
                <a:hlinkClick r:id="rId3"/>
              </a:rPr>
              <a:t>www.microsoft.com/WindowsServer2016</a:t>
            </a:r>
            <a:endParaRPr lang="en-US" sz="2000" u="sng" dirty="0">
              <a:solidFill>
                <a:srgbClr val="0078D7"/>
              </a:solidFill>
              <a:latin typeface="+mn-lt"/>
            </a:endParaRPr>
          </a:p>
          <a:p>
            <a:pPr marL="0" indent="0">
              <a:spcBef>
                <a:spcPts val="1800"/>
              </a:spcBef>
              <a:buNone/>
            </a:pPr>
            <a:r>
              <a:rPr lang="en-US" sz="2600" dirty="0">
                <a:solidFill>
                  <a:srgbClr val="505050"/>
                </a:solidFill>
              </a:rPr>
              <a:t>Review Windows containers documentation:</a:t>
            </a:r>
          </a:p>
          <a:p>
            <a:pPr marL="0" indent="0">
              <a:spcBef>
                <a:spcPts val="0"/>
              </a:spcBef>
              <a:spcAft>
                <a:spcPts val="1800"/>
              </a:spcAft>
              <a:buNone/>
            </a:pPr>
            <a:r>
              <a:rPr lang="en-US" sz="2000" u="sng" dirty="0">
                <a:solidFill>
                  <a:srgbClr val="0078D7"/>
                </a:solidFill>
                <a:latin typeface="+mn-lt"/>
                <a:hlinkClick r:id="rId4"/>
              </a:rPr>
              <a:t>http://aka.ms/containers</a:t>
            </a:r>
            <a:r>
              <a:rPr lang="en-US" sz="2000" u="sng" dirty="0">
                <a:solidFill>
                  <a:srgbClr val="0078D7"/>
                </a:solidFill>
                <a:latin typeface="+mn-lt"/>
              </a:rPr>
              <a:t> </a:t>
            </a:r>
          </a:p>
          <a:p>
            <a:pPr marL="0" indent="0">
              <a:spcBef>
                <a:spcPts val="1800"/>
              </a:spcBef>
              <a:spcAft>
                <a:spcPts val="1800"/>
              </a:spcAft>
              <a:buNone/>
            </a:pPr>
            <a:r>
              <a:rPr lang="en-US" sz="2600" dirty="0">
                <a:solidFill>
                  <a:srgbClr val="505050"/>
                </a:solidFill>
              </a:rPr>
              <a:t>Windows Server blog:</a:t>
            </a:r>
            <a:br>
              <a:rPr lang="en-US" sz="3599" dirty="0">
                <a:solidFill>
                  <a:srgbClr val="505050"/>
                </a:solidFill>
              </a:rPr>
            </a:br>
            <a:r>
              <a:rPr lang="en-US" sz="2000" u="sng" dirty="0">
                <a:solidFill>
                  <a:srgbClr val="0078D7"/>
                </a:solidFill>
                <a:latin typeface="+mn-lt"/>
              </a:rPr>
              <a:t>http://blogs.technet.microsoft.com/windowsserver</a:t>
            </a:r>
          </a:p>
        </p:txBody>
      </p:sp>
      <p:grpSp>
        <p:nvGrpSpPr>
          <p:cNvPr id="6" name="Group 4"/>
          <p:cNvGrpSpPr>
            <a:grpSpLocks noChangeAspect="1"/>
          </p:cNvGrpSpPr>
          <p:nvPr/>
        </p:nvGrpSpPr>
        <p:grpSpPr bwMode="auto">
          <a:xfrm>
            <a:off x="8122967" y="1676660"/>
            <a:ext cx="3836573" cy="3752793"/>
            <a:chOff x="5570" y="1092"/>
            <a:chExt cx="1557" cy="1523"/>
          </a:xfrm>
        </p:grpSpPr>
        <p:sp>
          <p:nvSpPr>
            <p:cNvPr id="7" name="AutoShape 3"/>
            <p:cNvSpPr>
              <a:spLocks noChangeAspect="1" noChangeArrowheads="1" noTextEdit="1"/>
            </p:cNvSpPr>
            <p:nvPr/>
          </p:nvSpPr>
          <p:spPr bwMode="auto">
            <a:xfrm>
              <a:off x="5597" y="1099"/>
              <a:ext cx="1516" cy="15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658"/>
              <a:endParaRPr lang="en-US" sz="1764">
                <a:solidFill>
                  <a:srgbClr val="002050"/>
                </a:solidFill>
              </a:endParaRPr>
            </a:p>
          </p:txBody>
        </p:sp>
        <p:sp>
          <p:nvSpPr>
            <p:cNvPr id="9" name="Freeform 6"/>
            <p:cNvSpPr>
              <a:spLocks/>
            </p:cNvSpPr>
            <p:nvPr/>
          </p:nvSpPr>
          <p:spPr bwMode="auto">
            <a:xfrm>
              <a:off x="6382" y="1092"/>
              <a:ext cx="622" cy="437"/>
            </a:xfrm>
            <a:custGeom>
              <a:avLst/>
              <a:gdLst>
                <a:gd name="T0" fmla="*/ 0 w 91"/>
                <a:gd name="T1" fmla="*/ 0 h 64"/>
                <a:gd name="T2" fmla="*/ 0 w 91"/>
                <a:gd name="T3" fmla="*/ 18 h 64"/>
                <a:gd name="T4" fmla="*/ 16 w 91"/>
                <a:gd name="T5" fmla="*/ 21 h 64"/>
                <a:gd name="T6" fmla="*/ 75 w 91"/>
                <a:gd name="T7" fmla="*/ 64 h 64"/>
                <a:gd name="T8" fmla="*/ 91 w 91"/>
                <a:gd name="T9" fmla="*/ 55 h 64"/>
                <a:gd name="T10" fmla="*/ 20 w 91"/>
                <a:gd name="T11" fmla="*/ 3 h 64"/>
                <a:gd name="T12" fmla="*/ 0 w 91"/>
                <a:gd name="T13" fmla="*/ 0 h 64"/>
              </a:gdLst>
              <a:ahLst/>
              <a:cxnLst>
                <a:cxn ang="0">
                  <a:pos x="T0" y="T1"/>
                </a:cxn>
                <a:cxn ang="0">
                  <a:pos x="T2" y="T3"/>
                </a:cxn>
                <a:cxn ang="0">
                  <a:pos x="T4" y="T5"/>
                </a:cxn>
                <a:cxn ang="0">
                  <a:pos x="T6" y="T7"/>
                </a:cxn>
                <a:cxn ang="0">
                  <a:pos x="T8" y="T9"/>
                </a:cxn>
                <a:cxn ang="0">
                  <a:pos x="T10" y="T11"/>
                </a:cxn>
                <a:cxn ang="0">
                  <a:pos x="T12" y="T13"/>
                </a:cxn>
              </a:cxnLst>
              <a:rect l="0" t="0" r="r" b="b"/>
              <a:pathLst>
                <a:path w="91" h="64">
                  <a:moveTo>
                    <a:pt x="0" y="0"/>
                  </a:moveTo>
                  <a:cubicBezTo>
                    <a:pt x="0" y="18"/>
                    <a:pt x="0" y="18"/>
                    <a:pt x="0" y="18"/>
                  </a:cubicBezTo>
                  <a:cubicBezTo>
                    <a:pt x="5" y="19"/>
                    <a:pt x="11" y="19"/>
                    <a:pt x="16" y="21"/>
                  </a:cubicBezTo>
                  <a:cubicBezTo>
                    <a:pt x="42" y="27"/>
                    <a:pt x="62" y="43"/>
                    <a:pt x="75" y="64"/>
                  </a:cubicBezTo>
                  <a:cubicBezTo>
                    <a:pt x="91" y="55"/>
                    <a:pt x="91" y="55"/>
                    <a:pt x="91" y="55"/>
                  </a:cubicBezTo>
                  <a:cubicBezTo>
                    <a:pt x="76" y="30"/>
                    <a:pt x="51" y="11"/>
                    <a:pt x="20" y="3"/>
                  </a:cubicBezTo>
                  <a:cubicBezTo>
                    <a:pt x="14" y="2"/>
                    <a:pt x="7" y="1"/>
                    <a:pt x="0" y="0"/>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658"/>
              <a:endParaRPr lang="en-US" sz="1764">
                <a:solidFill>
                  <a:srgbClr val="002050"/>
                </a:solidFill>
              </a:endParaRPr>
            </a:p>
          </p:txBody>
        </p:sp>
        <p:sp>
          <p:nvSpPr>
            <p:cNvPr id="10" name="Freeform 7"/>
            <p:cNvSpPr>
              <a:spLocks/>
            </p:cNvSpPr>
            <p:nvPr/>
          </p:nvSpPr>
          <p:spPr bwMode="auto">
            <a:xfrm>
              <a:off x="5570" y="1495"/>
              <a:ext cx="211" cy="683"/>
            </a:xfrm>
            <a:custGeom>
              <a:avLst/>
              <a:gdLst>
                <a:gd name="T0" fmla="*/ 16 w 31"/>
                <a:gd name="T1" fmla="*/ 0 h 100"/>
                <a:gd name="T2" fmla="*/ 6 w 31"/>
                <a:gd name="T3" fmla="*/ 27 h 100"/>
                <a:gd name="T4" fmla="*/ 13 w 31"/>
                <a:gd name="T5" fmla="*/ 100 h 100"/>
                <a:gd name="T6" fmla="*/ 29 w 31"/>
                <a:gd name="T7" fmla="*/ 91 h 100"/>
                <a:gd name="T8" fmla="*/ 23 w 31"/>
                <a:gd name="T9" fmla="*/ 31 h 100"/>
                <a:gd name="T10" fmla="*/ 31 w 31"/>
                <a:gd name="T11" fmla="*/ 9 h 100"/>
                <a:gd name="T12" fmla="*/ 16 w 31"/>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31" h="100">
                  <a:moveTo>
                    <a:pt x="16" y="0"/>
                  </a:moveTo>
                  <a:cubicBezTo>
                    <a:pt x="11" y="8"/>
                    <a:pt x="8" y="17"/>
                    <a:pt x="6" y="27"/>
                  </a:cubicBezTo>
                  <a:cubicBezTo>
                    <a:pt x="0" y="52"/>
                    <a:pt x="3" y="78"/>
                    <a:pt x="13" y="100"/>
                  </a:cubicBezTo>
                  <a:cubicBezTo>
                    <a:pt x="29" y="91"/>
                    <a:pt x="29" y="91"/>
                    <a:pt x="29" y="91"/>
                  </a:cubicBezTo>
                  <a:cubicBezTo>
                    <a:pt x="21" y="73"/>
                    <a:pt x="18" y="52"/>
                    <a:pt x="23" y="31"/>
                  </a:cubicBezTo>
                  <a:cubicBezTo>
                    <a:pt x="25" y="23"/>
                    <a:pt x="28" y="16"/>
                    <a:pt x="31" y="9"/>
                  </a:cubicBezTo>
                  <a:cubicBezTo>
                    <a:pt x="16" y="0"/>
                    <a:pt x="16" y="0"/>
                    <a:pt x="16" y="0"/>
                  </a:cubicBezTo>
                </a:path>
              </a:pathLst>
            </a:custGeom>
            <a:solidFill>
              <a:srgbClr val="FFF1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658"/>
              <a:endParaRPr lang="en-US" sz="1764">
                <a:solidFill>
                  <a:srgbClr val="002050"/>
                </a:solidFill>
              </a:endParaRPr>
            </a:p>
          </p:txBody>
        </p:sp>
        <p:sp>
          <p:nvSpPr>
            <p:cNvPr id="13" name="Freeform 8"/>
            <p:cNvSpPr>
              <a:spLocks/>
            </p:cNvSpPr>
            <p:nvPr/>
          </p:nvSpPr>
          <p:spPr bwMode="auto">
            <a:xfrm>
              <a:off x="6382" y="2212"/>
              <a:ext cx="595" cy="403"/>
            </a:xfrm>
            <a:custGeom>
              <a:avLst/>
              <a:gdLst>
                <a:gd name="T0" fmla="*/ 72 w 87"/>
                <a:gd name="T1" fmla="*/ 0 h 59"/>
                <a:gd name="T2" fmla="*/ 0 w 87"/>
                <a:gd name="T3" fmla="*/ 41 h 59"/>
                <a:gd name="T4" fmla="*/ 0 w 87"/>
                <a:gd name="T5" fmla="*/ 59 h 59"/>
                <a:gd name="T6" fmla="*/ 87 w 87"/>
                <a:gd name="T7" fmla="*/ 9 h 59"/>
                <a:gd name="T8" fmla="*/ 72 w 87"/>
                <a:gd name="T9" fmla="*/ 0 h 59"/>
              </a:gdLst>
              <a:ahLst/>
              <a:cxnLst>
                <a:cxn ang="0">
                  <a:pos x="T0" y="T1"/>
                </a:cxn>
                <a:cxn ang="0">
                  <a:pos x="T2" y="T3"/>
                </a:cxn>
                <a:cxn ang="0">
                  <a:pos x="T4" y="T5"/>
                </a:cxn>
                <a:cxn ang="0">
                  <a:pos x="T6" y="T7"/>
                </a:cxn>
                <a:cxn ang="0">
                  <a:pos x="T8" y="T9"/>
                </a:cxn>
              </a:cxnLst>
              <a:rect l="0" t="0" r="r" b="b"/>
              <a:pathLst>
                <a:path w="87" h="59">
                  <a:moveTo>
                    <a:pt x="72" y="0"/>
                  </a:moveTo>
                  <a:cubicBezTo>
                    <a:pt x="56" y="24"/>
                    <a:pt x="29" y="39"/>
                    <a:pt x="0" y="41"/>
                  </a:cubicBezTo>
                  <a:cubicBezTo>
                    <a:pt x="0" y="59"/>
                    <a:pt x="0" y="59"/>
                    <a:pt x="0" y="59"/>
                  </a:cubicBezTo>
                  <a:cubicBezTo>
                    <a:pt x="35" y="57"/>
                    <a:pt x="68" y="38"/>
                    <a:pt x="87" y="9"/>
                  </a:cubicBezTo>
                  <a:cubicBezTo>
                    <a:pt x="72" y="0"/>
                    <a:pt x="72" y="0"/>
                    <a:pt x="72" y="0"/>
                  </a:cubicBezTo>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658"/>
              <a:endParaRPr lang="en-US" sz="1764">
                <a:solidFill>
                  <a:srgbClr val="002050"/>
                </a:solidFill>
              </a:endParaRPr>
            </a:p>
          </p:txBody>
        </p:sp>
        <p:sp>
          <p:nvSpPr>
            <p:cNvPr id="19" name="Freeform 9"/>
            <p:cNvSpPr>
              <a:spLocks/>
            </p:cNvSpPr>
            <p:nvPr/>
          </p:nvSpPr>
          <p:spPr bwMode="auto">
            <a:xfrm>
              <a:off x="5692" y="2185"/>
              <a:ext cx="622" cy="430"/>
            </a:xfrm>
            <a:custGeom>
              <a:avLst/>
              <a:gdLst>
                <a:gd name="T0" fmla="*/ 16 w 91"/>
                <a:gd name="T1" fmla="*/ 0 h 63"/>
                <a:gd name="T2" fmla="*/ 0 w 91"/>
                <a:gd name="T3" fmla="*/ 8 h 63"/>
                <a:gd name="T4" fmla="*/ 70 w 91"/>
                <a:gd name="T5" fmla="*/ 60 h 63"/>
                <a:gd name="T6" fmla="*/ 91 w 91"/>
                <a:gd name="T7" fmla="*/ 63 h 63"/>
                <a:gd name="T8" fmla="*/ 91 w 91"/>
                <a:gd name="T9" fmla="*/ 45 h 63"/>
                <a:gd name="T10" fmla="*/ 74 w 91"/>
                <a:gd name="T11" fmla="*/ 42 h 63"/>
                <a:gd name="T12" fmla="*/ 16 w 91"/>
                <a:gd name="T13" fmla="*/ 0 h 63"/>
              </a:gdLst>
              <a:ahLst/>
              <a:cxnLst>
                <a:cxn ang="0">
                  <a:pos x="T0" y="T1"/>
                </a:cxn>
                <a:cxn ang="0">
                  <a:pos x="T2" y="T3"/>
                </a:cxn>
                <a:cxn ang="0">
                  <a:pos x="T4" y="T5"/>
                </a:cxn>
                <a:cxn ang="0">
                  <a:pos x="T6" y="T7"/>
                </a:cxn>
                <a:cxn ang="0">
                  <a:pos x="T8" y="T9"/>
                </a:cxn>
                <a:cxn ang="0">
                  <a:pos x="T10" y="T11"/>
                </a:cxn>
                <a:cxn ang="0">
                  <a:pos x="T12" y="T13"/>
                </a:cxn>
              </a:cxnLst>
              <a:rect l="0" t="0" r="r" b="b"/>
              <a:pathLst>
                <a:path w="91" h="63">
                  <a:moveTo>
                    <a:pt x="16" y="0"/>
                  </a:moveTo>
                  <a:cubicBezTo>
                    <a:pt x="0" y="8"/>
                    <a:pt x="0" y="8"/>
                    <a:pt x="0" y="8"/>
                  </a:cubicBezTo>
                  <a:cubicBezTo>
                    <a:pt x="15" y="33"/>
                    <a:pt x="39" y="53"/>
                    <a:pt x="70" y="60"/>
                  </a:cubicBezTo>
                  <a:cubicBezTo>
                    <a:pt x="77" y="61"/>
                    <a:pt x="84" y="62"/>
                    <a:pt x="91" y="63"/>
                  </a:cubicBezTo>
                  <a:cubicBezTo>
                    <a:pt x="91" y="45"/>
                    <a:pt x="91" y="45"/>
                    <a:pt x="91" y="45"/>
                  </a:cubicBezTo>
                  <a:cubicBezTo>
                    <a:pt x="85" y="45"/>
                    <a:pt x="80" y="44"/>
                    <a:pt x="74" y="42"/>
                  </a:cubicBezTo>
                  <a:cubicBezTo>
                    <a:pt x="49" y="36"/>
                    <a:pt x="28" y="20"/>
                    <a:pt x="16" y="0"/>
                  </a:cubicBezTo>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658"/>
              <a:endParaRPr lang="en-US" sz="1764">
                <a:solidFill>
                  <a:srgbClr val="002050"/>
                </a:solidFill>
              </a:endParaRPr>
            </a:p>
          </p:txBody>
        </p:sp>
        <p:sp>
          <p:nvSpPr>
            <p:cNvPr id="20" name="Freeform 10"/>
            <p:cNvSpPr>
              <a:spLocks/>
            </p:cNvSpPr>
            <p:nvPr/>
          </p:nvSpPr>
          <p:spPr bwMode="auto">
            <a:xfrm>
              <a:off x="6908" y="1529"/>
              <a:ext cx="219" cy="690"/>
            </a:xfrm>
            <a:custGeom>
              <a:avLst/>
              <a:gdLst>
                <a:gd name="T0" fmla="*/ 19 w 32"/>
                <a:gd name="T1" fmla="*/ 0 h 101"/>
                <a:gd name="T2" fmla="*/ 3 w 32"/>
                <a:gd name="T3" fmla="*/ 9 h 101"/>
                <a:gd name="T4" fmla="*/ 9 w 32"/>
                <a:gd name="T5" fmla="*/ 69 h 101"/>
                <a:gd name="T6" fmla="*/ 0 w 32"/>
                <a:gd name="T7" fmla="*/ 91 h 101"/>
                <a:gd name="T8" fmla="*/ 16 w 32"/>
                <a:gd name="T9" fmla="*/ 101 h 101"/>
                <a:gd name="T10" fmla="*/ 26 w 32"/>
                <a:gd name="T11" fmla="*/ 73 h 101"/>
                <a:gd name="T12" fmla="*/ 19 w 32"/>
                <a:gd name="T13" fmla="*/ 0 h 101"/>
              </a:gdLst>
              <a:ahLst/>
              <a:cxnLst>
                <a:cxn ang="0">
                  <a:pos x="T0" y="T1"/>
                </a:cxn>
                <a:cxn ang="0">
                  <a:pos x="T2" y="T3"/>
                </a:cxn>
                <a:cxn ang="0">
                  <a:pos x="T4" y="T5"/>
                </a:cxn>
                <a:cxn ang="0">
                  <a:pos x="T6" y="T7"/>
                </a:cxn>
                <a:cxn ang="0">
                  <a:pos x="T8" y="T9"/>
                </a:cxn>
                <a:cxn ang="0">
                  <a:pos x="T10" y="T11"/>
                </a:cxn>
                <a:cxn ang="0">
                  <a:pos x="T12" y="T13"/>
                </a:cxn>
              </a:cxnLst>
              <a:rect l="0" t="0" r="r" b="b"/>
              <a:pathLst>
                <a:path w="32" h="101">
                  <a:moveTo>
                    <a:pt x="19" y="0"/>
                  </a:moveTo>
                  <a:cubicBezTo>
                    <a:pt x="3" y="9"/>
                    <a:pt x="3" y="9"/>
                    <a:pt x="3" y="9"/>
                  </a:cubicBezTo>
                  <a:cubicBezTo>
                    <a:pt x="11" y="27"/>
                    <a:pt x="14" y="48"/>
                    <a:pt x="9" y="69"/>
                  </a:cubicBezTo>
                  <a:cubicBezTo>
                    <a:pt x="7" y="77"/>
                    <a:pt x="4" y="84"/>
                    <a:pt x="0" y="91"/>
                  </a:cubicBezTo>
                  <a:cubicBezTo>
                    <a:pt x="16" y="101"/>
                    <a:pt x="16" y="101"/>
                    <a:pt x="16" y="101"/>
                  </a:cubicBezTo>
                  <a:cubicBezTo>
                    <a:pt x="20" y="92"/>
                    <a:pt x="24" y="83"/>
                    <a:pt x="26" y="73"/>
                  </a:cubicBezTo>
                  <a:cubicBezTo>
                    <a:pt x="32" y="48"/>
                    <a:pt x="29" y="22"/>
                    <a:pt x="19" y="0"/>
                  </a:cubicBezTo>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658"/>
              <a:endParaRPr lang="en-US" sz="1764">
                <a:solidFill>
                  <a:srgbClr val="002050"/>
                </a:solidFill>
              </a:endParaRPr>
            </a:p>
          </p:txBody>
        </p:sp>
        <p:sp>
          <p:nvSpPr>
            <p:cNvPr id="21" name="Freeform 11"/>
            <p:cNvSpPr>
              <a:spLocks/>
            </p:cNvSpPr>
            <p:nvPr/>
          </p:nvSpPr>
          <p:spPr bwMode="auto">
            <a:xfrm>
              <a:off x="5713" y="1092"/>
              <a:ext cx="601" cy="403"/>
            </a:xfrm>
            <a:custGeom>
              <a:avLst/>
              <a:gdLst>
                <a:gd name="T0" fmla="*/ 88 w 88"/>
                <a:gd name="T1" fmla="*/ 0 h 59"/>
                <a:gd name="T2" fmla="*/ 0 w 88"/>
                <a:gd name="T3" fmla="*/ 50 h 59"/>
                <a:gd name="T4" fmla="*/ 16 w 88"/>
                <a:gd name="T5" fmla="*/ 59 h 59"/>
                <a:gd name="T6" fmla="*/ 88 w 88"/>
                <a:gd name="T7" fmla="*/ 18 h 59"/>
                <a:gd name="T8" fmla="*/ 88 w 88"/>
                <a:gd name="T9" fmla="*/ 0 h 59"/>
              </a:gdLst>
              <a:ahLst/>
              <a:cxnLst>
                <a:cxn ang="0">
                  <a:pos x="T0" y="T1"/>
                </a:cxn>
                <a:cxn ang="0">
                  <a:pos x="T2" y="T3"/>
                </a:cxn>
                <a:cxn ang="0">
                  <a:pos x="T4" y="T5"/>
                </a:cxn>
                <a:cxn ang="0">
                  <a:pos x="T6" y="T7"/>
                </a:cxn>
                <a:cxn ang="0">
                  <a:pos x="T8" y="T9"/>
                </a:cxn>
              </a:cxnLst>
              <a:rect l="0" t="0" r="r" b="b"/>
              <a:pathLst>
                <a:path w="88" h="59">
                  <a:moveTo>
                    <a:pt x="88" y="0"/>
                  </a:moveTo>
                  <a:cubicBezTo>
                    <a:pt x="52" y="2"/>
                    <a:pt x="20" y="21"/>
                    <a:pt x="0" y="50"/>
                  </a:cubicBezTo>
                  <a:cubicBezTo>
                    <a:pt x="16" y="59"/>
                    <a:pt x="16" y="59"/>
                    <a:pt x="16" y="59"/>
                  </a:cubicBezTo>
                  <a:cubicBezTo>
                    <a:pt x="32" y="35"/>
                    <a:pt x="59" y="20"/>
                    <a:pt x="88" y="18"/>
                  </a:cubicBezTo>
                  <a:cubicBezTo>
                    <a:pt x="88" y="0"/>
                    <a:pt x="88" y="0"/>
                    <a:pt x="88" y="0"/>
                  </a:cubicBezTo>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658"/>
              <a:endParaRPr lang="en-US" sz="1764">
                <a:solidFill>
                  <a:srgbClr val="002050"/>
                </a:solidFill>
              </a:endParaRPr>
            </a:p>
          </p:txBody>
        </p:sp>
      </p:grpSp>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69844" y="2600690"/>
            <a:ext cx="2142821" cy="1904730"/>
          </a:xfrm>
          <a:prstGeom prst="rect">
            <a:avLst/>
          </a:prstGeom>
        </p:spPr>
      </p:pic>
    </p:spTree>
    <p:extLst>
      <p:ext uri="{BB962C8B-B14F-4D97-AF65-F5344CB8AC3E}">
        <p14:creationId xmlns:p14="http://schemas.microsoft.com/office/powerpoint/2010/main" val="271946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1181862"/>
          </a:xfrm>
        </p:spPr>
        <p:txBody>
          <a:bodyPr/>
          <a:lstStyle/>
          <a:p>
            <a:r>
              <a:rPr lang="en-US" dirty="0"/>
              <a:t>Introduction to Containers</a:t>
            </a:r>
            <a:endParaRPr lang="en-US" sz="3600" i="1" dirty="0"/>
          </a:p>
        </p:txBody>
      </p:sp>
    </p:spTree>
    <p:extLst>
      <p:ext uri="{BB962C8B-B14F-4D97-AF65-F5344CB8AC3E}">
        <p14:creationId xmlns:p14="http://schemas.microsoft.com/office/powerpoint/2010/main" val="14742013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Learn more about Containers on App Service</a:t>
            </a:r>
          </a:p>
        </p:txBody>
      </p:sp>
      <p:sp>
        <p:nvSpPr>
          <p:cNvPr id="5" name="Content Placeholder 4"/>
          <p:cNvSpPr>
            <a:spLocks noGrp="1"/>
          </p:cNvSpPr>
          <p:nvPr>
            <p:ph sz="quarter" idx="10"/>
          </p:nvPr>
        </p:nvSpPr>
        <p:spPr>
          <a:xfrm>
            <a:off x="274320" y="2192363"/>
            <a:ext cx="10971244" cy="2800020"/>
          </a:xfrm>
        </p:spPr>
        <p:txBody>
          <a:bodyPr/>
          <a:lstStyle/>
          <a:p>
            <a:r>
              <a:rPr lang="en-US" dirty="0"/>
              <a:t>All our docs: </a:t>
            </a:r>
            <a:r>
              <a:rPr lang="en-US" dirty="0">
                <a:hlinkClick r:id="rId3"/>
              </a:rPr>
              <a:t>https://aka.ms/webapp-linux</a:t>
            </a:r>
            <a:r>
              <a:rPr lang="en-US" dirty="0"/>
              <a:t> </a:t>
            </a:r>
          </a:p>
          <a:p>
            <a:pPr marL="0" indent="0">
              <a:buNone/>
            </a:pPr>
            <a:endParaRPr lang="en-US" dirty="0"/>
          </a:p>
          <a:p>
            <a:r>
              <a:rPr lang="en-US" dirty="0"/>
              <a:t>FAQ: </a:t>
            </a:r>
            <a:r>
              <a:rPr lang="en-US" dirty="0">
                <a:hlinkClick r:id="rId4"/>
              </a:rPr>
              <a:t>https://aka.ms/linux-faq</a:t>
            </a:r>
            <a:endParaRPr lang="en-US" dirty="0"/>
          </a:p>
          <a:p>
            <a:endParaRPr lang="en-US" dirty="0"/>
          </a:p>
          <a:p>
            <a:r>
              <a:rPr lang="en-US" dirty="0"/>
              <a:t>Release notes: </a:t>
            </a:r>
            <a:r>
              <a:rPr lang="en-US" dirty="0">
                <a:hlinkClick r:id="rId5"/>
              </a:rPr>
              <a:t>https://aka.ms/linux-release-notes</a:t>
            </a:r>
            <a:r>
              <a:rPr lang="en-US" dirty="0"/>
              <a:t> </a:t>
            </a:r>
          </a:p>
          <a:p>
            <a:endParaRPr lang="en-US" dirty="0"/>
          </a:p>
        </p:txBody>
      </p:sp>
    </p:spTree>
    <p:extLst>
      <p:ext uri="{BB962C8B-B14F-4D97-AF65-F5344CB8AC3E}">
        <p14:creationId xmlns:p14="http://schemas.microsoft.com/office/powerpoint/2010/main" val="989200819"/>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961" y="5267"/>
            <a:ext cx="10724938" cy="1351952"/>
          </a:xfrm>
        </p:spPr>
        <p:txBody>
          <a:bodyPr>
            <a:normAutofit/>
          </a:bodyPr>
          <a:lstStyle/>
          <a:p>
            <a:r>
              <a:rPr lang="en-US" sz="5507" dirty="0">
                <a:solidFill>
                  <a:schemeClr val="tx2"/>
                </a:solidFill>
                <a:latin typeface="Segoe UI Light" panose="020B0502040204020203" pitchFamily="34" charset="0"/>
                <a:cs typeface="Segoe UI Light" panose="020B0502040204020203" pitchFamily="34" charset="0"/>
              </a:rPr>
              <a:t>OMS</a:t>
            </a:r>
          </a:p>
        </p:txBody>
      </p:sp>
      <p:sp>
        <p:nvSpPr>
          <p:cNvPr id="3" name="Content Placeholder 2"/>
          <p:cNvSpPr>
            <a:spLocks noGrp="1"/>
          </p:cNvSpPr>
          <p:nvPr>
            <p:ph idx="4294967295"/>
          </p:nvPr>
        </p:nvSpPr>
        <p:spPr>
          <a:xfrm>
            <a:off x="526871" y="1336256"/>
            <a:ext cx="10804545" cy="5482110"/>
          </a:xfrm>
          <a:prstGeom prst="rect">
            <a:avLst/>
          </a:prstGeom>
        </p:spPr>
        <p:txBody>
          <a:bodyPr>
            <a:noAutofit/>
          </a:bodyPr>
          <a:lstStyle/>
          <a:p>
            <a:r>
              <a:rPr lang="en-US" sz="2448" dirty="0">
                <a:solidFill>
                  <a:schemeClr val="tx2"/>
                </a:solidFill>
              </a:rPr>
              <a:t>Github</a:t>
            </a:r>
          </a:p>
          <a:p>
            <a:pPr lvl="1"/>
            <a:r>
              <a:rPr lang="en-US" dirty="0">
                <a:solidFill>
                  <a:schemeClr val="tx2"/>
                </a:solidFill>
                <a:hlinkClick r:id="rId3"/>
              </a:rPr>
              <a:t>https://github.com/Microsoft/OMS-Agent-for-Linux</a:t>
            </a:r>
            <a:r>
              <a:rPr lang="en-US" dirty="0">
                <a:solidFill>
                  <a:schemeClr val="tx2"/>
                </a:solidFill>
              </a:rPr>
              <a:t> </a:t>
            </a:r>
          </a:p>
          <a:p>
            <a:r>
              <a:rPr lang="en-US" sz="2448" dirty="0" err="1">
                <a:solidFill>
                  <a:schemeClr val="tx2"/>
                </a:solidFill>
              </a:rPr>
              <a:t>Dockerhub</a:t>
            </a:r>
            <a:r>
              <a:rPr lang="en-US" sz="2448" dirty="0">
                <a:solidFill>
                  <a:schemeClr val="tx2"/>
                </a:solidFill>
              </a:rPr>
              <a:t> – “microsoft/oms”</a:t>
            </a:r>
          </a:p>
          <a:p>
            <a:pPr lvl="1"/>
            <a:r>
              <a:rPr lang="en-US" dirty="0">
                <a:solidFill>
                  <a:schemeClr val="tx2"/>
                </a:solidFill>
                <a:hlinkClick r:id="rId4"/>
              </a:rPr>
              <a:t>https://hub.docker.com/r/microsoft/oms/</a:t>
            </a:r>
            <a:r>
              <a:rPr lang="en-US" dirty="0">
                <a:solidFill>
                  <a:schemeClr val="tx2"/>
                </a:solidFill>
              </a:rPr>
              <a:t> </a:t>
            </a:r>
          </a:p>
          <a:p>
            <a:r>
              <a:rPr lang="en-US" sz="2448" dirty="0">
                <a:solidFill>
                  <a:schemeClr val="tx2"/>
                </a:solidFill>
              </a:rPr>
              <a:t>Demo on OMS Experience Center</a:t>
            </a:r>
          </a:p>
          <a:p>
            <a:pPr lvl="1"/>
            <a:r>
              <a:rPr lang="en-US" dirty="0">
                <a:solidFill>
                  <a:schemeClr val="tx2"/>
                </a:solidFill>
              </a:rPr>
              <a:t>Go to </a:t>
            </a:r>
            <a:r>
              <a:rPr lang="en-US" dirty="0">
                <a:solidFill>
                  <a:schemeClr val="tx2"/>
                </a:solidFill>
                <a:hlinkClick r:id="rId5"/>
              </a:rPr>
              <a:t>https://oms-experience-center-2016.portal.mms.microsoft.com/</a:t>
            </a:r>
            <a:endParaRPr lang="en-US" dirty="0">
              <a:solidFill>
                <a:schemeClr val="tx2"/>
              </a:solidFill>
            </a:endParaRPr>
          </a:p>
          <a:p>
            <a:r>
              <a:rPr lang="en-US" sz="2448" dirty="0">
                <a:solidFill>
                  <a:schemeClr val="tx2"/>
                </a:solidFill>
              </a:rPr>
              <a:t>Blog </a:t>
            </a:r>
          </a:p>
          <a:p>
            <a:pPr marL="692558" lvl="1" indent="-349724"/>
            <a:r>
              <a:rPr lang="en-US" dirty="0">
                <a:solidFill>
                  <a:schemeClr val="tx2"/>
                </a:solidFill>
                <a:hlinkClick r:id="rId6"/>
              </a:rPr>
              <a:t>https://blogs.technet.microsoft.com/msoms/tag/keiko-harada/</a:t>
            </a:r>
            <a:r>
              <a:rPr lang="en-US" dirty="0">
                <a:solidFill>
                  <a:schemeClr val="tx2"/>
                </a:solidFill>
              </a:rPr>
              <a:t>  </a:t>
            </a:r>
          </a:p>
          <a:p>
            <a:r>
              <a:rPr lang="en-US" sz="2448" dirty="0">
                <a:solidFill>
                  <a:schemeClr val="tx2"/>
                </a:solidFill>
              </a:rPr>
              <a:t>OMS Documentation</a:t>
            </a:r>
          </a:p>
          <a:p>
            <a:pPr lvl="1"/>
            <a:r>
              <a:rPr lang="en-US" dirty="0">
                <a:solidFill>
                  <a:schemeClr val="tx2"/>
                </a:solidFill>
                <a:hlinkClick r:id="rId7"/>
              </a:rPr>
              <a:t>https://docs.microsoft.com/en-us/azure/log-analytics/log-analytics-containers</a:t>
            </a:r>
            <a:r>
              <a:rPr lang="en-US" dirty="0">
                <a:solidFill>
                  <a:schemeClr val="tx2"/>
                </a:solidFill>
              </a:rPr>
              <a:t> </a:t>
            </a:r>
          </a:p>
          <a:p>
            <a:r>
              <a:rPr lang="en-US" sz="2448" dirty="0">
                <a:solidFill>
                  <a:schemeClr val="tx2"/>
                </a:solidFill>
              </a:rPr>
              <a:t>Feedbacks </a:t>
            </a:r>
          </a:p>
          <a:p>
            <a:pPr lvl="1"/>
            <a:r>
              <a:rPr lang="en-US" dirty="0">
                <a:solidFill>
                  <a:schemeClr val="tx2"/>
                </a:solidFill>
              </a:rPr>
              <a:t>Email </a:t>
            </a:r>
            <a:r>
              <a:rPr lang="en-US" dirty="0">
                <a:solidFill>
                  <a:schemeClr val="tx2"/>
                </a:solidFill>
                <a:hlinkClick r:id="rId8"/>
              </a:rPr>
              <a:t>OMScontainers@microsoft.com</a:t>
            </a:r>
            <a:r>
              <a:rPr lang="en-US" dirty="0">
                <a:solidFill>
                  <a:schemeClr val="tx2"/>
                </a:solidFill>
              </a:rPr>
              <a:t> </a:t>
            </a:r>
          </a:p>
        </p:txBody>
      </p:sp>
    </p:spTree>
    <p:extLst>
      <p:ext uri="{BB962C8B-B14F-4D97-AF65-F5344CB8AC3E}">
        <p14:creationId xmlns:p14="http://schemas.microsoft.com/office/powerpoint/2010/main" val="1979529599"/>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9" y="180975"/>
            <a:ext cx="11889564" cy="530226"/>
          </a:xfrm>
        </p:spPr>
        <p:txBody>
          <a:bodyPr/>
          <a:lstStyle/>
          <a:p>
            <a:r>
              <a:rPr lang="en-US" sz="3900" dirty="0"/>
              <a:t>ACS References</a:t>
            </a:r>
          </a:p>
        </p:txBody>
      </p:sp>
      <p:sp>
        <p:nvSpPr>
          <p:cNvPr id="3" name="Rectangle 2"/>
          <p:cNvSpPr/>
          <p:nvPr/>
        </p:nvSpPr>
        <p:spPr>
          <a:xfrm>
            <a:off x="430213" y="130176"/>
            <a:ext cx="11733990" cy="6986528"/>
          </a:xfrm>
          <a:prstGeom prst="rect">
            <a:avLst/>
          </a:prstGeom>
        </p:spPr>
        <p:txBody>
          <a:bodyPr wrap="square">
            <a:spAutoFit/>
          </a:bodyPr>
          <a:lstStyle/>
          <a:p>
            <a:endParaRPr lang="en-US" sz="2800" b="1" dirty="0">
              <a:solidFill>
                <a:srgbClr val="1E4E79"/>
              </a:solidFill>
              <a:latin typeface="Calibri" charset="0"/>
            </a:endParaRPr>
          </a:p>
          <a:p>
            <a:endParaRPr lang="en-US" dirty="0">
              <a:solidFill>
                <a:schemeClr val="tx1">
                  <a:lumMod val="50000"/>
                </a:schemeClr>
              </a:solidFill>
              <a:latin typeface="Calibri" charset="0"/>
            </a:endParaRPr>
          </a:p>
          <a:p>
            <a:endParaRPr lang="en-US" sz="2400" b="1" dirty="0">
              <a:solidFill>
                <a:schemeClr val="accent2">
                  <a:lumMod val="75000"/>
                </a:schemeClr>
              </a:solidFill>
            </a:endParaRPr>
          </a:p>
          <a:p>
            <a:r>
              <a:rPr lang="en-US" sz="2400" b="1" dirty="0">
                <a:solidFill>
                  <a:schemeClr val="accent2">
                    <a:lumMod val="75000"/>
                  </a:schemeClr>
                </a:solidFill>
              </a:rPr>
              <a:t>Landing Page</a:t>
            </a:r>
          </a:p>
          <a:p>
            <a:r>
              <a:rPr lang="en-US" dirty="0">
                <a:solidFill>
                  <a:schemeClr val="accent2"/>
                </a:solidFill>
                <a:latin typeface="Calibri" charset="0"/>
              </a:rPr>
              <a:t>aka.ms/</a:t>
            </a:r>
            <a:r>
              <a:rPr lang="en-US" dirty="0" err="1">
                <a:solidFill>
                  <a:schemeClr val="accent2"/>
                </a:solidFill>
                <a:latin typeface="Calibri" charset="0"/>
              </a:rPr>
              <a:t>acs</a:t>
            </a:r>
            <a:endParaRPr lang="en-US" dirty="0">
              <a:solidFill>
                <a:schemeClr val="accent2"/>
              </a:solidFill>
              <a:latin typeface="Calibri" charset="0"/>
            </a:endParaRPr>
          </a:p>
          <a:p>
            <a:endParaRPr lang="en-US" dirty="0">
              <a:effectLst/>
              <a:latin typeface="Calibri" charset="0"/>
            </a:endParaRPr>
          </a:p>
          <a:p>
            <a:r>
              <a:rPr lang="en-US" sz="2400" b="1" dirty="0">
                <a:solidFill>
                  <a:schemeClr val="accent2">
                    <a:lumMod val="75000"/>
                  </a:schemeClr>
                </a:solidFill>
              </a:rPr>
              <a:t>Documentation</a:t>
            </a:r>
            <a:r>
              <a:rPr lang="en-US" dirty="0">
                <a:solidFill>
                  <a:schemeClr val="accent2">
                    <a:lumMod val="75000"/>
                  </a:schemeClr>
                </a:solidFill>
              </a:rPr>
              <a:t> </a:t>
            </a:r>
          </a:p>
          <a:p>
            <a:r>
              <a:rPr lang="en-US" dirty="0">
                <a:hlinkClick r:id="rId3"/>
              </a:rPr>
              <a:t>https://azure.microsoft.com/en-us/documentation/services/container-service/</a:t>
            </a:r>
            <a:endParaRPr lang="en-US" dirty="0"/>
          </a:p>
          <a:p>
            <a:r>
              <a:rPr lang="en-US" dirty="0"/>
              <a:t> </a:t>
            </a:r>
          </a:p>
          <a:p>
            <a:r>
              <a:rPr lang="en-US" sz="2400" b="1" dirty="0">
                <a:solidFill>
                  <a:schemeClr val="accent2">
                    <a:lumMod val="75000"/>
                  </a:schemeClr>
                </a:solidFill>
              </a:rPr>
              <a:t>ARM Templates for Creating Azure Container Service</a:t>
            </a:r>
            <a:endParaRPr lang="en-US" sz="2400" dirty="0">
              <a:solidFill>
                <a:schemeClr val="accent2">
                  <a:lumMod val="75000"/>
                </a:schemeClr>
              </a:solidFill>
            </a:endParaRPr>
          </a:p>
          <a:p>
            <a:r>
              <a:rPr lang="en-US" dirty="0"/>
              <a:t>DC/OS: </a:t>
            </a:r>
            <a:r>
              <a:rPr lang="en-US" dirty="0">
                <a:hlinkClick r:id="rId4"/>
              </a:rPr>
              <a:t>https://github.com/Azure/azure-quickstart-templates/tree/master/101-acs-dcos</a:t>
            </a:r>
            <a:endParaRPr lang="en-US" dirty="0"/>
          </a:p>
          <a:p>
            <a:r>
              <a:rPr lang="en-US" dirty="0"/>
              <a:t>Swarm: </a:t>
            </a:r>
            <a:r>
              <a:rPr lang="en-US" dirty="0">
                <a:hlinkClick r:id="rId5"/>
              </a:rPr>
              <a:t>https://github.com/Azure/azure-quickstart-templates/tree/master/101-acs-swarm</a:t>
            </a:r>
            <a:endParaRPr lang="en-US" dirty="0"/>
          </a:p>
          <a:p>
            <a:r>
              <a:rPr lang="en-US" dirty="0">
                <a:effectLst/>
                <a:latin typeface="Calibri" charset="0"/>
              </a:rPr>
              <a:t>Kubernetes</a:t>
            </a:r>
            <a:r>
              <a:rPr lang="en-US" dirty="0">
                <a:latin typeface="Calibri" charset="0"/>
              </a:rPr>
              <a:t>: </a:t>
            </a:r>
            <a:r>
              <a:rPr lang="en-US" dirty="0">
                <a:latin typeface="Calibri" charset="0"/>
                <a:hlinkClick r:id="rId6"/>
              </a:rPr>
              <a:t>https://github.com/Azure/azure-quickstart-templates/tree/master/101-acs-kubernetes</a:t>
            </a:r>
            <a:endParaRPr lang="en-US" dirty="0">
              <a:latin typeface="Calibri" charset="0"/>
            </a:endParaRPr>
          </a:p>
          <a:p>
            <a:endParaRPr lang="en-US" dirty="0">
              <a:effectLst/>
              <a:latin typeface="Calibri" charset="0"/>
            </a:endParaRPr>
          </a:p>
          <a:p>
            <a:r>
              <a:rPr lang="en-US" sz="2400" b="1" dirty="0">
                <a:solidFill>
                  <a:schemeClr val="accent2">
                    <a:lumMod val="75000"/>
                  </a:schemeClr>
                </a:solidFill>
              </a:rPr>
              <a:t>Azure Container Service 101</a:t>
            </a:r>
          </a:p>
          <a:p>
            <a:r>
              <a:rPr lang="en-US" u="sng" dirty="0">
                <a:hlinkClick r:id="rId7"/>
              </a:rPr>
              <a:t>https://channel9.msdn.com/Shows/Azure-Friday/Azure-Container-Service-101?ocid=player</a:t>
            </a:r>
          </a:p>
          <a:p>
            <a:r>
              <a:rPr lang="sk-SK" dirty="0"/>
              <a:t> </a:t>
            </a:r>
          </a:p>
          <a:p>
            <a:r>
              <a:rPr lang="sk-SK" sz="2400" b="1" dirty="0" err="1">
                <a:solidFill>
                  <a:schemeClr val="accent2">
                    <a:lumMod val="75000"/>
                  </a:schemeClr>
                </a:solidFill>
              </a:rPr>
              <a:t>Building</a:t>
            </a:r>
            <a:r>
              <a:rPr lang="sk-SK" sz="2400" b="1" dirty="0">
                <a:solidFill>
                  <a:schemeClr val="accent2">
                    <a:lumMod val="75000"/>
                  </a:schemeClr>
                </a:solidFill>
              </a:rPr>
              <a:t> </a:t>
            </a:r>
            <a:r>
              <a:rPr lang="sk-SK" sz="2400" b="1" dirty="0" err="1">
                <a:solidFill>
                  <a:schemeClr val="accent2">
                    <a:lumMod val="75000"/>
                  </a:schemeClr>
                </a:solidFill>
              </a:rPr>
              <a:t>applications</a:t>
            </a:r>
            <a:r>
              <a:rPr lang="sk-SK" sz="2400" b="1" dirty="0">
                <a:solidFill>
                  <a:schemeClr val="accent2">
                    <a:lumMod val="75000"/>
                  </a:schemeClr>
                </a:solidFill>
              </a:rPr>
              <a:t> </a:t>
            </a:r>
            <a:r>
              <a:rPr lang="sk-SK" sz="2400" b="1" dirty="0" err="1">
                <a:solidFill>
                  <a:schemeClr val="accent2">
                    <a:lumMod val="75000"/>
                  </a:schemeClr>
                </a:solidFill>
              </a:rPr>
              <a:t>using</a:t>
            </a:r>
            <a:r>
              <a:rPr lang="sk-SK" sz="2400" b="1" dirty="0">
                <a:solidFill>
                  <a:schemeClr val="accent2">
                    <a:lumMod val="75000"/>
                  </a:schemeClr>
                </a:solidFill>
              </a:rPr>
              <a:t> </a:t>
            </a:r>
            <a:r>
              <a:rPr lang="sk-SK" sz="2400" b="1" dirty="0" err="1">
                <a:solidFill>
                  <a:schemeClr val="accent2">
                    <a:lumMod val="75000"/>
                  </a:schemeClr>
                </a:solidFill>
              </a:rPr>
              <a:t>Azure</a:t>
            </a:r>
            <a:r>
              <a:rPr lang="sk-SK" sz="2400" b="1" dirty="0">
                <a:solidFill>
                  <a:schemeClr val="accent2">
                    <a:lumMod val="75000"/>
                  </a:schemeClr>
                </a:solidFill>
              </a:rPr>
              <a:t> </a:t>
            </a:r>
            <a:r>
              <a:rPr lang="sk-SK" sz="2400" b="1" dirty="0" err="1">
                <a:solidFill>
                  <a:schemeClr val="accent2">
                    <a:lumMod val="75000"/>
                  </a:schemeClr>
                </a:solidFill>
              </a:rPr>
              <a:t>Containers</a:t>
            </a:r>
            <a:r>
              <a:rPr lang="sk-SK" sz="2400" b="1" dirty="0">
                <a:solidFill>
                  <a:schemeClr val="accent2">
                    <a:lumMod val="75000"/>
                  </a:schemeClr>
                </a:solidFill>
              </a:rPr>
              <a:t> Service</a:t>
            </a:r>
          </a:p>
          <a:p>
            <a:r>
              <a:rPr lang="sk-SK" u="sng" dirty="0">
                <a:hlinkClick r:id="rId8"/>
              </a:rPr>
              <a:t>https://channel9.msdn.com/Events/Build/2016/B822?ocid=player</a:t>
            </a:r>
          </a:p>
          <a:p>
            <a:r>
              <a:rPr lang="sk-SK" dirty="0"/>
              <a:t> </a:t>
            </a:r>
          </a:p>
          <a:p>
            <a:r>
              <a:rPr lang="sk-SK" sz="2400" b="1" dirty="0" err="1">
                <a:solidFill>
                  <a:schemeClr val="accent2">
                    <a:lumMod val="75000"/>
                  </a:schemeClr>
                </a:solidFill>
              </a:rPr>
              <a:t>Deep</a:t>
            </a:r>
            <a:r>
              <a:rPr lang="sk-SK" sz="2400" b="1" dirty="0">
                <a:solidFill>
                  <a:schemeClr val="accent2">
                    <a:lumMod val="75000"/>
                  </a:schemeClr>
                </a:solidFill>
              </a:rPr>
              <a:t> dive </a:t>
            </a:r>
            <a:r>
              <a:rPr lang="sk-SK" sz="2400" b="1" dirty="0" err="1">
                <a:solidFill>
                  <a:schemeClr val="accent2">
                    <a:lumMod val="75000"/>
                  </a:schemeClr>
                </a:solidFill>
              </a:rPr>
              <a:t>into</a:t>
            </a:r>
            <a:r>
              <a:rPr lang="sk-SK" sz="2400" b="1" dirty="0">
                <a:solidFill>
                  <a:schemeClr val="accent2">
                    <a:lumMod val="75000"/>
                  </a:schemeClr>
                </a:solidFill>
              </a:rPr>
              <a:t> </a:t>
            </a:r>
            <a:r>
              <a:rPr lang="sk-SK" sz="2400" b="1" dirty="0" err="1">
                <a:solidFill>
                  <a:schemeClr val="accent2">
                    <a:lumMod val="75000"/>
                  </a:schemeClr>
                </a:solidFill>
              </a:rPr>
              <a:t>Azure</a:t>
            </a:r>
            <a:r>
              <a:rPr lang="sk-SK" sz="2400" b="1" dirty="0">
                <a:solidFill>
                  <a:schemeClr val="accent2">
                    <a:lumMod val="75000"/>
                  </a:schemeClr>
                </a:solidFill>
              </a:rPr>
              <a:t> </a:t>
            </a:r>
            <a:r>
              <a:rPr lang="sk-SK" sz="2400" b="1" dirty="0" err="1">
                <a:solidFill>
                  <a:schemeClr val="accent2">
                    <a:lumMod val="75000"/>
                  </a:schemeClr>
                </a:solidFill>
              </a:rPr>
              <a:t>Container</a:t>
            </a:r>
            <a:r>
              <a:rPr lang="sk-SK" sz="2400" b="1" dirty="0">
                <a:solidFill>
                  <a:schemeClr val="accent2">
                    <a:lumMod val="75000"/>
                  </a:schemeClr>
                </a:solidFill>
              </a:rPr>
              <a:t> Service</a:t>
            </a:r>
          </a:p>
          <a:p>
            <a:r>
              <a:rPr lang="sk-SK" u="sng" dirty="0">
                <a:hlinkClick r:id="rId9"/>
              </a:rPr>
              <a:t>https://channel9.msdn.com/Events/Ignite/2016/BRK4008-TS</a:t>
            </a:r>
            <a:endParaRPr lang="en-US" dirty="0">
              <a:effectLst/>
              <a:latin typeface="Calibri" charset="0"/>
            </a:endParaRPr>
          </a:p>
        </p:txBody>
      </p:sp>
    </p:spTree>
    <p:extLst>
      <p:ext uri="{BB962C8B-B14F-4D97-AF65-F5344CB8AC3E}">
        <p14:creationId xmlns:p14="http://schemas.microsoft.com/office/powerpoint/2010/main" val="725925117"/>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9" y="170895"/>
            <a:ext cx="11889564" cy="612775"/>
          </a:xfrm>
        </p:spPr>
        <p:txBody>
          <a:bodyPr/>
          <a:lstStyle/>
          <a:p>
            <a:r>
              <a:rPr lang="en-US" sz="3900" dirty="0"/>
              <a:t>ACS References</a:t>
            </a:r>
          </a:p>
        </p:txBody>
      </p:sp>
      <p:sp>
        <p:nvSpPr>
          <p:cNvPr id="5" name="Rectangle 4"/>
          <p:cNvSpPr/>
          <p:nvPr/>
        </p:nvSpPr>
        <p:spPr>
          <a:xfrm>
            <a:off x="393700" y="701398"/>
            <a:ext cx="11770503" cy="6340197"/>
          </a:xfrm>
          <a:prstGeom prst="rect">
            <a:avLst/>
          </a:prstGeom>
        </p:spPr>
        <p:txBody>
          <a:bodyPr wrap="square">
            <a:spAutoFit/>
          </a:bodyPr>
          <a:lstStyle/>
          <a:p>
            <a:r>
              <a:rPr lang="en-US" sz="2800" b="1" dirty="0">
                <a:solidFill>
                  <a:srgbClr val="1E4E79"/>
                </a:solidFill>
                <a:latin typeface="Calibri" charset="0"/>
              </a:rPr>
              <a:t>Videos and Podcasts</a:t>
            </a:r>
          </a:p>
          <a:p>
            <a:r>
              <a:rPr lang="en-US" dirty="0">
                <a:latin typeface="Calibri" charset="0"/>
              </a:rPr>
              <a:t> </a:t>
            </a:r>
          </a:p>
          <a:p>
            <a:r>
              <a:rPr lang="en-US" sz="2400" b="1" dirty="0">
                <a:solidFill>
                  <a:srgbClr val="2E75B5"/>
                </a:solidFill>
                <a:latin typeface="Calibri" charset="0"/>
              </a:rPr>
              <a:t>Azure Friday: Azure Container Service 101</a:t>
            </a:r>
          </a:p>
          <a:p>
            <a:r>
              <a:rPr lang="en-US" dirty="0">
                <a:solidFill>
                  <a:srgbClr val="FF0000"/>
                </a:solidFill>
                <a:latin typeface="Calibri" charset="0"/>
                <a:hlinkClick r:id="rId3"/>
              </a:rPr>
              <a:t>https://channel9.msdn.com/Shows/Azure-Friday/Azure-Container-Service-101</a:t>
            </a:r>
            <a:endParaRPr lang="en-US" dirty="0">
              <a:solidFill>
                <a:srgbClr val="FF0000"/>
              </a:solidFill>
              <a:latin typeface="Calibri" charset="0"/>
            </a:endParaRPr>
          </a:p>
          <a:p>
            <a:r>
              <a:rPr lang="en-US" dirty="0">
                <a:solidFill>
                  <a:srgbClr val="FF0000"/>
                </a:solidFill>
                <a:latin typeface="Calibri" charset="0"/>
              </a:rPr>
              <a:t> </a:t>
            </a:r>
          </a:p>
          <a:p>
            <a:r>
              <a:rPr lang="en-US" sz="2400" b="1" dirty="0">
                <a:solidFill>
                  <a:srgbClr val="2E75B5"/>
                </a:solidFill>
                <a:latin typeface="Calibri" charset="0"/>
              </a:rPr>
              <a:t>Azure Friday: Scaling Azure Container Service</a:t>
            </a:r>
          </a:p>
          <a:p>
            <a:r>
              <a:rPr lang="en-US" dirty="0">
                <a:latin typeface="Calibri" charset="0"/>
                <a:hlinkClick r:id="rId4"/>
              </a:rPr>
              <a:t>https://channel9.msdn.com/Shows/Azure-Friday/Scaling-Azure-Container-Service</a:t>
            </a:r>
            <a:endParaRPr lang="en-US" dirty="0">
              <a:latin typeface="Calibri" charset="0"/>
            </a:endParaRPr>
          </a:p>
          <a:p>
            <a:r>
              <a:rPr lang="en-US" dirty="0">
                <a:solidFill>
                  <a:srgbClr val="FF0000"/>
                </a:solidFill>
                <a:latin typeface="Calibri" charset="0"/>
              </a:rPr>
              <a:t> </a:t>
            </a:r>
          </a:p>
          <a:p>
            <a:r>
              <a:rPr lang="en-US" sz="2400" b="1" dirty="0">
                <a:solidFill>
                  <a:srgbClr val="2E75B5"/>
                </a:solidFill>
                <a:latin typeface="Calibri" charset="0"/>
              </a:rPr>
              <a:t>//Build 2016: Building Applications Using the Azure Container Service</a:t>
            </a:r>
          </a:p>
          <a:p>
            <a:r>
              <a:rPr lang="en-US" dirty="0">
                <a:solidFill>
                  <a:srgbClr val="FF0000"/>
                </a:solidFill>
                <a:latin typeface="Calibri" charset="0"/>
                <a:hlinkClick r:id="rId5"/>
              </a:rPr>
              <a:t>https://channel9.msdn.com/Events/Build/2016/B822</a:t>
            </a:r>
            <a:endParaRPr lang="en-US" dirty="0">
              <a:solidFill>
                <a:srgbClr val="FF0000"/>
              </a:solidFill>
              <a:latin typeface="Calibri" charset="0"/>
            </a:endParaRPr>
          </a:p>
          <a:p>
            <a:r>
              <a:rPr lang="en-US" dirty="0">
                <a:solidFill>
                  <a:srgbClr val="FF0000"/>
                </a:solidFill>
                <a:latin typeface="Calibri" charset="0"/>
              </a:rPr>
              <a:t> </a:t>
            </a:r>
          </a:p>
          <a:p>
            <a:r>
              <a:rPr lang="en-US" sz="2400" b="1" dirty="0">
                <a:solidFill>
                  <a:srgbClr val="2E75B5"/>
                </a:solidFill>
                <a:latin typeface="Calibri" charset="0"/>
              </a:rPr>
              <a:t>Interview: Azure Container Service Strategy</a:t>
            </a:r>
          </a:p>
          <a:p>
            <a:r>
              <a:rPr lang="en-US" dirty="0">
                <a:solidFill>
                  <a:srgbClr val="FF0000"/>
                </a:solidFill>
                <a:latin typeface="Calibri" charset="0"/>
                <a:hlinkClick r:id="rId6"/>
              </a:rPr>
              <a:t>http://www.microsoftcloudshow.com/podcast/Episodes/115-azure-container-service-acs-with-microsoft-s-ross-gardler?utm_content=buffereb3c1&amp;utm_medium=social&amp;utm_source=twitter.com&amp;utm_campaign=buffer</a:t>
            </a:r>
            <a:endParaRPr lang="en-US" dirty="0">
              <a:solidFill>
                <a:srgbClr val="FF0000"/>
              </a:solidFill>
              <a:latin typeface="Calibri" charset="0"/>
            </a:endParaRPr>
          </a:p>
          <a:p>
            <a:r>
              <a:rPr lang="en-US" dirty="0">
                <a:solidFill>
                  <a:srgbClr val="FF0000"/>
                </a:solidFill>
                <a:latin typeface="Calibri" charset="0"/>
              </a:rPr>
              <a:t> </a:t>
            </a:r>
          </a:p>
          <a:p>
            <a:r>
              <a:rPr lang="en-US" sz="2400" b="1" dirty="0">
                <a:solidFill>
                  <a:srgbClr val="2E75B5"/>
                </a:solidFill>
                <a:latin typeface="Calibri" charset="0"/>
              </a:rPr>
              <a:t>Demo: Introduction to Docker and Azure Container Service</a:t>
            </a:r>
          </a:p>
          <a:p>
            <a:r>
              <a:rPr lang="en-US" dirty="0">
                <a:solidFill>
                  <a:srgbClr val="FF0000"/>
                </a:solidFill>
                <a:latin typeface="Calibri" charset="0"/>
                <a:hlinkClick r:id="rId7"/>
              </a:rPr>
              <a:t>https://channel9.msdn.com/Shows/Cloud+Cover/Episode-198-Azure-Container-Service-with-Ross-Gardler</a:t>
            </a:r>
            <a:endParaRPr lang="en-US" dirty="0">
              <a:solidFill>
                <a:srgbClr val="FF0000"/>
              </a:solidFill>
              <a:latin typeface="Calibri" charset="0"/>
            </a:endParaRPr>
          </a:p>
          <a:p>
            <a:r>
              <a:rPr lang="en-US" dirty="0">
                <a:solidFill>
                  <a:srgbClr val="FF0000"/>
                </a:solidFill>
                <a:latin typeface="Calibri" charset="0"/>
              </a:rPr>
              <a:t> </a:t>
            </a:r>
          </a:p>
          <a:p>
            <a:r>
              <a:rPr lang="en-US" sz="2400" b="1" dirty="0">
                <a:solidFill>
                  <a:srgbClr val="2E75B5"/>
                </a:solidFill>
                <a:latin typeface="Calibri" charset="0"/>
              </a:rPr>
              <a:t>Demo: Getting started developing with Docker and Azure Container Service</a:t>
            </a:r>
          </a:p>
          <a:p>
            <a:r>
              <a:rPr lang="en-US" dirty="0">
                <a:latin typeface="Calibri" charset="0"/>
                <a:hlinkClick r:id="rId8"/>
              </a:rPr>
              <a:t>https://channel9.msdn.com/Events/Visual-Studio/Connect-event-2015/915</a:t>
            </a:r>
            <a:endParaRPr lang="en-US" dirty="0">
              <a:effectLst/>
              <a:latin typeface="Calibri" charset="0"/>
            </a:endParaRPr>
          </a:p>
        </p:txBody>
      </p:sp>
    </p:spTree>
    <p:extLst>
      <p:ext uri="{BB962C8B-B14F-4D97-AF65-F5344CB8AC3E}">
        <p14:creationId xmlns:p14="http://schemas.microsoft.com/office/powerpoint/2010/main" val="287501283"/>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Customer’s pain points</a:t>
            </a:r>
          </a:p>
        </p:txBody>
      </p:sp>
      <p:graphicFrame>
        <p:nvGraphicFramePr>
          <p:cNvPr id="4" name="Diagram 3"/>
          <p:cNvGraphicFramePr/>
          <p:nvPr>
            <p:extLst/>
          </p:nvPr>
        </p:nvGraphicFramePr>
        <p:xfrm>
          <a:off x="274639" y="1058862"/>
          <a:ext cx="11963398" cy="5638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Rectangle 1"/>
          <p:cNvSpPr/>
          <p:nvPr/>
        </p:nvSpPr>
        <p:spPr>
          <a:xfrm>
            <a:off x="8383873" y="6436052"/>
            <a:ext cx="3780330" cy="523220"/>
          </a:xfrm>
          <a:prstGeom prst="rect">
            <a:avLst/>
          </a:prstGeom>
        </p:spPr>
        <p:txBody>
          <a:bodyPr wrap="none">
            <a:spAutoFit/>
          </a:bodyPr>
          <a:lstStyle/>
          <a:p>
            <a:r>
              <a:rPr lang="en-US" sz="1400"/>
              <a:t>Source:</a:t>
            </a:r>
          </a:p>
          <a:p>
            <a:r>
              <a:rPr lang="en-US" sz="1400"/>
              <a:t>http://</a:t>
            </a:r>
            <a:r>
              <a:rPr lang="en-US" sz="1400" err="1"/>
              <a:t>www.slideshare.net</a:t>
            </a:r>
            <a:r>
              <a:rPr lang="en-US" sz="1400"/>
              <a:t>/</a:t>
            </a:r>
            <a:r>
              <a:rPr lang="en-US" sz="1400" err="1"/>
              <a:t>dotCloud</a:t>
            </a:r>
            <a:r>
              <a:rPr lang="en-US" sz="1400"/>
              <a:t>/why-</a:t>
            </a:r>
            <a:r>
              <a:rPr lang="en-US" sz="1400" err="1"/>
              <a:t>docker</a:t>
            </a:r>
            <a:endParaRPr lang="en-US" sz="1400"/>
          </a:p>
        </p:txBody>
      </p:sp>
    </p:spTree>
    <p:extLst>
      <p:ext uri="{BB962C8B-B14F-4D97-AF65-F5344CB8AC3E}">
        <p14:creationId xmlns:p14="http://schemas.microsoft.com/office/powerpoint/2010/main" val="1648550695"/>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Challenges between developers and IT</a:t>
            </a:r>
          </a:p>
        </p:txBody>
      </p:sp>
      <p:graphicFrame>
        <p:nvGraphicFramePr>
          <p:cNvPr id="95" name="Table 94"/>
          <p:cNvGraphicFramePr>
            <a:graphicFrameLocks noGrp="1"/>
          </p:cNvGraphicFramePr>
          <p:nvPr>
            <p:extLst/>
          </p:nvPr>
        </p:nvGraphicFramePr>
        <p:xfrm>
          <a:off x="236648" y="1287941"/>
          <a:ext cx="11718704" cy="5303360"/>
        </p:xfrm>
        <a:graphic>
          <a:graphicData uri="http://schemas.openxmlformats.org/drawingml/2006/table">
            <a:tbl>
              <a:tblPr firstRow="1" bandRow="1">
                <a:tableStyleId>{5C22544A-7EE6-4342-B048-85BDC9FD1C3A}</a:tableStyleId>
              </a:tblPr>
              <a:tblGrid>
                <a:gridCol w="4895561">
                  <a:extLst>
                    <a:ext uri="{9D8B030D-6E8A-4147-A177-3AD203B41FA5}">
                      <a16:colId xmlns:a16="http://schemas.microsoft.com/office/drawing/2014/main" val="4274719993"/>
                    </a:ext>
                  </a:extLst>
                </a:gridCol>
                <a:gridCol w="1489382">
                  <a:extLst>
                    <a:ext uri="{9D8B030D-6E8A-4147-A177-3AD203B41FA5}">
                      <a16:colId xmlns:a16="http://schemas.microsoft.com/office/drawing/2014/main" val="3775651033"/>
                    </a:ext>
                  </a:extLst>
                </a:gridCol>
                <a:gridCol w="5333761">
                  <a:extLst>
                    <a:ext uri="{9D8B030D-6E8A-4147-A177-3AD203B41FA5}">
                      <a16:colId xmlns:a16="http://schemas.microsoft.com/office/drawing/2014/main" val="58485764"/>
                    </a:ext>
                  </a:extLst>
                </a:gridCol>
              </a:tblGrid>
              <a:tr h="1325840">
                <a:tc>
                  <a:txBody>
                    <a:bodyPr/>
                    <a:lstStyle/>
                    <a:p>
                      <a:pPr marL="0" marR="0" indent="0" algn="l" defTabSz="914192" rtl="0" eaLnBrk="1" fontAlgn="auto" latinLnBrk="0" hangingPunct="1">
                        <a:lnSpc>
                          <a:spcPct val="100000"/>
                        </a:lnSpc>
                        <a:spcBef>
                          <a:spcPts val="0"/>
                        </a:spcBef>
                        <a:spcAft>
                          <a:spcPts val="0"/>
                        </a:spcAft>
                        <a:buClrTx/>
                        <a:buSzTx/>
                        <a:buFontTx/>
                        <a:buNone/>
                        <a:tabLst/>
                        <a:defRPr/>
                      </a:pPr>
                      <a:r>
                        <a:rPr lang="en-US" sz="3600" b="0" dirty="0">
                          <a:solidFill>
                            <a:srgbClr val="FFFFFF"/>
                          </a:solidFill>
                          <a:latin typeface="+mj-lt"/>
                        </a:rPr>
                        <a:t>Developers</a:t>
                      </a:r>
                    </a:p>
                  </a:txBody>
                  <a:tcPr marL="1097280" marR="182880" marT="46630" marB="46630" anchor="ctr">
                    <a:lnL w="57150" cap="flat" cmpd="sng" algn="ctr">
                      <a:solidFill>
                        <a:srgbClr val="FFFFFF"/>
                      </a:solid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rgbClr val="FFFFFF"/>
                      </a:solidFill>
                      <a:prstDash val="solid"/>
                      <a:round/>
                      <a:headEnd type="none" w="med" len="med"/>
                      <a:tailEnd type="none" w="med" len="med"/>
                    </a:lnT>
                    <a:lnB w="57150" cap="flat" cmpd="sng" algn="ctr">
                      <a:solidFill>
                        <a:srgbClr val="FFFFFF"/>
                      </a:solidFill>
                      <a:prstDash val="solid"/>
                      <a:round/>
                      <a:headEnd type="none" w="med" len="med"/>
                      <a:tailEnd type="none" w="med" len="med"/>
                    </a:lnB>
                    <a:solidFill>
                      <a:srgbClr val="00BCF2"/>
                    </a:solidFill>
                  </a:tcPr>
                </a:tc>
                <a:tc>
                  <a:txBody>
                    <a:bodyPr/>
                    <a:lstStyle/>
                    <a:p>
                      <a:endParaRPr lang="en-US" sz="3200" dirty="0">
                        <a:solidFill>
                          <a:srgbClr val="FFFFFF"/>
                        </a:solidFill>
                        <a:latin typeface="+mj-lt"/>
                      </a:endParaRPr>
                    </a:p>
                  </a:txBody>
                  <a:tcPr marL="1097280" marR="182880" marT="46630" marB="4663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rgbClr val="FFFFFF"/>
                      </a:solidFill>
                      <a:prstDash val="solid"/>
                      <a:round/>
                      <a:headEnd type="none" w="med" len="med"/>
                      <a:tailEnd type="none" w="med" len="med"/>
                    </a:lnT>
                    <a:lnB w="57150" cap="flat" cmpd="sng" algn="ctr">
                      <a:solidFill>
                        <a:srgbClr val="FFFFFF"/>
                      </a:solidFill>
                      <a:prstDash val="solid"/>
                      <a:round/>
                      <a:headEnd type="none" w="med" len="med"/>
                      <a:tailEnd type="none" w="med" len="med"/>
                    </a:lnB>
                    <a:gradFill>
                      <a:gsLst>
                        <a:gs pos="0">
                          <a:srgbClr val="00BCF2"/>
                        </a:gs>
                        <a:gs pos="92000">
                          <a:srgbClr val="0078D7"/>
                        </a:gs>
                      </a:gsLst>
                      <a:lin ang="0" scaled="0"/>
                    </a:gradFill>
                  </a:tcPr>
                </a:tc>
                <a:tc>
                  <a:txBody>
                    <a:bodyPr/>
                    <a:lstStyle/>
                    <a:p>
                      <a:pPr marL="0" marR="0" lvl="0" indent="0" algn="l" defTabSz="914192" rtl="0" eaLnBrk="1" fontAlgn="auto" latinLnBrk="0" hangingPunct="1">
                        <a:lnSpc>
                          <a:spcPct val="90000"/>
                        </a:lnSpc>
                        <a:spcBef>
                          <a:spcPts val="0"/>
                        </a:spcBef>
                        <a:spcAft>
                          <a:spcPts val="120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mj-lt"/>
                          <a:ea typeface="+mn-ea"/>
                          <a:cs typeface="+mn-cs"/>
                        </a:rPr>
                        <a:t>IT</a:t>
                      </a:r>
                    </a:p>
                  </a:txBody>
                  <a:tcPr marL="1097280" marR="182880" marT="46630" marB="46630" anchor="ctr">
                    <a:lnL w="12700" cap="flat" cmpd="sng" algn="ctr">
                      <a:noFill/>
                      <a:prstDash val="solid"/>
                      <a:round/>
                      <a:headEnd type="none" w="med" len="med"/>
                      <a:tailEnd type="none" w="med" len="med"/>
                    </a:lnL>
                    <a:lnR w="57150" cap="flat" cmpd="sng" algn="ctr">
                      <a:solidFill>
                        <a:srgbClr val="FFFFFF"/>
                      </a:solidFill>
                      <a:prstDash val="solid"/>
                      <a:round/>
                      <a:headEnd type="none" w="med" len="med"/>
                      <a:tailEnd type="none" w="med" len="med"/>
                    </a:lnR>
                    <a:lnT w="57150" cap="flat" cmpd="sng" algn="ctr">
                      <a:solidFill>
                        <a:srgbClr val="FFFFFF"/>
                      </a:solidFill>
                      <a:prstDash val="solid"/>
                      <a:round/>
                      <a:headEnd type="none" w="med" len="med"/>
                      <a:tailEnd type="none" w="med" len="med"/>
                    </a:lnT>
                    <a:lnB w="57150" cap="flat" cmpd="sng" algn="ctr">
                      <a:solidFill>
                        <a:srgbClr val="FFFFFF"/>
                      </a:solidFill>
                      <a:prstDash val="solid"/>
                      <a:round/>
                      <a:headEnd type="none" w="med" len="med"/>
                      <a:tailEnd type="none" w="med" len="med"/>
                    </a:lnB>
                    <a:solidFill>
                      <a:srgbClr val="0078D7"/>
                    </a:solidFill>
                  </a:tcPr>
                </a:tc>
                <a:extLst>
                  <a:ext uri="{0D108BD9-81ED-4DB2-BD59-A6C34878D82A}">
                    <a16:rowId xmlns:a16="http://schemas.microsoft.com/office/drawing/2014/main" val="2141592850"/>
                  </a:ext>
                </a:extLst>
              </a:tr>
              <a:tr h="1325840">
                <a:tc>
                  <a:txBody>
                    <a:bodyPr/>
                    <a:lstStyle/>
                    <a:p>
                      <a:pPr marL="0" marR="0" indent="0" algn="l" defTabSz="914192" rtl="0" eaLnBrk="1" fontAlgn="auto" latinLnBrk="0" hangingPunct="1">
                        <a:lnSpc>
                          <a:spcPct val="100000"/>
                        </a:lnSpc>
                        <a:spcBef>
                          <a:spcPts val="0"/>
                        </a:spcBef>
                        <a:spcAft>
                          <a:spcPts val="0"/>
                        </a:spcAft>
                        <a:buClrTx/>
                        <a:buSzTx/>
                        <a:buFontTx/>
                        <a:buNone/>
                        <a:tabLst/>
                        <a:defRPr/>
                      </a:pPr>
                      <a:r>
                        <a:rPr lang="en-US" sz="2000" b="0" dirty="0">
                          <a:solidFill>
                            <a:srgbClr val="333333"/>
                          </a:solidFill>
                        </a:rPr>
                        <a:t>I need to create applications </a:t>
                      </a:r>
                      <a:br>
                        <a:rPr lang="en-US" sz="2000" b="0" dirty="0">
                          <a:solidFill>
                            <a:srgbClr val="333333"/>
                          </a:solidFill>
                        </a:rPr>
                      </a:br>
                      <a:r>
                        <a:rPr lang="en-US" sz="2000" b="0" dirty="0">
                          <a:solidFill>
                            <a:srgbClr val="333333"/>
                          </a:solidFill>
                        </a:rPr>
                        <a:t>at a competitive rate without </a:t>
                      </a:r>
                      <a:br>
                        <a:rPr lang="en-US" sz="2000" b="0" dirty="0">
                          <a:solidFill>
                            <a:srgbClr val="333333"/>
                          </a:solidFill>
                        </a:rPr>
                      </a:br>
                      <a:r>
                        <a:rPr lang="en-US" sz="2000" b="0" dirty="0">
                          <a:solidFill>
                            <a:srgbClr val="333333"/>
                          </a:solidFill>
                        </a:rPr>
                        <a:t>worrying about IT.</a:t>
                      </a:r>
                    </a:p>
                  </a:txBody>
                  <a:tcPr marL="182880" marR="182880" marT="182880" marB="46630">
                    <a:lnL w="57150" cap="flat" cmpd="sng" algn="ctr">
                      <a:solidFill>
                        <a:srgbClr val="FFFFFF"/>
                      </a:solidFill>
                      <a:prstDash val="solid"/>
                      <a:round/>
                      <a:headEnd type="none" w="med" len="med"/>
                      <a:tailEnd type="none" w="med" len="med"/>
                    </a:lnL>
                    <a:lnR w="57150" cap="flat" cmpd="sng" algn="ctr">
                      <a:solidFill>
                        <a:srgbClr val="FFFFFF"/>
                      </a:solidFill>
                      <a:prstDash val="solid"/>
                      <a:round/>
                      <a:headEnd type="none" w="med" len="med"/>
                      <a:tailEnd type="none" w="med" len="med"/>
                    </a:lnR>
                    <a:lnT w="57150" cap="flat" cmpd="sng" algn="ctr">
                      <a:solidFill>
                        <a:srgbClr val="FFFFFF"/>
                      </a:solidFill>
                      <a:prstDash val="solid"/>
                      <a:round/>
                      <a:headEnd type="none" w="med" len="med"/>
                      <a:tailEnd type="none" w="med" len="med"/>
                    </a:lnT>
                    <a:lnB w="57150" cap="flat" cmpd="sng" algn="ctr">
                      <a:solidFill>
                        <a:srgbClr val="FFFFFF"/>
                      </a:solidFill>
                      <a:prstDash val="solid"/>
                      <a:round/>
                      <a:headEnd type="none" w="med" len="med"/>
                      <a:tailEnd type="none" w="med" len="med"/>
                    </a:lnB>
                    <a:solidFill>
                      <a:schemeClr val="bg1">
                        <a:lumMod val="95000"/>
                      </a:schemeClr>
                    </a:solidFill>
                  </a:tcPr>
                </a:tc>
                <a:tc>
                  <a:txBody>
                    <a:bodyPr/>
                    <a:lstStyle/>
                    <a:p>
                      <a:endParaRPr lang="en-US" sz="1800" dirty="0"/>
                    </a:p>
                  </a:txBody>
                  <a:tcPr marL="182880" marR="182880" marT="182880" marB="46630">
                    <a:lnL w="57150" cap="flat" cmpd="sng" algn="ctr">
                      <a:solidFill>
                        <a:srgbClr val="FFFFFF"/>
                      </a:solidFill>
                      <a:prstDash val="solid"/>
                      <a:round/>
                      <a:headEnd type="none" w="med" len="med"/>
                      <a:tailEnd type="none" w="med" len="med"/>
                    </a:lnL>
                    <a:lnR w="57150" cap="flat" cmpd="sng" algn="ctr">
                      <a:solidFill>
                        <a:srgbClr val="FFFFFF"/>
                      </a:solidFill>
                      <a:prstDash val="solid"/>
                      <a:round/>
                      <a:headEnd type="none" w="med" len="med"/>
                      <a:tailEnd type="none" w="med" len="med"/>
                    </a:lnR>
                    <a:lnT w="57150" cap="flat" cmpd="sng" algn="ctr">
                      <a:solidFill>
                        <a:srgbClr val="FFFFFF"/>
                      </a:solidFill>
                      <a:prstDash val="solid"/>
                      <a:round/>
                      <a:headEnd type="none" w="med" len="med"/>
                      <a:tailEnd type="none" w="med" len="med"/>
                    </a:lnT>
                    <a:lnB w="57150" cap="flat" cmpd="sng" algn="ctr">
                      <a:solidFill>
                        <a:srgbClr val="FFFFFF"/>
                      </a:solidFill>
                      <a:prstDash val="solid"/>
                      <a:round/>
                      <a:headEnd type="none" w="med" len="med"/>
                      <a:tailEnd type="none" w="med" len="med"/>
                    </a:lnB>
                    <a:solidFill>
                      <a:srgbClr val="333333"/>
                    </a:solidFill>
                  </a:tcPr>
                </a:tc>
                <a:tc>
                  <a:txBody>
                    <a:bodyPr/>
                    <a:lstStyle/>
                    <a:p>
                      <a:pPr marL="0" marR="0" lvl="0" indent="0" algn="l" defTabSz="914192" rtl="0" eaLnBrk="1" fontAlgn="auto" latinLnBrk="0" hangingPunct="1">
                        <a:lnSpc>
                          <a:spcPct val="90000"/>
                        </a:lnSpc>
                        <a:spcBef>
                          <a:spcPts val="0"/>
                        </a:spcBef>
                        <a:spcAft>
                          <a:spcPts val="1200"/>
                        </a:spcAft>
                        <a:buClrTx/>
                        <a:buSzTx/>
                        <a:buFontTx/>
                        <a:buNone/>
                        <a:tabLst/>
                        <a:defRPr/>
                      </a:pPr>
                      <a:r>
                        <a:rPr kumimoji="0" lang="en-US" sz="2000" b="0" i="0" u="none" strike="noStrike" kern="1200" cap="none" spc="0" normalizeH="0" baseline="0" noProof="0" dirty="0">
                          <a:ln>
                            <a:noFill/>
                          </a:ln>
                          <a:solidFill>
                            <a:srgbClr val="333333"/>
                          </a:solidFill>
                          <a:effectLst/>
                          <a:uLnTx/>
                          <a:uFillTx/>
                          <a:latin typeface="+mn-lt"/>
                          <a:ea typeface="+mn-ea"/>
                          <a:cs typeface="+mn-cs"/>
                        </a:rPr>
                        <a:t>I need to manage servers </a:t>
                      </a:r>
                      <a:br>
                        <a:rPr kumimoji="0" lang="en-US" sz="2000" b="0" i="0" u="none" strike="noStrike" kern="1200" cap="none" spc="0" normalizeH="0" baseline="0" noProof="0" dirty="0">
                          <a:ln>
                            <a:noFill/>
                          </a:ln>
                          <a:solidFill>
                            <a:srgbClr val="333333"/>
                          </a:solidFill>
                          <a:effectLst/>
                          <a:uLnTx/>
                          <a:uFillTx/>
                          <a:latin typeface="+mn-lt"/>
                          <a:ea typeface="+mn-ea"/>
                          <a:cs typeface="+mn-cs"/>
                        </a:rPr>
                      </a:br>
                      <a:r>
                        <a:rPr kumimoji="0" lang="en-US" sz="2000" b="0" i="0" u="none" strike="noStrike" kern="1200" cap="none" spc="0" normalizeH="0" baseline="0" noProof="0" dirty="0">
                          <a:ln>
                            <a:noFill/>
                          </a:ln>
                          <a:solidFill>
                            <a:srgbClr val="333333"/>
                          </a:solidFill>
                          <a:effectLst/>
                          <a:uLnTx/>
                          <a:uFillTx/>
                          <a:latin typeface="+mn-lt"/>
                          <a:ea typeface="+mn-ea"/>
                          <a:cs typeface="+mn-cs"/>
                        </a:rPr>
                        <a:t>and maintain compliance </a:t>
                      </a:r>
                      <a:br>
                        <a:rPr kumimoji="0" lang="en-US" sz="2000" b="0" i="0" u="none" strike="noStrike" kern="1200" cap="none" spc="0" normalizeH="0" baseline="0" noProof="0" dirty="0">
                          <a:ln>
                            <a:noFill/>
                          </a:ln>
                          <a:solidFill>
                            <a:srgbClr val="333333"/>
                          </a:solidFill>
                          <a:effectLst/>
                          <a:uLnTx/>
                          <a:uFillTx/>
                          <a:latin typeface="+mn-lt"/>
                          <a:ea typeface="+mn-ea"/>
                          <a:cs typeface="+mn-cs"/>
                        </a:rPr>
                      </a:br>
                      <a:r>
                        <a:rPr kumimoji="0" lang="en-US" sz="2000" b="0" i="0" u="none" strike="noStrike" kern="1200" cap="none" spc="0" normalizeH="0" baseline="0" noProof="0" dirty="0">
                          <a:ln>
                            <a:noFill/>
                          </a:ln>
                          <a:solidFill>
                            <a:srgbClr val="333333"/>
                          </a:solidFill>
                          <a:effectLst/>
                          <a:uLnTx/>
                          <a:uFillTx/>
                          <a:latin typeface="+mn-lt"/>
                          <a:ea typeface="+mn-ea"/>
                          <a:cs typeface="+mn-cs"/>
                        </a:rPr>
                        <a:t>with little disruption.</a:t>
                      </a:r>
                    </a:p>
                  </a:txBody>
                  <a:tcPr marL="182880" marR="182880" marT="182880" marB="46630">
                    <a:lnL w="57150" cap="flat" cmpd="sng" algn="ctr">
                      <a:solidFill>
                        <a:srgbClr val="FFFFFF"/>
                      </a:solidFill>
                      <a:prstDash val="solid"/>
                      <a:round/>
                      <a:headEnd type="none" w="med" len="med"/>
                      <a:tailEnd type="none" w="med" len="med"/>
                    </a:lnL>
                    <a:lnR w="57150" cap="flat" cmpd="sng" algn="ctr">
                      <a:solidFill>
                        <a:srgbClr val="FFFFFF"/>
                      </a:solidFill>
                      <a:prstDash val="solid"/>
                      <a:round/>
                      <a:headEnd type="none" w="med" len="med"/>
                      <a:tailEnd type="none" w="med" len="med"/>
                    </a:lnR>
                    <a:lnT w="57150" cap="flat" cmpd="sng" algn="ctr">
                      <a:solidFill>
                        <a:srgbClr val="FFFFFF"/>
                      </a:solidFill>
                      <a:prstDash val="solid"/>
                      <a:round/>
                      <a:headEnd type="none" w="med" len="med"/>
                      <a:tailEnd type="none" w="med" len="med"/>
                    </a:lnT>
                    <a:lnB w="57150" cap="flat" cmpd="sng" algn="ctr">
                      <a:solidFill>
                        <a:srgbClr val="FFFFFF"/>
                      </a:solidFill>
                      <a:prstDash val="solid"/>
                      <a:round/>
                      <a:headEnd type="none" w="med" len="med"/>
                      <a:tailEnd type="none" w="med" len="med"/>
                    </a:lnB>
                    <a:solidFill>
                      <a:srgbClr val="EEEEEE"/>
                    </a:solidFill>
                  </a:tcPr>
                </a:tc>
                <a:extLst>
                  <a:ext uri="{0D108BD9-81ED-4DB2-BD59-A6C34878D82A}">
                    <a16:rowId xmlns:a16="http://schemas.microsoft.com/office/drawing/2014/main" val="3460841798"/>
                  </a:ext>
                </a:extLst>
              </a:tr>
              <a:tr h="1325840">
                <a:tc>
                  <a:txBody>
                    <a:bodyPr/>
                    <a:lstStyle/>
                    <a:p>
                      <a:pPr marL="0" marR="0" indent="0" algn="l" defTabSz="914192" rtl="0" eaLnBrk="1" fontAlgn="auto" latinLnBrk="0" hangingPunct="1">
                        <a:lnSpc>
                          <a:spcPct val="100000"/>
                        </a:lnSpc>
                        <a:spcBef>
                          <a:spcPts val="0"/>
                        </a:spcBef>
                        <a:spcAft>
                          <a:spcPts val="0"/>
                        </a:spcAft>
                        <a:buClrTx/>
                        <a:buSzTx/>
                        <a:buFontTx/>
                        <a:buNone/>
                        <a:tabLst/>
                        <a:defRPr/>
                      </a:pPr>
                      <a:r>
                        <a:rPr lang="en-US" sz="2000" b="0" dirty="0">
                          <a:solidFill>
                            <a:srgbClr val="333333"/>
                          </a:solidFill>
                        </a:rPr>
                        <a:t>New</a:t>
                      </a:r>
                      <a:r>
                        <a:rPr lang="en-US" sz="2000" b="0" baseline="0" dirty="0">
                          <a:solidFill>
                            <a:srgbClr val="333333"/>
                          </a:solidFill>
                        </a:rPr>
                        <a:t> applications run smoothly on </a:t>
                      </a:r>
                      <a:br>
                        <a:rPr lang="en-US" sz="2000" b="0" baseline="0" dirty="0">
                          <a:solidFill>
                            <a:srgbClr val="333333"/>
                          </a:solidFill>
                        </a:rPr>
                      </a:br>
                      <a:r>
                        <a:rPr lang="en-US" sz="2000" b="0" baseline="0" dirty="0">
                          <a:solidFill>
                            <a:srgbClr val="333333"/>
                          </a:solidFill>
                        </a:rPr>
                        <a:t>my machines but malfunction on traditional IT server.</a:t>
                      </a:r>
                    </a:p>
                  </a:txBody>
                  <a:tcPr marL="182880" marR="182880" marT="182880" marB="46630">
                    <a:lnL w="57150" cap="flat" cmpd="sng" algn="ctr">
                      <a:solidFill>
                        <a:srgbClr val="FFFFFF"/>
                      </a:solidFill>
                      <a:prstDash val="solid"/>
                      <a:round/>
                      <a:headEnd type="none" w="med" len="med"/>
                      <a:tailEnd type="none" w="med" len="med"/>
                    </a:lnL>
                    <a:lnR w="57150" cap="flat" cmpd="sng" algn="ctr">
                      <a:solidFill>
                        <a:srgbClr val="FFFFFF"/>
                      </a:solidFill>
                      <a:prstDash val="solid"/>
                      <a:round/>
                      <a:headEnd type="none" w="med" len="med"/>
                      <a:tailEnd type="none" w="med" len="med"/>
                    </a:lnR>
                    <a:lnT w="57150" cap="flat" cmpd="sng" algn="ctr">
                      <a:solidFill>
                        <a:srgbClr val="FFFFFF"/>
                      </a:solidFill>
                      <a:prstDash val="solid"/>
                      <a:round/>
                      <a:headEnd type="none" w="med" len="med"/>
                      <a:tailEnd type="none" w="med" len="med"/>
                    </a:lnT>
                    <a:lnB w="57150" cap="flat" cmpd="sng" algn="ctr">
                      <a:solidFill>
                        <a:srgbClr val="FFFFFF"/>
                      </a:solidFill>
                      <a:prstDash val="solid"/>
                      <a:round/>
                      <a:headEnd type="none" w="med" len="med"/>
                      <a:tailEnd type="none" w="med" len="med"/>
                    </a:lnB>
                    <a:solidFill>
                      <a:schemeClr val="bg1">
                        <a:lumMod val="95000"/>
                      </a:schemeClr>
                    </a:solidFill>
                  </a:tcPr>
                </a:tc>
                <a:tc>
                  <a:txBody>
                    <a:bodyPr/>
                    <a:lstStyle/>
                    <a:p>
                      <a:endParaRPr lang="en-US" sz="1800" dirty="0"/>
                    </a:p>
                  </a:txBody>
                  <a:tcPr marL="182880" marR="182880" marT="182880" marB="46630">
                    <a:lnL w="57150" cap="flat" cmpd="sng" algn="ctr">
                      <a:solidFill>
                        <a:srgbClr val="FFFFFF"/>
                      </a:solidFill>
                      <a:prstDash val="solid"/>
                      <a:round/>
                      <a:headEnd type="none" w="med" len="med"/>
                      <a:tailEnd type="none" w="med" len="med"/>
                    </a:lnL>
                    <a:lnR w="57150" cap="flat" cmpd="sng" algn="ctr">
                      <a:solidFill>
                        <a:srgbClr val="FFFFFF"/>
                      </a:solidFill>
                      <a:prstDash val="solid"/>
                      <a:round/>
                      <a:headEnd type="none" w="med" len="med"/>
                      <a:tailEnd type="none" w="med" len="med"/>
                    </a:lnR>
                    <a:lnT w="57150" cap="flat" cmpd="sng" algn="ctr">
                      <a:solidFill>
                        <a:srgbClr val="FFFFFF"/>
                      </a:solidFill>
                      <a:prstDash val="solid"/>
                      <a:round/>
                      <a:headEnd type="none" w="med" len="med"/>
                      <a:tailEnd type="none" w="med" len="med"/>
                    </a:lnT>
                    <a:lnB w="57150" cap="flat" cmpd="sng" algn="ctr">
                      <a:solidFill>
                        <a:srgbClr val="FFFFFF"/>
                      </a:solidFill>
                      <a:prstDash val="solid"/>
                      <a:round/>
                      <a:headEnd type="none" w="med" len="med"/>
                      <a:tailEnd type="none" w="med" len="med"/>
                    </a:lnB>
                    <a:solidFill>
                      <a:srgbClr val="333333"/>
                    </a:solidFill>
                  </a:tcPr>
                </a:tc>
                <a:tc>
                  <a:txBody>
                    <a:bodyPr/>
                    <a:lstStyle/>
                    <a:p>
                      <a:pPr marL="0" marR="0" lvl="0" indent="0" algn="l" defTabSz="914192" rtl="0" eaLnBrk="1" fontAlgn="auto" latinLnBrk="0" hangingPunct="1">
                        <a:lnSpc>
                          <a:spcPct val="90000"/>
                        </a:lnSpc>
                        <a:spcBef>
                          <a:spcPts val="0"/>
                        </a:spcBef>
                        <a:spcAft>
                          <a:spcPts val="1200"/>
                        </a:spcAft>
                        <a:buClrTx/>
                        <a:buSzTx/>
                        <a:buFontTx/>
                        <a:buNone/>
                        <a:tabLst/>
                        <a:defRPr/>
                      </a:pPr>
                      <a:r>
                        <a:rPr kumimoji="0" lang="en-US" sz="2000" b="0" i="0" u="none" strike="noStrike" kern="1200" cap="none" spc="0" normalizeH="0" baseline="0" noProof="0" dirty="0">
                          <a:ln>
                            <a:noFill/>
                          </a:ln>
                          <a:solidFill>
                            <a:srgbClr val="333333"/>
                          </a:solidFill>
                          <a:effectLst/>
                          <a:uLnTx/>
                          <a:uFillTx/>
                          <a:latin typeface="+mn-lt"/>
                          <a:ea typeface="+mn-ea"/>
                          <a:cs typeface="+mn-cs"/>
                        </a:rPr>
                        <a:t>I’m unsure of how to integrate </a:t>
                      </a:r>
                      <a:br>
                        <a:rPr kumimoji="0" lang="en-US" sz="2000" b="0" i="0" u="none" strike="noStrike" kern="1200" cap="none" spc="0" normalizeH="0" baseline="0" noProof="0" dirty="0">
                          <a:ln>
                            <a:noFill/>
                          </a:ln>
                          <a:solidFill>
                            <a:srgbClr val="333333"/>
                          </a:solidFill>
                          <a:effectLst/>
                          <a:uLnTx/>
                          <a:uFillTx/>
                          <a:latin typeface="+mn-lt"/>
                          <a:ea typeface="+mn-ea"/>
                          <a:cs typeface="+mn-cs"/>
                        </a:rPr>
                      </a:br>
                      <a:r>
                        <a:rPr kumimoji="0" lang="en-US" sz="2000" b="0" i="0" u="none" strike="noStrike" kern="1200" cap="none" spc="0" normalizeH="0" baseline="0" noProof="0" dirty="0">
                          <a:ln>
                            <a:noFill/>
                          </a:ln>
                          <a:solidFill>
                            <a:srgbClr val="333333"/>
                          </a:solidFill>
                          <a:effectLst/>
                          <a:uLnTx/>
                          <a:uFillTx/>
                          <a:latin typeface="+mn-lt"/>
                          <a:ea typeface="+mn-ea"/>
                          <a:cs typeface="+mn-cs"/>
                        </a:rPr>
                        <a:t>unfamiliar applications, and </a:t>
                      </a:r>
                      <a:br>
                        <a:rPr kumimoji="0" lang="en-US" sz="2000" b="0" i="0" u="none" strike="noStrike" kern="1200" cap="none" spc="0" normalizeH="0" baseline="0" noProof="0" dirty="0">
                          <a:ln>
                            <a:noFill/>
                          </a:ln>
                          <a:solidFill>
                            <a:srgbClr val="333333"/>
                          </a:solidFill>
                          <a:effectLst/>
                          <a:uLnTx/>
                          <a:uFillTx/>
                          <a:latin typeface="+mn-lt"/>
                          <a:ea typeface="+mn-ea"/>
                          <a:cs typeface="+mn-cs"/>
                        </a:rPr>
                      </a:br>
                      <a:r>
                        <a:rPr kumimoji="0" lang="en-US" sz="2000" b="0" i="0" u="none" strike="noStrike" kern="1200" cap="none" spc="0" normalizeH="0" baseline="0" noProof="0" dirty="0">
                          <a:ln>
                            <a:noFill/>
                          </a:ln>
                          <a:solidFill>
                            <a:srgbClr val="333333"/>
                          </a:solidFill>
                          <a:effectLst/>
                          <a:uLnTx/>
                          <a:uFillTx/>
                          <a:latin typeface="+mn-lt"/>
                          <a:ea typeface="+mn-ea"/>
                          <a:cs typeface="+mn-cs"/>
                        </a:rPr>
                        <a:t>I require help from developers.</a:t>
                      </a:r>
                    </a:p>
                  </a:txBody>
                  <a:tcPr marL="182880" marR="182880" marT="182880" marB="46630">
                    <a:lnL w="57150" cap="flat" cmpd="sng" algn="ctr">
                      <a:solidFill>
                        <a:srgbClr val="FFFFFF"/>
                      </a:solidFill>
                      <a:prstDash val="solid"/>
                      <a:round/>
                      <a:headEnd type="none" w="med" len="med"/>
                      <a:tailEnd type="none" w="med" len="med"/>
                    </a:lnL>
                    <a:lnR w="57150" cap="flat" cmpd="sng" algn="ctr">
                      <a:solidFill>
                        <a:srgbClr val="FFFFFF"/>
                      </a:solidFill>
                      <a:prstDash val="solid"/>
                      <a:round/>
                      <a:headEnd type="none" w="med" len="med"/>
                      <a:tailEnd type="none" w="med" len="med"/>
                    </a:lnR>
                    <a:lnT w="57150" cap="flat" cmpd="sng" algn="ctr">
                      <a:solidFill>
                        <a:srgbClr val="FFFFFF"/>
                      </a:solidFill>
                      <a:prstDash val="solid"/>
                      <a:round/>
                      <a:headEnd type="none" w="med" len="med"/>
                      <a:tailEnd type="none" w="med" len="med"/>
                    </a:lnT>
                    <a:lnB w="57150" cap="flat" cmpd="sng" algn="ctr">
                      <a:solidFill>
                        <a:srgbClr val="FFFFFF"/>
                      </a:solidFill>
                      <a:prstDash val="solid"/>
                      <a:round/>
                      <a:headEnd type="none" w="med" len="med"/>
                      <a:tailEnd type="none" w="med" len="med"/>
                    </a:lnB>
                    <a:solidFill>
                      <a:srgbClr val="EEEEEE"/>
                    </a:solidFill>
                  </a:tcPr>
                </a:tc>
                <a:extLst>
                  <a:ext uri="{0D108BD9-81ED-4DB2-BD59-A6C34878D82A}">
                    <a16:rowId xmlns:a16="http://schemas.microsoft.com/office/drawing/2014/main" val="3849561186"/>
                  </a:ext>
                </a:extLst>
              </a:tr>
              <a:tr h="1325840">
                <a:tc>
                  <a:txBody>
                    <a:bodyPr/>
                    <a:lstStyle/>
                    <a:p>
                      <a:pPr marL="0" marR="0" indent="0" algn="l" defTabSz="914192" rtl="0" eaLnBrk="1" fontAlgn="auto" latinLnBrk="0" hangingPunct="1">
                        <a:lnSpc>
                          <a:spcPct val="100000"/>
                        </a:lnSpc>
                        <a:spcBef>
                          <a:spcPts val="0"/>
                        </a:spcBef>
                        <a:spcAft>
                          <a:spcPts val="0"/>
                        </a:spcAft>
                        <a:buClrTx/>
                        <a:buSzTx/>
                        <a:buFontTx/>
                        <a:buNone/>
                        <a:tabLst/>
                        <a:defRPr/>
                      </a:pPr>
                      <a:r>
                        <a:rPr lang="en-US" sz="2000" b="0" baseline="0" dirty="0">
                          <a:solidFill>
                            <a:srgbClr val="333333"/>
                          </a:solidFill>
                        </a:rPr>
                        <a:t>My productivity and application innovation become suspended </a:t>
                      </a:r>
                      <a:br>
                        <a:rPr lang="en-US" sz="2000" b="0" baseline="0" dirty="0">
                          <a:solidFill>
                            <a:srgbClr val="333333"/>
                          </a:solidFill>
                        </a:rPr>
                      </a:br>
                      <a:r>
                        <a:rPr lang="en-US" sz="2000" b="0" baseline="0" dirty="0">
                          <a:solidFill>
                            <a:srgbClr val="333333"/>
                          </a:solidFill>
                        </a:rPr>
                        <a:t>when I have to wait on IT.</a:t>
                      </a:r>
                      <a:endParaRPr lang="en-US" sz="2000" b="0" dirty="0">
                        <a:solidFill>
                          <a:srgbClr val="333333"/>
                        </a:solidFill>
                      </a:endParaRPr>
                    </a:p>
                  </a:txBody>
                  <a:tcPr marL="182880" marR="182880" marT="182880" marB="46630">
                    <a:lnL w="57150" cap="flat" cmpd="sng" algn="ctr">
                      <a:solidFill>
                        <a:srgbClr val="FFFFFF"/>
                      </a:solidFill>
                      <a:prstDash val="solid"/>
                      <a:round/>
                      <a:headEnd type="none" w="med" len="med"/>
                      <a:tailEnd type="none" w="med" len="med"/>
                    </a:lnL>
                    <a:lnR w="57150" cap="flat" cmpd="sng" algn="ctr">
                      <a:solidFill>
                        <a:srgbClr val="FFFFFF"/>
                      </a:solidFill>
                      <a:prstDash val="solid"/>
                      <a:round/>
                      <a:headEnd type="none" w="med" len="med"/>
                      <a:tailEnd type="none" w="med" len="med"/>
                    </a:lnR>
                    <a:lnT w="57150" cap="flat" cmpd="sng" algn="ctr">
                      <a:solidFill>
                        <a:srgbClr val="FFFFFF"/>
                      </a:solidFill>
                      <a:prstDash val="solid"/>
                      <a:round/>
                      <a:headEnd type="none" w="med" len="med"/>
                      <a:tailEnd type="none" w="med" len="med"/>
                    </a:lnT>
                    <a:lnB w="57150" cap="flat" cmpd="sng" algn="ctr">
                      <a:solidFill>
                        <a:srgbClr val="FFFFFF"/>
                      </a:solidFill>
                      <a:prstDash val="solid"/>
                      <a:round/>
                      <a:headEnd type="none" w="med" len="med"/>
                      <a:tailEnd type="none" w="med" len="med"/>
                    </a:lnB>
                    <a:solidFill>
                      <a:schemeClr val="bg1">
                        <a:lumMod val="95000"/>
                      </a:schemeClr>
                    </a:solidFill>
                  </a:tcPr>
                </a:tc>
                <a:tc>
                  <a:txBody>
                    <a:bodyPr/>
                    <a:lstStyle/>
                    <a:p>
                      <a:endParaRPr lang="en-US" sz="1800" dirty="0"/>
                    </a:p>
                  </a:txBody>
                  <a:tcPr marL="182880" marR="182880" marT="182880" marB="46630">
                    <a:lnL w="57150" cap="flat" cmpd="sng" algn="ctr">
                      <a:solidFill>
                        <a:srgbClr val="FFFFFF"/>
                      </a:solidFill>
                      <a:prstDash val="solid"/>
                      <a:round/>
                      <a:headEnd type="none" w="med" len="med"/>
                      <a:tailEnd type="none" w="med" len="med"/>
                    </a:lnL>
                    <a:lnR w="57150" cap="flat" cmpd="sng" algn="ctr">
                      <a:solidFill>
                        <a:srgbClr val="FFFFFF"/>
                      </a:solidFill>
                      <a:prstDash val="solid"/>
                      <a:round/>
                      <a:headEnd type="none" w="med" len="med"/>
                      <a:tailEnd type="none" w="med" len="med"/>
                    </a:lnR>
                    <a:lnT w="57150" cap="flat" cmpd="sng" algn="ctr">
                      <a:solidFill>
                        <a:srgbClr val="FFFFFF"/>
                      </a:solidFill>
                      <a:prstDash val="solid"/>
                      <a:round/>
                      <a:headEnd type="none" w="med" len="med"/>
                      <a:tailEnd type="none" w="med" len="med"/>
                    </a:lnT>
                    <a:lnB w="57150" cap="flat" cmpd="sng" algn="ctr">
                      <a:solidFill>
                        <a:srgbClr val="FFFFFF"/>
                      </a:solidFill>
                      <a:prstDash val="solid"/>
                      <a:round/>
                      <a:headEnd type="none" w="med" len="med"/>
                      <a:tailEnd type="none" w="med" len="med"/>
                    </a:lnB>
                    <a:solidFill>
                      <a:srgbClr val="333333"/>
                    </a:solidFill>
                  </a:tcPr>
                </a:tc>
                <a:tc>
                  <a:txBody>
                    <a:bodyPr/>
                    <a:lstStyle/>
                    <a:p>
                      <a:pPr marL="0" marR="0" lvl="0" indent="0" algn="l" defTabSz="914192" rtl="0" eaLnBrk="1" fontAlgn="auto" latinLnBrk="0" hangingPunct="1">
                        <a:lnSpc>
                          <a:spcPct val="90000"/>
                        </a:lnSpc>
                        <a:spcBef>
                          <a:spcPts val="0"/>
                        </a:spcBef>
                        <a:spcAft>
                          <a:spcPts val="1200"/>
                        </a:spcAft>
                        <a:buClrTx/>
                        <a:buSzTx/>
                        <a:buFontTx/>
                        <a:buNone/>
                        <a:tabLst/>
                        <a:defRPr/>
                      </a:pPr>
                      <a:r>
                        <a:rPr kumimoji="0" lang="en-US" sz="2000" b="0" i="0" u="none" strike="noStrike" kern="1200" cap="none" spc="0" normalizeH="0" baseline="0" noProof="0" dirty="0">
                          <a:ln>
                            <a:noFill/>
                          </a:ln>
                          <a:solidFill>
                            <a:srgbClr val="333333"/>
                          </a:solidFill>
                          <a:effectLst/>
                          <a:uLnTx/>
                          <a:uFillTx/>
                          <a:latin typeface="+mn-lt"/>
                          <a:ea typeface="+mn-ea"/>
                          <a:cs typeface="+mn-cs"/>
                        </a:rPr>
                        <a:t>I’m unable to focus on both server protection and application compliance.</a:t>
                      </a:r>
                    </a:p>
                  </a:txBody>
                  <a:tcPr marL="182880" marR="182880" marT="182880" marB="46630">
                    <a:lnL w="57150" cap="flat" cmpd="sng" algn="ctr">
                      <a:solidFill>
                        <a:srgbClr val="FFFFFF"/>
                      </a:solidFill>
                      <a:prstDash val="solid"/>
                      <a:round/>
                      <a:headEnd type="none" w="med" len="med"/>
                      <a:tailEnd type="none" w="med" len="med"/>
                    </a:lnL>
                    <a:lnR w="57150" cap="flat" cmpd="sng" algn="ctr">
                      <a:solidFill>
                        <a:srgbClr val="FFFFFF"/>
                      </a:solidFill>
                      <a:prstDash val="solid"/>
                      <a:round/>
                      <a:headEnd type="none" w="med" len="med"/>
                      <a:tailEnd type="none" w="med" len="med"/>
                    </a:lnR>
                    <a:lnT w="57150" cap="flat" cmpd="sng" algn="ctr">
                      <a:solidFill>
                        <a:srgbClr val="FFFFFF"/>
                      </a:solidFill>
                      <a:prstDash val="solid"/>
                      <a:round/>
                      <a:headEnd type="none" w="med" len="med"/>
                      <a:tailEnd type="none" w="med" len="med"/>
                    </a:lnT>
                    <a:lnB w="57150" cap="flat" cmpd="sng" algn="ctr">
                      <a:solidFill>
                        <a:srgbClr val="FFFFFF"/>
                      </a:solidFill>
                      <a:prstDash val="solid"/>
                      <a:round/>
                      <a:headEnd type="none" w="med" len="med"/>
                      <a:tailEnd type="none" w="med" len="med"/>
                    </a:lnB>
                    <a:solidFill>
                      <a:srgbClr val="EEEEEE"/>
                    </a:solidFill>
                  </a:tcPr>
                </a:tc>
                <a:extLst>
                  <a:ext uri="{0D108BD9-81ED-4DB2-BD59-A6C34878D82A}">
                    <a16:rowId xmlns:a16="http://schemas.microsoft.com/office/drawing/2014/main" val="2854750743"/>
                  </a:ext>
                </a:extLst>
              </a:tr>
            </a:tbl>
          </a:graphicData>
        </a:graphic>
      </p:graphicFrame>
      <p:sp>
        <p:nvSpPr>
          <p:cNvPr id="92" name="Freeform 3"/>
          <p:cNvSpPr>
            <a:spLocks noChangeAspect="1" noEditPoints="1"/>
          </p:cNvSpPr>
          <p:nvPr/>
        </p:nvSpPr>
        <p:spPr bwMode="auto">
          <a:xfrm>
            <a:off x="437731" y="1705045"/>
            <a:ext cx="654469" cy="541720"/>
          </a:xfrm>
          <a:custGeom>
            <a:avLst/>
            <a:gdLst>
              <a:gd name="T0" fmla="*/ 363 w 400"/>
              <a:gd name="T1" fmla="*/ 109 h 330"/>
              <a:gd name="T2" fmla="*/ 340 w 400"/>
              <a:gd name="T3" fmla="*/ 131 h 330"/>
              <a:gd name="T4" fmla="*/ 363 w 400"/>
              <a:gd name="T5" fmla="*/ 154 h 330"/>
              <a:gd name="T6" fmla="*/ 385 w 400"/>
              <a:gd name="T7" fmla="*/ 131 h 330"/>
              <a:gd name="T8" fmla="*/ 363 w 400"/>
              <a:gd name="T9" fmla="*/ 109 h 330"/>
              <a:gd name="T10" fmla="*/ 37 w 400"/>
              <a:gd name="T11" fmla="*/ 109 h 330"/>
              <a:gd name="T12" fmla="*/ 15 w 400"/>
              <a:gd name="T13" fmla="*/ 131 h 330"/>
              <a:gd name="T14" fmla="*/ 37 w 400"/>
              <a:gd name="T15" fmla="*/ 154 h 330"/>
              <a:gd name="T16" fmla="*/ 60 w 400"/>
              <a:gd name="T17" fmla="*/ 131 h 330"/>
              <a:gd name="T18" fmla="*/ 37 w 400"/>
              <a:gd name="T19" fmla="*/ 109 h 330"/>
              <a:gd name="T20" fmla="*/ 295 w 400"/>
              <a:gd name="T21" fmla="*/ 67 h 330"/>
              <a:gd name="T22" fmla="*/ 262 w 400"/>
              <a:gd name="T23" fmla="*/ 101 h 330"/>
              <a:gd name="T24" fmla="*/ 295 w 400"/>
              <a:gd name="T25" fmla="*/ 135 h 330"/>
              <a:gd name="T26" fmla="*/ 329 w 400"/>
              <a:gd name="T27" fmla="*/ 101 h 330"/>
              <a:gd name="T28" fmla="*/ 295 w 400"/>
              <a:gd name="T29" fmla="*/ 67 h 330"/>
              <a:gd name="T30" fmla="*/ 400 w 400"/>
              <a:gd name="T31" fmla="*/ 272 h 330"/>
              <a:gd name="T32" fmla="*/ 362 w 400"/>
              <a:gd name="T33" fmla="*/ 272 h 330"/>
              <a:gd name="T34" fmla="*/ 362 w 400"/>
              <a:gd name="T35" fmla="*/ 202 h 330"/>
              <a:gd name="T36" fmla="*/ 352 w 400"/>
              <a:gd name="T37" fmla="*/ 169 h 330"/>
              <a:gd name="T38" fmla="*/ 363 w 400"/>
              <a:gd name="T39" fmla="*/ 167 h 330"/>
              <a:gd name="T40" fmla="*/ 400 w 400"/>
              <a:gd name="T41" fmla="*/ 204 h 330"/>
              <a:gd name="T42" fmla="*/ 400 w 400"/>
              <a:gd name="T43" fmla="*/ 272 h 330"/>
              <a:gd name="T44" fmla="*/ 105 w 400"/>
              <a:gd name="T45" fmla="*/ 67 h 330"/>
              <a:gd name="T46" fmla="*/ 71 w 400"/>
              <a:gd name="T47" fmla="*/ 101 h 330"/>
              <a:gd name="T48" fmla="*/ 105 w 400"/>
              <a:gd name="T49" fmla="*/ 135 h 330"/>
              <a:gd name="T50" fmla="*/ 138 w 400"/>
              <a:gd name="T51" fmla="*/ 101 h 330"/>
              <a:gd name="T52" fmla="*/ 105 w 400"/>
              <a:gd name="T53" fmla="*/ 67 h 330"/>
              <a:gd name="T54" fmla="*/ 37 w 400"/>
              <a:gd name="T55" fmla="*/ 167 h 330"/>
              <a:gd name="T56" fmla="*/ 48 w 400"/>
              <a:gd name="T57" fmla="*/ 169 h 330"/>
              <a:gd name="T58" fmla="*/ 38 w 400"/>
              <a:gd name="T59" fmla="*/ 202 h 330"/>
              <a:gd name="T60" fmla="*/ 38 w 400"/>
              <a:gd name="T61" fmla="*/ 272 h 330"/>
              <a:gd name="T62" fmla="*/ 0 w 400"/>
              <a:gd name="T63" fmla="*/ 272 h 330"/>
              <a:gd name="T64" fmla="*/ 0 w 400"/>
              <a:gd name="T65" fmla="*/ 204 h 330"/>
              <a:gd name="T66" fmla="*/ 37 w 400"/>
              <a:gd name="T67" fmla="*/ 167 h 330"/>
              <a:gd name="T68" fmla="*/ 200 w 400"/>
              <a:gd name="T69" fmla="*/ 0 h 330"/>
              <a:gd name="T70" fmla="*/ 150 w 400"/>
              <a:gd name="T71" fmla="*/ 50 h 330"/>
              <a:gd name="T72" fmla="*/ 200 w 400"/>
              <a:gd name="T73" fmla="*/ 100 h 330"/>
              <a:gd name="T74" fmla="*/ 250 w 400"/>
              <a:gd name="T75" fmla="*/ 50 h 330"/>
              <a:gd name="T76" fmla="*/ 200 w 400"/>
              <a:gd name="T77" fmla="*/ 0 h 330"/>
              <a:gd name="T78" fmla="*/ 349 w 400"/>
              <a:gd name="T79" fmla="*/ 299 h 330"/>
              <a:gd name="T80" fmla="*/ 290 w 400"/>
              <a:gd name="T81" fmla="*/ 299 h 330"/>
              <a:gd name="T82" fmla="*/ 290 w 400"/>
              <a:gd name="T83" fmla="*/ 191 h 330"/>
              <a:gd name="T84" fmla="*/ 280 w 400"/>
              <a:gd name="T85" fmla="*/ 150 h 330"/>
              <a:gd name="T86" fmla="*/ 295 w 400"/>
              <a:gd name="T87" fmla="*/ 148 h 330"/>
              <a:gd name="T88" fmla="*/ 349 w 400"/>
              <a:gd name="T89" fmla="*/ 202 h 330"/>
              <a:gd name="T90" fmla="*/ 349 w 400"/>
              <a:gd name="T91" fmla="*/ 299 h 330"/>
              <a:gd name="T92" fmla="*/ 110 w 400"/>
              <a:gd name="T93" fmla="*/ 191 h 330"/>
              <a:gd name="T94" fmla="*/ 110 w 400"/>
              <a:gd name="T95" fmla="*/ 299 h 330"/>
              <a:gd name="T96" fmla="*/ 51 w 400"/>
              <a:gd name="T97" fmla="*/ 299 h 330"/>
              <a:gd name="T98" fmla="*/ 51 w 400"/>
              <a:gd name="T99" fmla="*/ 202 h 330"/>
              <a:gd name="T100" fmla="*/ 105 w 400"/>
              <a:gd name="T101" fmla="*/ 148 h 330"/>
              <a:gd name="T102" fmla="*/ 120 w 400"/>
              <a:gd name="T103" fmla="*/ 150 h 330"/>
              <a:gd name="T104" fmla="*/ 110 w 400"/>
              <a:gd name="T105" fmla="*/ 191 h 330"/>
              <a:gd name="T106" fmla="*/ 122 w 400"/>
              <a:gd name="T107" fmla="*/ 330 h 330"/>
              <a:gd name="T108" fmla="*/ 278 w 400"/>
              <a:gd name="T109" fmla="*/ 330 h 330"/>
              <a:gd name="T110" fmla="*/ 278 w 400"/>
              <a:gd name="T111" fmla="*/ 191 h 330"/>
              <a:gd name="T112" fmla="*/ 200 w 400"/>
              <a:gd name="T113" fmla="*/ 113 h 330"/>
              <a:gd name="T114" fmla="*/ 122 w 400"/>
              <a:gd name="T115" fmla="*/ 191 h 330"/>
              <a:gd name="T116" fmla="*/ 122 w 400"/>
              <a:gd name="T117" fmla="*/ 33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00" h="330">
                <a:moveTo>
                  <a:pt x="363" y="109"/>
                </a:moveTo>
                <a:cubicBezTo>
                  <a:pt x="350" y="109"/>
                  <a:pt x="340" y="119"/>
                  <a:pt x="340" y="131"/>
                </a:cubicBezTo>
                <a:cubicBezTo>
                  <a:pt x="340" y="144"/>
                  <a:pt x="350" y="154"/>
                  <a:pt x="363" y="154"/>
                </a:cubicBezTo>
                <a:cubicBezTo>
                  <a:pt x="375" y="154"/>
                  <a:pt x="385" y="144"/>
                  <a:pt x="385" y="131"/>
                </a:cubicBezTo>
                <a:cubicBezTo>
                  <a:pt x="385" y="119"/>
                  <a:pt x="375" y="109"/>
                  <a:pt x="363" y="109"/>
                </a:cubicBezTo>
                <a:close/>
                <a:moveTo>
                  <a:pt x="37" y="109"/>
                </a:moveTo>
                <a:cubicBezTo>
                  <a:pt x="25" y="109"/>
                  <a:pt x="15" y="119"/>
                  <a:pt x="15" y="131"/>
                </a:cubicBezTo>
                <a:cubicBezTo>
                  <a:pt x="15" y="144"/>
                  <a:pt x="25" y="154"/>
                  <a:pt x="37" y="154"/>
                </a:cubicBezTo>
                <a:cubicBezTo>
                  <a:pt x="50" y="154"/>
                  <a:pt x="60" y="144"/>
                  <a:pt x="60" y="131"/>
                </a:cubicBezTo>
                <a:cubicBezTo>
                  <a:pt x="60" y="119"/>
                  <a:pt x="50" y="109"/>
                  <a:pt x="37" y="109"/>
                </a:cubicBezTo>
                <a:close/>
                <a:moveTo>
                  <a:pt x="295" y="67"/>
                </a:moveTo>
                <a:cubicBezTo>
                  <a:pt x="277" y="67"/>
                  <a:pt x="262" y="83"/>
                  <a:pt x="262" y="101"/>
                </a:cubicBezTo>
                <a:cubicBezTo>
                  <a:pt x="262" y="120"/>
                  <a:pt x="277" y="135"/>
                  <a:pt x="295" y="135"/>
                </a:cubicBezTo>
                <a:cubicBezTo>
                  <a:pt x="314" y="135"/>
                  <a:pt x="329" y="120"/>
                  <a:pt x="329" y="101"/>
                </a:cubicBezTo>
                <a:cubicBezTo>
                  <a:pt x="329" y="83"/>
                  <a:pt x="314" y="67"/>
                  <a:pt x="295" y="67"/>
                </a:cubicBezTo>
                <a:close/>
                <a:moveTo>
                  <a:pt x="400" y="272"/>
                </a:moveTo>
                <a:cubicBezTo>
                  <a:pt x="362" y="272"/>
                  <a:pt x="362" y="272"/>
                  <a:pt x="362" y="272"/>
                </a:cubicBezTo>
                <a:cubicBezTo>
                  <a:pt x="362" y="202"/>
                  <a:pt x="362" y="202"/>
                  <a:pt x="362" y="202"/>
                </a:cubicBezTo>
                <a:cubicBezTo>
                  <a:pt x="362" y="190"/>
                  <a:pt x="358" y="178"/>
                  <a:pt x="352" y="169"/>
                </a:cubicBezTo>
                <a:cubicBezTo>
                  <a:pt x="356" y="168"/>
                  <a:pt x="359" y="167"/>
                  <a:pt x="363" y="167"/>
                </a:cubicBezTo>
                <a:cubicBezTo>
                  <a:pt x="383" y="167"/>
                  <a:pt x="400" y="184"/>
                  <a:pt x="400" y="204"/>
                </a:cubicBezTo>
                <a:lnTo>
                  <a:pt x="400" y="272"/>
                </a:lnTo>
                <a:close/>
                <a:moveTo>
                  <a:pt x="105" y="67"/>
                </a:moveTo>
                <a:cubicBezTo>
                  <a:pt x="86" y="67"/>
                  <a:pt x="71" y="83"/>
                  <a:pt x="71" y="101"/>
                </a:cubicBezTo>
                <a:cubicBezTo>
                  <a:pt x="71" y="120"/>
                  <a:pt x="86" y="135"/>
                  <a:pt x="105" y="135"/>
                </a:cubicBezTo>
                <a:cubicBezTo>
                  <a:pt x="123" y="135"/>
                  <a:pt x="138" y="120"/>
                  <a:pt x="138" y="101"/>
                </a:cubicBezTo>
                <a:cubicBezTo>
                  <a:pt x="138" y="83"/>
                  <a:pt x="123" y="67"/>
                  <a:pt x="105" y="67"/>
                </a:cubicBezTo>
                <a:close/>
                <a:moveTo>
                  <a:pt x="37" y="167"/>
                </a:moveTo>
                <a:cubicBezTo>
                  <a:pt x="41" y="167"/>
                  <a:pt x="44" y="168"/>
                  <a:pt x="48" y="169"/>
                </a:cubicBezTo>
                <a:cubicBezTo>
                  <a:pt x="42" y="178"/>
                  <a:pt x="38" y="190"/>
                  <a:pt x="38" y="202"/>
                </a:cubicBezTo>
                <a:cubicBezTo>
                  <a:pt x="38" y="272"/>
                  <a:pt x="38" y="272"/>
                  <a:pt x="38" y="272"/>
                </a:cubicBezTo>
                <a:cubicBezTo>
                  <a:pt x="0" y="272"/>
                  <a:pt x="0" y="272"/>
                  <a:pt x="0" y="272"/>
                </a:cubicBezTo>
                <a:cubicBezTo>
                  <a:pt x="0" y="204"/>
                  <a:pt x="0" y="204"/>
                  <a:pt x="0" y="204"/>
                </a:cubicBezTo>
                <a:cubicBezTo>
                  <a:pt x="0" y="184"/>
                  <a:pt x="17" y="167"/>
                  <a:pt x="37" y="167"/>
                </a:cubicBezTo>
                <a:close/>
                <a:moveTo>
                  <a:pt x="200" y="0"/>
                </a:moveTo>
                <a:cubicBezTo>
                  <a:pt x="173" y="0"/>
                  <a:pt x="150" y="22"/>
                  <a:pt x="150" y="50"/>
                </a:cubicBezTo>
                <a:cubicBezTo>
                  <a:pt x="150" y="77"/>
                  <a:pt x="173" y="100"/>
                  <a:pt x="200" y="100"/>
                </a:cubicBezTo>
                <a:cubicBezTo>
                  <a:pt x="227" y="100"/>
                  <a:pt x="250" y="77"/>
                  <a:pt x="250" y="50"/>
                </a:cubicBezTo>
                <a:cubicBezTo>
                  <a:pt x="250" y="22"/>
                  <a:pt x="227" y="0"/>
                  <a:pt x="200" y="0"/>
                </a:cubicBezTo>
                <a:close/>
                <a:moveTo>
                  <a:pt x="349" y="299"/>
                </a:moveTo>
                <a:cubicBezTo>
                  <a:pt x="290" y="299"/>
                  <a:pt x="290" y="299"/>
                  <a:pt x="290" y="299"/>
                </a:cubicBezTo>
                <a:cubicBezTo>
                  <a:pt x="290" y="191"/>
                  <a:pt x="290" y="191"/>
                  <a:pt x="290" y="191"/>
                </a:cubicBezTo>
                <a:cubicBezTo>
                  <a:pt x="290" y="176"/>
                  <a:pt x="287" y="163"/>
                  <a:pt x="280" y="150"/>
                </a:cubicBezTo>
                <a:cubicBezTo>
                  <a:pt x="285" y="149"/>
                  <a:pt x="290" y="148"/>
                  <a:pt x="295" y="148"/>
                </a:cubicBezTo>
                <a:cubicBezTo>
                  <a:pt x="325" y="148"/>
                  <a:pt x="349" y="172"/>
                  <a:pt x="349" y="202"/>
                </a:cubicBezTo>
                <a:lnTo>
                  <a:pt x="349" y="299"/>
                </a:lnTo>
                <a:close/>
                <a:moveTo>
                  <a:pt x="110" y="191"/>
                </a:moveTo>
                <a:cubicBezTo>
                  <a:pt x="110" y="299"/>
                  <a:pt x="110" y="299"/>
                  <a:pt x="110" y="299"/>
                </a:cubicBezTo>
                <a:cubicBezTo>
                  <a:pt x="51" y="299"/>
                  <a:pt x="51" y="299"/>
                  <a:pt x="51" y="299"/>
                </a:cubicBezTo>
                <a:cubicBezTo>
                  <a:pt x="51" y="202"/>
                  <a:pt x="51" y="202"/>
                  <a:pt x="51" y="202"/>
                </a:cubicBezTo>
                <a:cubicBezTo>
                  <a:pt x="51" y="172"/>
                  <a:pt x="75" y="148"/>
                  <a:pt x="105" y="148"/>
                </a:cubicBezTo>
                <a:cubicBezTo>
                  <a:pt x="110" y="148"/>
                  <a:pt x="115" y="149"/>
                  <a:pt x="120" y="150"/>
                </a:cubicBezTo>
                <a:cubicBezTo>
                  <a:pt x="113" y="163"/>
                  <a:pt x="110" y="176"/>
                  <a:pt x="110" y="191"/>
                </a:cubicBezTo>
                <a:close/>
                <a:moveTo>
                  <a:pt x="122" y="330"/>
                </a:moveTo>
                <a:cubicBezTo>
                  <a:pt x="278" y="330"/>
                  <a:pt x="278" y="330"/>
                  <a:pt x="278" y="330"/>
                </a:cubicBezTo>
                <a:cubicBezTo>
                  <a:pt x="278" y="191"/>
                  <a:pt x="278" y="191"/>
                  <a:pt x="278" y="191"/>
                </a:cubicBezTo>
                <a:cubicBezTo>
                  <a:pt x="278" y="148"/>
                  <a:pt x="243" y="113"/>
                  <a:pt x="200" y="113"/>
                </a:cubicBezTo>
                <a:cubicBezTo>
                  <a:pt x="157" y="113"/>
                  <a:pt x="122" y="148"/>
                  <a:pt x="122" y="191"/>
                </a:cubicBezTo>
                <a:lnTo>
                  <a:pt x="122" y="330"/>
                </a:lnTo>
                <a:close/>
              </a:path>
            </a:pathLst>
          </a:custGeom>
          <a:solidFill>
            <a:srgbClr val="FFFFFF"/>
          </a:solidFill>
          <a:ln>
            <a:noFill/>
          </a:ln>
          <a:extLst/>
        </p:spPr>
        <p:txBody>
          <a:bodyPr vert="horz" wrap="square" lIns="91414" tIns="45706" rIns="91414" bIns="45706" numCol="1" anchor="t" anchorCtr="0" compatLnSpc="1">
            <a:prstTxWarp prst="textNoShape">
              <a:avLst/>
            </a:prstTxWarp>
          </a:bodyPr>
          <a:lstStyle/>
          <a:p>
            <a:pPr defTabSz="932384">
              <a:defRPr/>
            </a:pPr>
            <a:endParaRPr lang="en-US" kern="0">
              <a:solidFill>
                <a:srgbClr val="505050"/>
              </a:solidFill>
            </a:endParaRPr>
          </a:p>
        </p:txBody>
      </p:sp>
      <p:sp>
        <p:nvSpPr>
          <p:cNvPr id="93" name="Freeform 5"/>
          <p:cNvSpPr>
            <a:spLocks noEditPoints="1"/>
          </p:cNvSpPr>
          <p:nvPr/>
        </p:nvSpPr>
        <p:spPr bwMode="auto">
          <a:xfrm>
            <a:off x="6950782" y="1676400"/>
            <a:ext cx="554918" cy="599010"/>
          </a:xfrm>
          <a:custGeom>
            <a:avLst/>
            <a:gdLst>
              <a:gd name="T0" fmla="*/ 384 w 1600"/>
              <a:gd name="T1" fmla="*/ 0 h 1728"/>
              <a:gd name="T2" fmla="*/ 384 w 1600"/>
              <a:gd name="T3" fmla="*/ 384 h 1728"/>
              <a:gd name="T4" fmla="*/ 1600 w 1600"/>
              <a:gd name="T5" fmla="*/ 896 h 1728"/>
              <a:gd name="T6" fmla="*/ 1562 w 1600"/>
              <a:gd name="T7" fmla="*/ 832 h 1728"/>
              <a:gd name="T8" fmla="*/ 1408 w 1600"/>
              <a:gd name="T9" fmla="*/ 768 h 1728"/>
              <a:gd name="T10" fmla="*/ 1408 w 1600"/>
              <a:gd name="T11" fmla="*/ 398 h 1728"/>
              <a:gd name="T12" fmla="*/ 1362 w 1600"/>
              <a:gd name="T13" fmla="*/ 274 h 1728"/>
              <a:gd name="T14" fmla="*/ 1405 w 1600"/>
              <a:gd name="T15" fmla="*/ 98 h 1728"/>
              <a:gd name="T16" fmla="*/ 1313 w 1600"/>
              <a:gd name="T17" fmla="*/ 65 h 1728"/>
              <a:gd name="T18" fmla="*/ 1121 w 1600"/>
              <a:gd name="T19" fmla="*/ 652 h 1728"/>
              <a:gd name="T20" fmla="*/ 1138 w 1600"/>
              <a:gd name="T21" fmla="*/ 682 h 1728"/>
              <a:gd name="T22" fmla="*/ 1246 w 1600"/>
              <a:gd name="T23" fmla="*/ 686 h 1728"/>
              <a:gd name="T24" fmla="*/ 1344 w 1600"/>
              <a:gd name="T25" fmla="*/ 528 h 1728"/>
              <a:gd name="T26" fmla="*/ 1248 w 1600"/>
              <a:gd name="T27" fmla="*/ 768 h 1728"/>
              <a:gd name="T28" fmla="*/ 1218 w 1600"/>
              <a:gd name="T29" fmla="*/ 804 h 1728"/>
              <a:gd name="T30" fmla="*/ 742 w 1600"/>
              <a:gd name="T31" fmla="*/ 832 h 1728"/>
              <a:gd name="T32" fmla="*/ 704 w 1600"/>
              <a:gd name="T33" fmla="*/ 922 h 1728"/>
              <a:gd name="T34" fmla="*/ 1344 w 1600"/>
              <a:gd name="T35" fmla="*/ 960 h 1728"/>
              <a:gd name="T36" fmla="*/ 1190 w 1600"/>
              <a:gd name="T37" fmla="*/ 1600 h 1728"/>
              <a:gd name="T38" fmla="*/ 1152 w 1600"/>
              <a:gd name="T39" fmla="*/ 1690 h 1728"/>
              <a:gd name="T40" fmla="*/ 1344 w 1600"/>
              <a:gd name="T41" fmla="*/ 1728 h 1728"/>
              <a:gd name="T42" fmla="*/ 1600 w 1600"/>
              <a:gd name="T43" fmla="*/ 1690 h 1728"/>
              <a:gd name="T44" fmla="*/ 576 w 1600"/>
              <a:gd name="T45" fmla="*/ 1280 h 1728"/>
              <a:gd name="T46" fmla="*/ 128 w 1600"/>
              <a:gd name="T47" fmla="*/ 576 h 1728"/>
              <a:gd name="T48" fmla="*/ 0 w 1600"/>
              <a:gd name="T49" fmla="*/ 576 h 1728"/>
              <a:gd name="T50" fmla="*/ 64 w 1600"/>
              <a:gd name="T51" fmla="*/ 1408 h 1728"/>
              <a:gd name="T52" fmla="*/ 256 w 1600"/>
              <a:gd name="T53" fmla="*/ 1600 h 1728"/>
              <a:gd name="T54" fmla="*/ 128 w 1600"/>
              <a:gd name="T55" fmla="*/ 1664 h 1728"/>
              <a:gd name="T56" fmla="*/ 256 w 1600"/>
              <a:gd name="T57" fmla="*/ 1664 h 1728"/>
              <a:gd name="T58" fmla="*/ 448 w 1600"/>
              <a:gd name="T59" fmla="*/ 1728 h 1728"/>
              <a:gd name="T60" fmla="*/ 448 w 1600"/>
              <a:gd name="T61" fmla="*/ 1600 h 1728"/>
              <a:gd name="T62" fmla="*/ 384 w 1600"/>
              <a:gd name="T63" fmla="*/ 1408 h 1728"/>
              <a:gd name="T64" fmla="*/ 640 w 1600"/>
              <a:gd name="T65" fmla="*/ 1344 h 1728"/>
              <a:gd name="T66" fmla="*/ 960 w 1600"/>
              <a:gd name="T67" fmla="*/ 1600 h 1728"/>
              <a:gd name="T68" fmla="*/ 896 w 1600"/>
              <a:gd name="T69" fmla="*/ 1216 h 1728"/>
              <a:gd name="T70" fmla="*/ 896 w 1600"/>
              <a:gd name="T71" fmla="*/ 1152 h 1728"/>
              <a:gd name="T72" fmla="*/ 512 w 1600"/>
              <a:gd name="T73" fmla="*/ 1024 h 1728"/>
              <a:gd name="T74" fmla="*/ 595 w 1600"/>
              <a:gd name="T75" fmla="*/ 753 h 1728"/>
              <a:gd name="T76" fmla="*/ 864 w 1600"/>
              <a:gd name="T77" fmla="*/ 768 h 1728"/>
              <a:gd name="T78" fmla="*/ 864 w 1600"/>
              <a:gd name="T79" fmla="*/ 576 h 1728"/>
              <a:gd name="T80" fmla="*/ 509 w 1600"/>
              <a:gd name="T81" fmla="*/ 477 h 1728"/>
              <a:gd name="T82" fmla="*/ 320 w 1600"/>
              <a:gd name="T83" fmla="*/ 448 h 1728"/>
              <a:gd name="T84" fmla="*/ 192 w 1600"/>
              <a:gd name="T85" fmla="*/ 1088 h 1728"/>
              <a:gd name="T86" fmla="*/ 384 w 1600"/>
              <a:gd name="T87" fmla="*/ 1216 h 1728"/>
              <a:gd name="T88" fmla="*/ 704 w 1600"/>
              <a:gd name="T89" fmla="*/ 1216 h 1728"/>
              <a:gd name="T90" fmla="*/ 768 w 1600"/>
              <a:gd name="T91" fmla="*/ 1728 h 1728"/>
              <a:gd name="T92" fmla="*/ 1024 w 1600"/>
              <a:gd name="T93" fmla="*/ 1664 h 1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600" h="1728">
                <a:moveTo>
                  <a:pt x="192" y="192"/>
                </a:moveTo>
                <a:cubicBezTo>
                  <a:pt x="192" y="86"/>
                  <a:pt x="278" y="0"/>
                  <a:pt x="384" y="0"/>
                </a:cubicBezTo>
                <a:cubicBezTo>
                  <a:pt x="490" y="0"/>
                  <a:pt x="576" y="86"/>
                  <a:pt x="576" y="192"/>
                </a:cubicBezTo>
                <a:cubicBezTo>
                  <a:pt x="576" y="298"/>
                  <a:pt x="490" y="384"/>
                  <a:pt x="384" y="384"/>
                </a:cubicBezTo>
                <a:cubicBezTo>
                  <a:pt x="278" y="384"/>
                  <a:pt x="192" y="298"/>
                  <a:pt x="192" y="192"/>
                </a:cubicBezTo>
                <a:close/>
                <a:moveTo>
                  <a:pt x="1600" y="896"/>
                </a:moveTo>
                <a:cubicBezTo>
                  <a:pt x="1600" y="870"/>
                  <a:pt x="1600" y="870"/>
                  <a:pt x="1600" y="870"/>
                </a:cubicBezTo>
                <a:cubicBezTo>
                  <a:pt x="1600" y="849"/>
                  <a:pt x="1583" y="832"/>
                  <a:pt x="1562" y="832"/>
                </a:cubicBezTo>
                <a:cubicBezTo>
                  <a:pt x="1408" y="832"/>
                  <a:pt x="1408" y="832"/>
                  <a:pt x="1408" y="832"/>
                </a:cubicBezTo>
                <a:cubicBezTo>
                  <a:pt x="1408" y="768"/>
                  <a:pt x="1408" y="768"/>
                  <a:pt x="1408" y="768"/>
                </a:cubicBezTo>
                <a:cubicBezTo>
                  <a:pt x="1408" y="493"/>
                  <a:pt x="1408" y="493"/>
                  <a:pt x="1408" y="493"/>
                </a:cubicBezTo>
                <a:cubicBezTo>
                  <a:pt x="1408" y="398"/>
                  <a:pt x="1408" y="398"/>
                  <a:pt x="1408" y="398"/>
                </a:cubicBezTo>
                <a:cubicBezTo>
                  <a:pt x="1408" y="376"/>
                  <a:pt x="1403" y="355"/>
                  <a:pt x="1393" y="335"/>
                </a:cubicBezTo>
                <a:cubicBezTo>
                  <a:pt x="1362" y="274"/>
                  <a:pt x="1362" y="274"/>
                  <a:pt x="1362" y="274"/>
                </a:cubicBezTo>
                <a:cubicBezTo>
                  <a:pt x="1407" y="116"/>
                  <a:pt x="1407" y="116"/>
                  <a:pt x="1407" y="116"/>
                </a:cubicBezTo>
                <a:cubicBezTo>
                  <a:pt x="1409" y="110"/>
                  <a:pt x="1408" y="103"/>
                  <a:pt x="1405" y="98"/>
                </a:cubicBezTo>
                <a:cubicBezTo>
                  <a:pt x="1402" y="92"/>
                  <a:pt x="1396" y="88"/>
                  <a:pt x="1390" y="86"/>
                </a:cubicBezTo>
                <a:cubicBezTo>
                  <a:pt x="1313" y="65"/>
                  <a:pt x="1313" y="65"/>
                  <a:pt x="1313" y="65"/>
                </a:cubicBezTo>
                <a:cubicBezTo>
                  <a:pt x="1300" y="61"/>
                  <a:pt x="1286" y="69"/>
                  <a:pt x="1282" y="82"/>
                </a:cubicBezTo>
                <a:cubicBezTo>
                  <a:pt x="1121" y="652"/>
                  <a:pt x="1121" y="652"/>
                  <a:pt x="1121" y="652"/>
                </a:cubicBezTo>
                <a:cubicBezTo>
                  <a:pt x="1119" y="658"/>
                  <a:pt x="1120" y="665"/>
                  <a:pt x="1123" y="670"/>
                </a:cubicBezTo>
                <a:cubicBezTo>
                  <a:pt x="1126" y="676"/>
                  <a:pt x="1132" y="680"/>
                  <a:pt x="1138" y="682"/>
                </a:cubicBezTo>
                <a:cubicBezTo>
                  <a:pt x="1215" y="703"/>
                  <a:pt x="1215" y="703"/>
                  <a:pt x="1215" y="703"/>
                </a:cubicBezTo>
                <a:cubicBezTo>
                  <a:pt x="1228" y="707"/>
                  <a:pt x="1242" y="699"/>
                  <a:pt x="1246" y="686"/>
                </a:cubicBezTo>
                <a:cubicBezTo>
                  <a:pt x="1280" y="563"/>
                  <a:pt x="1280" y="563"/>
                  <a:pt x="1280" y="563"/>
                </a:cubicBezTo>
                <a:cubicBezTo>
                  <a:pt x="1344" y="528"/>
                  <a:pt x="1344" y="528"/>
                  <a:pt x="1344" y="528"/>
                </a:cubicBezTo>
                <a:cubicBezTo>
                  <a:pt x="1344" y="768"/>
                  <a:pt x="1344" y="768"/>
                  <a:pt x="1344" y="768"/>
                </a:cubicBezTo>
                <a:cubicBezTo>
                  <a:pt x="1248" y="768"/>
                  <a:pt x="1248" y="768"/>
                  <a:pt x="1248" y="768"/>
                </a:cubicBezTo>
                <a:cubicBezTo>
                  <a:pt x="1246" y="768"/>
                  <a:pt x="1244" y="768"/>
                  <a:pt x="1241" y="769"/>
                </a:cubicBezTo>
                <a:cubicBezTo>
                  <a:pt x="1225" y="773"/>
                  <a:pt x="1215" y="788"/>
                  <a:pt x="1218" y="804"/>
                </a:cubicBezTo>
                <a:cubicBezTo>
                  <a:pt x="1220" y="820"/>
                  <a:pt x="1233" y="832"/>
                  <a:pt x="1249" y="832"/>
                </a:cubicBezTo>
                <a:cubicBezTo>
                  <a:pt x="742" y="832"/>
                  <a:pt x="742" y="832"/>
                  <a:pt x="742" y="832"/>
                </a:cubicBezTo>
                <a:cubicBezTo>
                  <a:pt x="721" y="832"/>
                  <a:pt x="704" y="849"/>
                  <a:pt x="704" y="870"/>
                </a:cubicBezTo>
                <a:cubicBezTo>
                  <a:pt x="704" y="922"/>
                  <a:pt x="704" y="922"/>
                  <a:pt x="704" y="922"/>
                </a:cubicBezTo>
                <a:cubicBezTo>
                  <a:pt x="704" y="943"/>
                  <a:pt x="721" y="960"/>
                  <a:pt x="742" y="960"/>
                </a:cubicBezTo>
                <a:cubicBezTo>
                  <a:pt x="1344" y="960"/>
                  <a:pt x="1344" y="960"/>
                  <a:pt x="1344" y="960"/>
                </a:cubicBezTo>
                <a:cubicBezTo>
                  <a:pt x="1344" y="1600"/>
                  <a:pt x="1344" y="1600"/>
                  <a:pt x="1344" y="1600"/>
                </a:cubicBezTo>
                <a:cubicBezTo>
                  <a:pt x="1190" y="1600"/>
                  <a:pt x="1190" y="1600"/>
                  <a:pt x="1190" y="1600"/>
                </a:cubicBezTo>
                <a:cubicBezTo>
                  <a:pt x="1169" y="1600"/>
                  <a:pt x="1152" y="1617"/>
                  <a:pt x="1152" y="1638"/>
                </a:cubicBezTo>
                <a:cubicBezTo>
                  <a:pt x="1152" y="1690"/>
                  <a:pt x="1152" y="1690"/>
                  <a:pt x="1152" y="1690"/>
                </a:cubicBezTo>
                <a:cubicBezTo>
                  <a:pt x="1152" y="1711"/>
                  <a:pt x="1169" y="1728"/>
                  <a:pt x="1190" y="1728"/>
                </a:cubicBezTo>
                <a:cubicBezTo>
                  <a:pt x="1344" y="1728"/>
                  <a:pt x="1344" y="1728"/>
                  <a:pt x="1344" y="1728"/>
                </a:cubicBezTo>
                <a:cubicBezTo>
                  <a:pt x="1562" y="1728"/>
                  <a:pt x="1562" y="1728"/>
                  <a:pt x="1562" y="1728"/>
                </a:cubicBezTo>
                <a:cubicBezTo>
                  <a:pt x="1583" y="1728"/>
                  <a:pt x="1600" y="1711"/>
                  <a:pt x="1600" y="1690"/>
                </a:cubicBezTo>
                <a:cubicBezTo>
                  <a:pt x="1600" y="896"/>
                  <a:pt x="1600" y="896"/>
                  <a:pt x="1600" y="896"/>
                </a:cubicBezTo>
                <a:close/>
                <a:moveTo>
                  <a:pt x="576" y="1280"/>
                </a:moveTo>
                <a:cubicBezTo>
                  <a:pt x="128" y="1280"/>
                  <a:pt x="128" y="1280"/>
                  <a:pt x="128" y="1280"/>
                </a:cubicBezTo>
                <a:cubicBezTo>
                  <a:pt x="128" y="576"/>
                  <a:pt x="128" y="576"/>
                  <a:pt x="128" y="576"/>
                </a:cubicBezTo>
                <a:cubicBezTo>
                  <a:pt x="128" y="541"/>
                  <a:pt x="99" y="512"/>
                  <a:pt x="64" y="512"/>
                </a:cubicBezTo>
                <a:cubicBezTo>
                  <a:pt x="29" y="512"/>
                  <a:pt x="0" y="541"/>
                  <a:pt x="0" y="576"/>
                </a:cubicBezTo>
                <a:cubicBezTo>
                  <a:pt x="0" y="1344"/>
                  <a:pt x="0" y="1344"/>
                  <a:pt x="0" y="1344"/>
                </a:cubicBezTo>
                <a:cubicBezTo>
                  <a:pt x="0" y="1379"/>
                  <a:pt x="29" y="1408"/>
                  <a:pt x="64" y="1408"/>
                </a:cubicBezTo>
                <a:cubicBezTo>
                  <a:pt x="256" y="1408"/>
                  <a:pt x="256" y="1408"/>
                  <a:pt x="256" y="1408"/>
                </a:cubicBezTo>
                <a:cubicBezTo>
                  <a:pt x="256" y="1600"/>
                  <a:pt x="256" y="1600"/>
                  <a:pt x="256" y="1600"/>
                </a:cubicBezTo>
                <a:cubicBezTo>
                  <a:pt x="192" y="1600"/>
                  <a:pt x="192" y="1600"/>
                  <a:pt x="192" y="1600"/>
                </a:cubicBezTo>
                <a:cubicBezTo>
                  <a:pt x="157" y="1600"/>
                  <a:pt x="128" y="1629"/>
                  <a:pt x="128" y="1664"/>
                </a:cubicBezTo>
                <a:cubicBezTo>
                  <a:pt x="128" y="1699"/>
                  <a:pt x="157" y="1728"/>
                  <a:pt x="192" y="1728"/>
                </a:cubicBezTo>
                <a:cubicBezTo>
                  <a:pt x="227" y="1728"/>
                  <a:pt x="256" y="1699"/>
                  <a:pt x="256" y="1664"/>
                </a:cubicBezTo>
                <a:cubicBezTo>
                  <a:pt x="384" y="1664"/>
                  <a:pt x="384" y="1664"/>
                  <a:pt x="384" y="1664"/>
                </a:cubicBezTo>
                <a:cubicBezTo>
                  <a:pt x="384" y="1699"/>
                  <a:pt x="413" y="1728"/>
                  <a:pt x="448" y="1728"/>
                </a:cubicBezTo>
                <a:cubicBezTo>
                  <a:pt x="483" y="1728"/>
                  <a:pt x="512" y="1699"/>
                  <a:pt x="512" y="1664"/>
                </a:cubicBezTo>
                <a:cubicBezTo>
                  <a:pt x="512" y="1629"/>
                  <a:pt x="483" y="1600"/>
                  <a:pt x="448" y="1600"/>
                </a:cubicBezTo>
                <a:cubicBezTo>
                  <a:pt x="384" y="1600"/>
                  <a:pt x="384" y="1600"/>
                  <a:pt x="384" y="1600"/>
                </a:cubicBezTo>
                <a:cubicBezTo>
                  <a:pt x="384" y="1408"/>
                  <a:pt x="384" y="1408"/>
                  <a:pt x="384" y="1408"/>
                </a:cubicBezTo>
                <a:cubicBezTo>
                  <a:pt x="576" y="1408"/>
                  <a:pt x="576" y="1408"/>
                  <a:pt x="576" y="1408"/>
                </a:cubicBezTo>
                <a:cubicBezTo>
                  <a:pt x="611" y="1408"/>
                  <a:pt x="640" y="1379"/>
                  <a:pt x="640" y="1344"/>
                </a:cubicBezTo>
                <a:cubicBezTo>
                  <a:pt x="640" y="1309"/>
                  <a:pt x="611" y="1280"/>
                  <a:pt x="576" y="1280"/>
                </a:cubicBezTo>
                <a:close/>
                <a:moveTo>
                  <a:pt x="960" y="1600"/>
                </a:moveTo>
                <a:cubicBezTo>
                  <a:pt x="896" y="1600"/>
                  <a:pt x="896" y="1600"/>
                  <a:pt x="896" y="1600"/>
                </a:cubicBezTo>
                <a:cubicBezTo>
                  <a:pt x="896" y="1216"/>
                  <a:pt x="896" y="1216"/>
                  <a:pt x="896" y="1216"/>
                </a:cubicBezTo>
                <a:cubicBezTo>
                  <a:pt x="896" y="1184"/>
                  <a:pt x="896" y="1184"/>
                  <a:pt x="896" y="1184"/>
                </a:cubicBezTo>
                <a:cubicBezTo>
                  <a:pt x="896" y="1152"/>
                  <a:pt x="896" y="1152"/>
                  <a:pt x="896" y="1152"/>
                </a:cubicBezTo>
                <a:cubicBezTo>
                  <a:pt x="896" y="1081"/>
                  <a:pt x="839" y="1024"/>
                  <a:pt x="768" y="1024"/>
                </a:cubicBezTo>
                <a:cubicBezTo>
                  <a:pt x="512" y="1024"/>
                  <a:pt x="512" y="1024"/>
                  <a:pt x="512" y="1024"/>
                </a:cubicBezTo>
                <a:cubicBezTo>
                  <a:pt x="512" y="701"/>
                  <a:pt x="512" y="701"/>
                  <a:pt x="512" y="701"/>
                </a:cubicBezTo>
                <a:cubicBezTo>
                  <a:pt x="595" y="753"/>
                  <a:pt x="595" y="753"/>
                  <a:pt x="595" y="753"/>
                </a:cubicBezTo>
                <a:cubicBezTo>
                  <a:pt x="611" y="763"/>
                  <a:pt x="628" y="768"/>
                  <a:pt x="646" y="768"/>
                </a:cubicBezTo>
                <a:cubicBezTo>
                  <a:pt x="864" y="768"/>
                  <a:pt x="864" y="768"/>
                  <a:pt x="864" y="768"/>
                </a:cubicBezTo>
                <a:cubicBezTo>
                  <a:pt x="917" y="768"/>
                  <a:pt x="960" y="725"/>
                  <a:pt x="960" y="672"/>
                </a:cubicBezTo>
                <a:cubicBezTo>
                  <a:pt x="960" y="619"/>
                  <a:pt x="917" y="576"/>
                  <a:pt x="864" y="576"/>
                </a:cubicBezTo>
                <a:cubicBezTo>
                  <a:pt x="674" y="576"/>
                  <a:pt x="674" y="576"/>
                  <a:pt x="674" y="576"/>
                </a:cubicBezTo>
                <a:cubicBezTo>
                  <a:pt x="509" y="477"/>
                  <a:pt x="509" y="477"/>
                  <a:pt x="509" y="477"/>
                </a:cubicBezTo>
                <a:cubicBezTo>
                  <a:pt x="477" y="458"/>
                  <a:pt x="441" y="448"/>
                  <a:pt x="405" y="448"/>
                </a:cubicBezTo>
                <a:cubicBezTo>
                  <a:pt x="320" y="448"/>
                  <a:pt x="320" y="448"/>
                  <a:pt x="320" y="448"/>
                </a:cubicBezTo>
                <a:cubicBezTo>
                  <a:pt x="249" y="448"/>
                  <a:pt x="192" y="505"/>
                  <a:pt x="192" y="576"/>
                </a:cubicBezTo>
                <a:cubicBezTo>
                  <a:pt x="192" y="1088"/>
                  <a:pt x="192" y="1088"/>
                  <a:pt x="192" y="1088"/>
                </a:cubicBezTo>
                <a:cubicBezTo>
                  <a:pt x="192" y="1159"/>
                  <a:pt x="249" y="1216"/>
                  <a:pt x="320" y="1216"/>
                </a:cubicBezTo>
                <a:cubicBezTo>
                  <a:pt x="384" y="1216"/>
                  <a:pt x="384" y="1216"/>
                  <a:pt x="384" y="1216"/>
                </a:cubicBezTo>
                <a:cubicBezTo>
                  <a:pt x="512" y="1216"/>
                  <a:pt x="512" y="1216"/>
                  <a:pt x="512" y="1216"/>
                </a:cubicBezTo>
                <a:cubicBezTo>
                  <a:pt x="704" y="1216"/>
                  <a:pt x="704" y="1216"/>
                  <a:pt x="704" y="1216"/>
                </a:cubicBezTo>
                <a:cubicBezTo>
                  <a:pt x="704" y="1664"/>
                  <a:pt x="704" y="1664"/>
                  <a:pt x="704" y="1664"/>
                </a:cubicBezTo>
                <a:cubicBezTo>
                  <a:pt x="704" y="1699"/>
                  <a:pt x="733" y="1728"/>
                  <a:pt x="768" y="1728"/>
                </a:cubicBezTo>
                <a:cubicBezTo>
                  <a:pt x="960" y="1728"/>
                  <a:pt x="960" y="1728"/>
                  <a:pt x="960" y="1728"/>
                </a:cubicBezTo>
                <a:cubicBezTo>
                  <a:pt x="995" y="1728"/>
                  <a:pt x="1024" y="1699"/>
                  <a:pt x="1024" y="1664"/>
                </a:cubicBezTo>
                <a:cubicBezTo>
                  <a:pt x="1024" y="1629"/>
                  <a:pt x="995" y="1600"/>
                  <a:pt x="960" y="1600"/>
                </a:cubicBezTo>
                <a:close/>
              </a:path>
            </a:pathLst>
          </a:custGeom>
          <a:solidFill>
            <a:schemeClr val="bg1"/>
          </a:solidFill>
          <a:ln>
            <a:noFill/>
          </a:ln>
        </p:spPr>
        <p:txBody>
          <a:bodyPr vert="horz" wrap="square" lIns="91414" tIns="45706" rIns="91414" bIns="45706" numCol="1" anchor="t" anchorCtr="0" compatLnSpc="1">
            <a:prstTxWarp prst="textNoShape">
              <a:avLst/>
            </a:prstTxWarp>
          </a:bodyPr>
          <a:lstStyle/>
          <a:p>
            <a:pPr defTabSz="932563"/>
            <a:endParaRPr lang="en-US">
              <a:solidFill>
                <a:srgbClr val="505050"/>
              </a:solidFill>
            </a:endParaRPr>
          </a:p>
        </p:txBody>
      </p:sp>
      <p:sp>
        <p:nvSpPr>
          <p:cNvPr id="26" name="Freeform 21"/>
          <p:cNvSpPr>
            <a:spLocks noChangeAspect="1" noEditPoints="1"/>
          </p:cNvSpPr>
          <p:nvPr/>
        </p:nvSpPr>
        <p:spPr bwMode="auto">
          <a:xfrm>
            <a:off x="5511311" y="3007283"/>
            <a:ext cx="730739" cy="636899"/>
          </a:xfrm>
          <a:custGeom>
            <a:avLst/>
            <a:gdLst>
              <a:gd name="T0" fmla="*/ 1220 w 1220"/>
              <a:gd name="T1" fmla="*/ 204 h 1063"/>
              <a:gd name="T2" fmla="*/ 1096 w 1220"/>
              <a:gd name="T3" fmla="*/ 79 h 1063"/>
              <a:gd name="T4" fmla="*/ 978 w 1220"/>
              <a:gd name="T5" fmla="*/ 164 h 1063"/>
              <a:gd name="T6" fmla="*/ 589 w 1220"/>
              <a:gd name="T7" fmla="*/ 115 h 1063"/>
              <a:gd name="T8" fmla="*/ 465 w 1220"/>
              <a:gd name="T9" fmla="*/ 0 h 1063"/>
              <a:gd name="T10" fmla="*/ 340 w 1220"/>
              <a:gd name="T11" fmla="*/ 124 h 1063"/>
              <a:gd name="T12" fmla="*/ 370 w 1220"/>
              <a:gd name="T13" fmla="*/ 205 h 1063"/>
              <a:gd name="T14" fmla="*/ 180 w 1220"/>
              <a:gd name="T15" fmla="*/ 453 h 1063"/>
              <a:gd name="T16" fmla="*/ 125 w 1220"/>
              <a:gd name="T17" fmla="*/ 440 h 1063"/>
              <a:gd name="T18" fmla="*/ 0 w 1220"/>
              <a:gd name="T19" fmla="*/ 564 h 1063"/>
              <a:gd name="T20" fmla="*/ 125 w 1220"/>
              <a:gd name="T21" fmla="*/ 689 h 1063"/>
              <a:gd name="T22" fmla="*/ 197 w 1220"/>
              <a:gd name="T23" fmla="*/ 666 h 1063"/>
              <a:gd name="T24" fmla="*/ 416 w 1220"/>
              <a:gd name="T25" fmla="*/ 872 h 1063"/>
              <a:gd name="T26" fmla="*/ 397 w 1220"/>
              <a:gd name="T27" fmla="*/ 938 h 1063"/>
              <a:gd name="T28" fmla="*/ 521 w 1220"/>
              <a:gd name="T29" fmla="*/ 1063 h 1063"/>
              <a:gd name="T30" fmla="*/ 646 w 1220"/>
              <a:gd name="T31" fmla="*/ 938 h 1063"/>
              <a:gd name="T32" fmla="*/ 642 w 1220"/>
              <a:gd name="T33" fmla="*/ 908 h 1063"/>
              <a:gd name="T34" fmla="*/ 948 w 1220"/>
              <a:gd name="T35" fmla="*/ 763 h 1063"/>
              <a:gd name="T36" fmla="*/ 1048 w 1220"/>
              <a:gd name="T37" fmla="*/ 814 h 1063"/>
              <a:gd name="T38" fmla="*/ 1173 w 1220"/>
              <a:gd name="T39" fmla="*/ 689 h 1063"/>
              <a:gd name="T40" fmla="*/ 1084 w 1220"/>
              <a:gd name="T41" fmla="*/ 570 h 1063"/>
              <a:gd name="T42" fmla="*/ 1108 w 1220"/>
              <a:gd name="T43" fmla="*/ 327 h 1063"/>
              <a:gd name="T44" fmla="*/ 1220 w 1220"/>
              <a:gd name="T45" fmla="*/ 204 h 1063"/>
              <a:gd name="T46" fmla="*/ 521 w 1220"/>
              <a:gd name="T47" fmla="*/ 594 h 1063"/>
              <a:gd name="T48" fmla="*/ 493 w 1220"/>
              <a:gd name="T49" fmla="*/ 245 h 1063"/>
              <a:gd name="T50" fmla="*/ 535 w 1220"/>
              <a:gd name="T51" fmla="*/ 226 h 1063"/>
              <a:gd name="T52" fmla="*/ 944 w 1220"/>
              <a:gd name="T53" fmla="*/ 621 h 1063"/>
              <a:gd name="T54" fmla="*/ 930 w 1220"/>
              <a:gd name="T55" fmla="*/ 649 h 1063"/>
              <a:gd name="T56" fmla="*/ 521 w 1220"/>
              <a:gd name="T57" fmla="*/ 594 h 1063"/>
              <a:gd name="T58" fmla="*/ 490 w 1220"/>
              <a:gd name="T59" fmla="*/ 818 h 1063"/>
              <a:gd name="T60" fmla="*/ 449 w 1220"/>
              <a:gd name="T61" fmla="*/ 837 h 1063"/>
              <a:gd name="T62" fmla="*/ 230 w 1220"/>
              <a:gd name="T63" fmla="*/ 631 h 1063"/>
              <a:gd name="T64" fmla="*/ 242 w 1220"/>
              <a:gd name="T65" fmla="*/ 605 h 1063"/>
              <a:gd name="T66" fmla="*/ 476 w 1220"/>
              <a:gd name="T67" fmla="*/ 636 h 1063"/>
              <a:gd name="T68" fmla="*/ 490 w 1220"/>
              <a:gd name="T69" fmla="*/ 818 h 1063"/>
              <a:gd name="T70" fmla="*/ 249 w 1220"/>
              <a:gd name="T71" fmla="*/ 558 h 1063"/>
              <a:gd name="T72" fmla="*/ 218 w 1220"/>
              <a:gd name="T73" fmla="*/ 482 h 1063"/>
              <a:gd name="T74" fmla="*/ 408 w 1220"/>
              <a:gd name="T75" fmla="*/ 235 h 1063"/>
              <a:gd name="T76" fmla="*/ 445 w 1220"/>
              <a:gd name="T77" fmla="*/ 247 h 1063"/>
              <a:gd name="T78" fmla="*/ 472 w 1220"/>
              <a:gd name="T79" fmla="*/ 587 h 1063"/>
              <a:gd name="T80" fmla="*/ 249 w 1220"/>
              <a:gd name="T81" fmla="*/ 558 h 1063"/>
              <a:gd name="T82" fmla="*/ 977 w 1220"/>
              <a:gd name="T83" fmla="*/ 587 h 1063"/>
              <a:gd name="T84" fmla="*/ 569 w 1220"/>
              <a:gd name="T85" fmla="*/ 192 h 1063"/>
              <a:gd name="T86" fmla="*/ 583 w 1220"/>
              <a:gd name="T87" fmla="*/ 163 h 1063"/>
              <a:gd name="T88" fmla="*/ 972 w 1220"/>
              <a:gd name="T89" fmla="*/ 212 h 1063"/>
              <a:gd name="T90" fmla="*/ 1060 w 1220"/>
              <a:gd name="T91" fmla="*/ 323 h 1063"/>
              <a:gd name="T92" fmla="*/ 1036 w 1220"/>
              <a:gd name="T93" fmla="*/ 566 h 1063"/>
              <a:gd name="T94" fmla="*/ 977 w 1220"/>
              <a:gd name="T95" fmla="*/ 587 h 1063"/>
              <a:gd name="T96" fmla="*/ 621 w 1220"/>
              <a:gd name="T97" fmla="*/ 864 h 1063"/>
              <a:gd name="T98" fmla="*/ 538 w 1220"/>
              <a:gd name="T99" fmla="*/ 815 h 1063"/>
              <a:gd name="T100" fmla="*/ 524 w 1220"/>
              <a:gd name="T101" fmla="*/ 643 h 1063"/>
              <a:gd name="T102" fmla="*/ 924 w 1220"/>
              <a:gd name="T103" fmla="*/ 696 h 1063"/>
              <a:gd name="T104" fmla="*/ 927 w 1220"/>
              <a:gd name="T105" fmla="*/ 720 h 1063"/>
              <a:gd name="T106" fmla="*/ 621 w 1220"/>
              <a:gd name="T107" fmla="*/ 864 h 10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20" h="1063">
                <a:moveTo>
                  <a:pt x="1220" y="204"/>
                </a:moveTo>
                <a:cubicBezTo>
                  <a:pt x="1220" y="135"/>
                  <a:pt x="1164" y="79"/>
                  <a:pt x="1096" y="79"/>
                </a:cubicBezTo>
                <a:cubicBezTo>
                  <a:pt x="1041" y="79"/>
                  <a:pt x="994" y="115"/>
                  <a:pt x="978" y="164"/>
                </a:cubicBezTo>
                <a:cubicBezTo>
                  <a:pt x="589" y="115"/>
                  <a:pt x="589" y="115"/>
                  <a:pt x="589" y="115"/>
                </a:cubicBezTo>
                <a:cubicBezTo>
                  <a:pt x="584" y="51"/>
                  <a:pt x="530" y="0"/>
                  <a:pt x="465" y="0"/>
                </a:cubicBezTo>
                <a:cubicBezTo>
                  <a:pt x="396" y="0"/>
                  <a:pt x="340" y="55"/>
                  <a:pt x="340" y="124"/>
                </a:cubicBezTo>
                <a:cubicBezTo>
                  <a:pt x="340" y="155"/>
                  <a:pt x="352" y="183"/>
                  <a:pt x="370" y="205"/>
                </a:cubicBezTo>
                <a:cubicBezTo>
                  <a:pt x="180" y="453"/>
                  <a:pt x="180" y="453"/>
                  <a:pt x="180" y="453"/>
                </a:cubicBezTo>
                <a:cubicBezTo>
                  <a:pt x="163" y="445"/>
                  <a:pt x="145" y="440"/>
                  <a:pt x="125" y="440"/>
                </a:cubicBezTo>
                <a:cubicBezTo>
                  <a:pt x="56" y="440"/>
                  <a:pt x="0" y="496"/>
                  <a:pt x="0" y="564"/>
                </a:cubicBezTo>
                <a:cubicBezTo>
                  <a:pt x="0" y="633"/>
                  <a:pt x="56" y="689"/>
                  <a:pt x="125" y="689"/>
                </a:cubicBezTo>
                <a:cubicBezTo>
                  <a:pt x="152" y="689"/>
                  <a:pt x="177" y="680"/>
                  <a:pt x="197" y="666"/>
                </a:cubicBezTo>
                <a:cubicBezTo>
                  <a:pt x="416" y="872"/>
                  <a:pt x="416" y="872"/>
                  <a:pt x="416" y="872"/>
                </a:cubicBezTo>
                <a:cubicBezTo>
                  <a:pt x="404" y="891"/>
                  <a:pt x="397" y="914"/>
                  <a:pt x="397" y="938"/>
                </a:cubicBezTo>
                <a:cubicBezTo>
                  <a:pt x="397" y="1007"/>
                  <a:pt x="453" y="1063"/>
                  <a:pt x="521" y="1063"/>
                </a:cubicBezTo>
                <a:cubicBezTo>
                  <a:pt x="590" y="1063"/>
                  <a:pt x="646" y="1007"/>
                  <a:pt x="646" y="938"/>
                </a:cubicBezTo>
                <a:cubicBezTo>
                  <a:pt x="646" y="928"/>
                  <a:pt x="644" y="918"/>
                  <a:pt x="642" y="908"/>
                </a:cubicBezTo>
                <a:cubicBezTo>
                  <a:pt x="948" y="763"/>
                  <a:pt x="948" y="763"/>
                  <a:pt x="948" y="763"/>
                </a:cubicBezTo>
                <a:cubicBezTo>
                  <a:pt x="970" y="794"/>
                  <a:pt x="1007" y="814"/>
                  <a:pt x="1048" y="814"/>
                </a:cubicBezTo>
                <a:cubicBezTo>
                  <a:pt x="1117" y="814"/>
                  <a:pt x="1173" y="758"/>
                  <a:pt x="1173" y="689"/>
                </a:cubicBezTo>
                <a:cubicBezTo>
                  <a:pt x="1173" y="633"/>
                  <a:pt x="1135" y="586"/>
                  <a:pt x="1084" y="570"/>
                </a:cubicBezTo>
                <a:cubicBezTo>
                  <a:pt x="1108" y="327"/>
                  <a:pt x="1108" y="327"/>
                  <a:pt x="1108" y="327"/>
                </a:cubicBezTo>
                <a:cubicBezTo>
                  <a:pt x="1171" y="321"/>
                  <a:pt x="1220" y="268"/>
                  <a:pt x="1220" y="204"/>
                </a:cubicBezTo>
                <a:close/>
                <a:moveTo>
                  <a:pt x="521" y="594"/>
                </a:moveTo>
                <a:cubicBezTo>
                  <a:pt x="493" y="245"/>
                  <a:pt x="493" y="245"/>
                  <a:pt x="493" y="245"/>
                </a:cubicBezTo>
                <a:cubicBezTo>
                  <a:pt x="509" y="241"/>
                  <a:pt x="523" y="235"/>
                  <a:pt x="535" y="226"/>
                </a:cubicBezTo>
                <a:cubicBezTo>
                  <a:pt x="944" y="621"/>
                  <a:pt x="944" y="621"/>
                  <a:pt x="944" y="621"/>
                </a:cubicBezTo>
                <a:cubicBezTo>
                  <a:pt x="938" y="630"/>
                  <a:pt x="934" y="639"/>
                  <a:pt x="930" y="649"/>
                </a:cubicBezTo>
                <a:lnTo>
                  <a:pt x="521" y="594"/>
                </a:lnTo>
                <a:close/>
                <a:moveTo>
                  <a:pt x="490" y="818"/>
                </a:moveTo>
                <a:cubicBezTo>
                  <a:pt x="475" y="822"/>
                  <a:pt x="461" y="828"/>
                  <a:pt x="449" y="837"/>
                </a:cubicBezTo>
                <a:cubicBezTo>
                  <a:pt x="230" y="631"/>
                  <a:pt x="230" y="631"/>
                  <a:pt x="230" y="631"/>
                </a:cubicBezTo>
                <a:cubicBezTo>
                  <a:pt x="235" y="623"/>
                  <a:pt x="239" y="614"/>
                  <a:pt x="242" y="605"/>
                </a:cubicBezTo>
                <a:cubicBezTo>
                  <a:pt x="476" y="636"/>
                  <a:pt x="476" y="636"/>
                  <a:pt x="476" y="636"/>
                </a:cubicBezTo>
                <a:lnTo>
                  <a:pt x="490" y="818"/>
                </a:lnTo>
                <a:close/>
                <a:moveTo>
                  <a:pt x="249" y="558"/>
                </a:moveTo>
                <a:cubicBezTo>
                  <a:pt x="247" y="529"/>
                  <a:pt x="236" y="502"/>
                  <a:pt x="218" y="482"/>
                </a:cubicBezTo>
                <a:cubicBezTo>
                  <a:pt x="408" y="235"/>
                  <a:pt x="408" y="235"/>
                  <a:pt x="408" y="235"/>
                </a:cubicBezTo>
                <a:cubicBezTo>
                  <a:pt x="420" y="241"/>
                  <a:pt x="432" y="245"/>
                  <a:pt x="445" y="247"/>
                </a:cubicBezTo>
                <a:cubicBezTo>
                  <a:pt x="472" y="587"/>
                  <a:pt x="472" y="587"/>
                  <a:pt x="472" y="587"/>
                </a:cubicBezTo>
                <a:lnTo>
                  <a:pt x="249" y="558"/>
                </a:lnTo>
                <a:close/>
                <a:moveTo>
                  <a:pt x="977" y="587"/>
                </a:moveTo>
                <a:cubicBezTo>
                  <a:pt x="569" y="192"/>
                  <a:pt x="569" y="192"/>
                  <a:pt x="569" y="192"/>
                </a:cubicBezTo>
                <a:cubicBezTo>
                  <a:pt x="575" y="183"/>
                  <a:pt x="579" y="173"/>
                  <a:pt x="583" y="163"/>
                </a:cubicBezTo>
                <a:cubicBezTo>
                  <a:pt x="972" y="212"/>
                  <a:pt x="972" y="212"/>
                  <a:pt x="972" y="212"/>
                </a:cubicBezTo>
                <a:cubicBezTo>
                  <a:pt x="975" y="265"/>
                  <a:pt x="1011" y="308"/>
                  <a:pt x="1060" y="323"/>
                </a:cubicBezTo>
                <a:cubicBezTo>
                  <a:pt x="1036" y="566"/>
                  <a:pt x="1036" y="566"/>
                  <a:pt x="1036" y="566"/>
                </a:cubicBezTo>
                <a:cubicBezTo>
                  <a:pt x="1015" y="568"/>
                  <a:pt x="994" y="575"/>
                  <a:pt x="977" y="587"/>
                </a:cubicBezTo>
                <a:close/>
                <a:moveTo>
                  <a:pt x="621" y="864"/>
                </a:moveTo>
                <a:cubicBezTo>
                  <a:pt x="602" y="838"/>
                  <a:pt x="572" y="819"/>
                  <a:pt x="538" y="815"/>
                </a:cubicBezTo>
                <a:cubicBezTo>
                  <a:pt x="524" y="643"/>
                  <a:pt x="524" y="643"/>
                  <a:pt x="524" y="643"/>
                </a:cubicBezTo>
                <a:cubicBezTo>
                  <a:pt x="924" y="696"/>
                  <a:pt x="924" y="696"/>
                  <a:pt x="924" y="696"/>
                </a:cubicBezTo>
                <a:cubicBezTo>
                  <a:pt x="924" y="704"/>
                  <a:pt x="925" y="712"/>
                  <a:pt x="927" y="720"/>
                </a:cubicBezTo>
                <a:lnTo>
                  <a:pt x="621" y="864"/>
                </a:lnTo>
                <a:close/>
              </a:path>
            </a:pathLst>
          </a:cu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021" tIns="74417" rIns="93021" bIns="74417" numCol="1" spcCol="0" rtlCol="0" fromWordArt="0" anchor="t" anchorCtr="0" forceAA="0" compatLnSpc="1">
            <a:prstTxWarp prst="textNoShape">
              <a:avLst/>
            </a:prstTxWarp>
            <a:noAutofit/>
          </a:bodyPr>
          <a:lstStyle/>
          <a:p>
            <a:pPr algn="ctr" defTabSz="474294" fontAlgn="base">
              <a:lnSpc>
                <a:spcPct val="90000"/>
              </a:lnSpc>
              <a:spcBef>
                <a:spcPct val="0"/>
              </a:spcBef>
              <a:spcAft>
                <a:spcPct val="0"/>
              </a:spcAft>
            </a:pPr>
            <a:endParaRPr lang="en-US" sz="1221">
              <a:gradFill>
                <a:gsLst>
                  <a:gs pos="0">
                    <a:srgbClr val="FFFFFF"/>
                  </a:gs>
                  <a:gs pos="100000">
                    <a:srgbClr val="FFFFFF"/>
                  </a:gs>
                </a:gsLst>
                <a:lin ang="5400000" scaled="0"/>
              </a:gradFill>
              <a:ea typeface="Segoe UI" pitchFamily="34" charset="0"/>
              <a:cs typeface="Segoe UI" pitchFamily="34" charset="0"/>
            </a:endParaRPr>
          </a:p>
        </p:txBody>
      </p:sp>
      <p:sp>
        <p:nvSpPr>
          <p:cNvPr id="27" name="Donut 59"/>
          <p:cNvSpPr>
            <a:spLocks noChangeAspect="1"/>
          </p:cNvSpPr>
          <p:nvPr/>
        </p:nvSpPr>
        <p:spPr bwMode="auto">
          <a:xfrm>
            <a:off x="5478239" y="4257217"/>
            <a:ext cx="808261" cy="651333"/>
          </a:xfrm>
          <a:custGeom>
            <a:avLst/>
            <a:gdLst/>
            <a:ahLst/>
            <a:cxnLst/>
            <a:rect l="l" t="t" r="r" b="b"/>
            <a:pathLst>
              <a:path w="1049699" h="873224">
                <a:moveTo>
                  <a:pt x="694504" y="413534"/>
                </a:moveTo>
                <a:cubicBezTo>
                  <a:pt x="732475" y="413534"/>
                  <a:pt x="763257" y="444315"/>
                  <a:pt x="763257" y="482286"/>
                </a:cubicBezTo>
                <a:cubicBezTo>
                  <a:pt x="763257" y="520258"/>
                  <a:pt x="732475" y="551039"/>
                  <a:pt x="694504" y="551039"/>
                </a:cubicBezTo>
                <a:cubicBezTo>
                  <a:pt x="656533" y="551039"/>
                  <a:pt x="625751" y="520258"/>
                  <a:pt x="625751" y="482286"/>
                </a:cubicBezTo>
                <a:cubicBezTo>
                  <a:pt x="625751" y="444315"/>
                  <a:pt x="656533" y="413534"/>
                  <a:pt x="694504" y="413534"/>
                </a:cubicBezTo>
                <a:close/>
                <a:moveTo>
                  <a:pt x="694504" y="344781"/>
                </a:moveTo>
                <a:cubicBezTo>
                  <a:pt x="618562" y="344781"/>
                  <a:pt x="556998" y="406344"/>
                  <a:pt x="556998" y="482286"/>
                </a:cubicBezTo>
                <a:cubicBezTo>
                  <a:pt x="556998" y="558229"/>
                  <a:pt x="618562" y="619792"/>
                  <a:pt x="694504" y="619792"/>
                </a:cubicBezTo>
                <a:cubicBezTo>
                  <a:pt x="770446" y="619792"/>
                  <a:pt x="832010" y="558229"/>
                  <a:pt x="832010" y="482286"/>
                </a:cubicBezTo>
                <a:cubicBezTo>
                  <a:pt x="832010" y="406344"/>
                  <a:pt x="770446" y="344781"/>
                  <a:pt x="694504" y="344781"/>
                </a:cubicBezTo>
                <a:close/>
                <a:moveTo>
                  <a:pt x="197661" y="172436"/>
                </a:moveTo>
                <a:cubicBezTo>
                  <a:pt x="219463" y="172436"/>
                  <a:pt x="237138" y="190111"/>
                  <a:pt x="237138" y="211913"/>
                </a:cubicBezTo>
                <a:cubicBezTo>
                  <a:pt x="237138" y="233716"/>
                  <a:pt x="219463" y="251390"/>
                  <a:pt x="197661" y="251390"/>
                </a:cubicBezTo>
                <a:cubicBezTo>
                  <a:pt x="175858" y="251390"/>
                  <a:pt x="158183" y="233716"/>
                  <a:pt x="158183" y="211913"/>
                </a:cubicBezTo>
                <a:cubicBezTo>
                  <a:pt x="158183" y="190111"/>
                  <a:pt x="175858" y="172436"/>
                  <a:pt x="197661" y="172436"/>
                </a:cubicBezTo>
                <a:close/>
                <a:moveTo>
                  <a:pt x="197661" y="132959"/>
                </a:moveTo>
                <a:cubicBezTo>
                  <a:pt x="154055" y="132959"/>
                  <a:pt x="118706" y="168308"/>
                  <a:pt x="118706" y="211913"/>
                </a:cubicBezTo>
                <a:cubicBezTo>
                  <a:pt x="118706" y="255519"/>
                  <a:pt x="154055" y="290868"/>
                  <a:pt x="197661" y="290868"/>
                </a:cubicBezTo>
                <a:cubicBezTo>
                  <a:pt x="241266" y="290868"/>
                  <a:pt x="276615" y="255519"/>
                  <a:pt x="276615" y="211913"/>
                </a:cubicBezTo>
                <a:cubicBezTo>
                  <a:pt x="276615" y="168308"/>
                  <a:pt x="241266" y="132959"/>
                  <a:pt x="197661" y="132959"/>
                </a:cubicBezTo>
                <a:close/>
                <a:moveTo>
                  <a:pt x="735148" y="113222"/>
                </a:moveTo>
                <a:lnTo>
                  <a:pt x="750778" y="185510"/>
                </a:lnTo>
                <a:lnTo>
                  <a:pt x="825020" y="210909"/>
                </a:lnTo>
                <a:lnTo>
                  <a:pt x="869956" y="162065"/>
                </a:lnTo>
                <a:lnTo>
                  <a:pt x="938336" y="208955"/>
                </a:lnTo>
                <a:lnTo>
                  <a:pt x="912938" y="277336"/>
                </a:lnTo>
                <a:lnTo>
                  <a:pt x="950059" y="332040"/>
                </a:lnTo>
                <a:lnTo>
                  <a:pt x="1026254" y="332040"/>
                </a:lnTo>
                <a:lnTo>
                  <a:pt x="1049699" y="418004"/>
                </a:lnTo>
                <a:lnTo>
                  <a:pt x="996948" y="459033"/>
                </a:lnTo>
                <a:lnTo>
                  <a:pt x="996948" y="523506"/>
                </a:lnTo>
                <a:lnTo>
                  <a:pt x="1045792" y="568442"/>
                </a:lnTo>
                <a:lnTo>
                  <a:pt x="1028208" y="646591"/>
                </a:lnTo>
                <a:lnTo>
                  <a:pt x="944197" y="648545"/>
                </a:lnTo>
                <a:lnTo>
                  <a:pt x="914891" y="695434"/>
                </a:lnTo>
                <a:lnTo>
                  <a:pt x="932475" y="767723"/>
                </a:lnTo>
                <a:lnTo>
                  <a:pt x="869956" y="814612"/>
                </a:lnTo>
                <a:lnTo>
                  <a:pt x="813297" y="769676"/>
                </a:lnTo>
                <a:lnTo>
                  <a:pt x="750778" y="797029"/>
                </a:lnTo>
                <a:lnTo>
                  <a:pt x="737102" y="865409"/>
                </a:lnTo>
                <a:lnTo>
                  <a:pt x="656998" y="873224"/>
                </a:lnTo>
                <a:lnTo>
                  <a:pt x="637461" y="789214"/>
                </a:lnTo>
                <a:lnTo>
                  <a:pt x="572988" y="769676"/>
                </a:lnTo>
                <a:lnTo>
                  <a:pt x="518283" y="814612"/>
                </a:lnTo>
                <a:lnTo>
                  <a:pt x="463579" y="765769"/>
                </a:lnTo>
                <a:lnTo>
                  <a:pt x="483116" y="701296"/>
                </a:lnTo>
                <a:lnTo>
                  <a:pt x="442088" y="646591"/>
                </a:lnTo>
                <a:lnTo>
                  <a:pt x="365892" y="644637"/>
                </a:lnTo>
                <a:lnTo>
                  <a:pt x="350262" y="568442"/>
                </a:lnTo>
                <a:lnTo>
                  <a:pt x="410828" y="537182"/>
                </a:lnTo>
                <a:lnTo>
                  <a:pt x="408874" y="460987"/>
                </a:lnTo>
                <a:lnTo>
                  <a:pt x="350262" y="412143"/>
                </a:lnTo>
                <a:lnTo>
                  <a:pt x="371753" y="339855"/>
                </a:lnTo>
                <a:lnTo>
                  <a:pt x="444041" y="341809"/>
                </a:lnTo>
                <a:lnTo>
                  <a:pt x="485070" y="296873"/>
                </a:lnTo>
                <a:lnTo>
                  <a:pt x="459671" y="208955"/>
                </a:lnTo>
                <a:lnTo>
                  <a:pt x="516330" y="164019"/>
                </a:lnTo>
                <a:lnTo>
                  <a:pt x="582757" y="208955"/>
                </a:lnTo>
                <a:lnTo>
                  <a:pt x="637461" y="189418"/>
                </a:lnTo>
                <a:lnTo>
                  <a:pt x="658952" y="115176"/>
                </a:lnTo>
                <a:close/>
                <a:moveTo>
                  <a:pt x="220998" y="0"/>
                </a:moveTo>
                <a:lnTo>
                  <a:pt x="229972" y="41507"/>
                </a:lnTo>
                <a:lnTo>
                  <a:pt x="272601" y="56091"/>
                </a:lnTo>
                <a:lnTo>
                  <a:pt x="298403" y="28045"/>
                </a:lnTo>
                <a:lnTo>
                  <a:pt x="337667" y="54969"/>
                </a:lnTo>
                <a:lnTo>
                  <a:pt x="323083" y="94233"/>
                </a:lnTo>
                <a:lnTo>
                  <a:pt x="344398" y="125643"/>
                </a:lnTo>
                <a:lnTo>
                  <a:pt x="388148" y="125643"/>
                </a:lnTo>
                <a:lnTo>
                  <a:pt x="401610" y="175003"/>
                </a:lnTo>
                <a:lnTo>
                  <a:pt x="371321" y="198561"/>
                </a:lnTo>
                <a:lnTo>
                  <a:pt x="371321" y="235581"/>
                </a:lnTo>
                <a:lnTo>
                  <a:pt x="399366" y="261383"/>
                </a:lnTo>
                <a:lnTo>
                  <a:pt x="389270" y="306256"/>
                </a:lnTo>
                <a:lnTo>
                  <a:pt x="341032" y="307377"/>
                </a:lnTo>
                <a:lnTo>
                  <a:pt x="324205" y="334301"/>
                </a:lnTo>
                <a:lnTo>
                  <a:pt x="334301" y="375808"/>
                </a:lnTo>
                <a:lnTo>
                  <a:pt x="298403" y="402732"/>
                </a:lnTo>
                <a:lnTo>
                  <a:pt x="265870" y="376930"/>
                </a:lnTo>
                <a:lnTo>
                  <a:pt x="229972" y="392635"/>
                </a:lnTo>
                <a:lnTo>
                  <a:pt x="222120" y="431899"/>
                </a:lnTo>
                <a:lnTo>
                  <a:pt x="176125" y="436386"/>
                </a:lnTo>
                <a:lnTo>
                  <a:pt x="164907" y="388148"/>
                </a:lnTo>
                <a:lnTo>
                  <a:pt x="127887" y="376930"/>
                </a:lnTo>
                <a:lnTo>
                  <a:pt x="96476" y="402732"/>
                </a:lnTo>
                <a:lnTo>
                  <a:pt x="65065" y="374686"/>
                </a:lnTo>
                <a:lnTo>
                  <a:pt x="76284" y="337666"/>
                </a:lnTo>
                <a:lnTo>
                  <a:pt x="52725" y="306256"/>
                </a:lnTo>
                <a:lnTo>
                  <a:pt x="8975" y="305134"/>
                </a:lnTo>
                <a:lnTo>
                  <a:pt x="0" y="261383"/>
                </a:lnTo>
                <a:lnTo>
                  <a:pt x="34776" y="243434"/>
                </a:lnTo>
                <a:lnTo>
                  <a:pt x="33655" y="199683"/>
                </a:lnTo>
                <a:lnTo>
                  <a:pt x="0" y="171638"/>
                </a:lnTo>
                <a:lnTo>
                  <a:pt x="12340" y="130131"/>
                </a:lnTo>
                <a:lnTo>
                  <a:pt x="53847" y="131252"/>
                </a:lnTo>
                <a:lnTo>
                  <a:pt x="77405" y="105451"/>
                </a:lnTo>
                <a:lnTo>
                  <a:pt x="62822" y="54969"/>
                </a:lnTo>
                <a:lnTo>
                  <a:pt x="95354" y="29167"/>
                </a:lnTo>
                <a:lnTo>
                  <a:pt x="133496" y="54969"/>
                </a:lnTo>
                <a:lnTo>
                  <a:pt x="164907" y="43751"/>
                </a:lnTo>
                <a:lnTo>
                  <a:pt x="177247" y="1122"/>
                </a:lnTo>
                <a:close/>
              </a:path>
            </a:pathLst>
          </a:cu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28" name="Freeform 35"/>
          <p:cNvSpPr>
            <a:spLocks noEditPoints="1"/>
          </p:cNvSpPr>
          <p:nvPr/>
        </p:nvSpPr>
        <p:spPr bwMode="black">
          <a:xfrm>
            <a:off x="5562111" y="5579922"/>
            <a:ext cx="654539" cy="662782"/>
          </a:xfrm>
          <a:custGeom>
            <a:avLst/>
            <a:gdLst>
              <a:gd name="T0" fmla="*/ 189 w 296"/>
              <a:gd name="T1" fmla="*/ 136 h 300"/>
              <a:gd name="T2" fmla="*/ 202 w 296"/>
              <a:gd name="T3" fmla="*/ 132 h 300"/>
              <a:gd name="T4" fmla="*/ 206 w 296"/>
              <a:gd name="T5" fmla="*/ 128 h 300"/>
              <a:gd name="T6" fmla="*/ 210 w 296"/>
              <a:gd name="T7" fmla="*/ 116 h 300"/>
              <a:gd name="T8" fmla="*/ 214 w 296"/>
              <a:gd name="T9" fmla="*/ 120 h 300"/>
              <a:gd name="T10" fmla="*/ 227 w 296"/>
              <a:gd name="T11" fmla="*/ 99 h 300"/>
              <a:gd name="T12" fmla="*/ 185 w 296"/>
              <a:gd name="T13" fmla="*/ 205 h 300"/>
              <a:gd name="T14" fmla="*/ 189 w 296"/>
              <a:gd name="T15" fmla="*/ 210 h 300"/>
              <a:gd name="T16" fmla="*/ 202 w 296"/>
              <a:gd name="T17" fmla="*/ 214 h 300"/>
              <a:gd name="T18" fmla="*/ 197 w 296"/>
              <a:gd name="T19" fmla="*/ 218 h 300"/>
              <a:gd name="T20" fmla="*/ 218 w 296"/>
              <a:gd name="T21" fmla="*/ 230 h 300"/>
              <a:gd name="T22" fmla="*/ 222 w 296"/>
              <a:gd name="T23" fmla="*/ 243 h 300"/>
              <a:gd name="T24" fmla="*/ 227 w 296"/>
              <a:gd name="T25" fmla="*/ 247 h 300"/>
              <a:gd name="T26" fmla="*/ 111 w 296"/>
              <a:gd name="T27" fmla="*/ 205 h 300"/>
              <a:gd name="T28" fmla="*/ 107 w 296"/>
              <a:gd name="T29" fmla="*/ 201 h 300"/>
              <a:gd name="T30" fmla="*/ 94 w 296"/>
              <a:gd name="T31" fmla="*/ 222 h 300"/>
              <a:gd name="T32" fmla="*/ 82 w 296"/>
              <a:gd name="T33" fmla="*/ 226 h 300"/>
              <a:gd name="T34" fmla="*/ 77 w 296"/>
              <a:gd name="T35" fmla="*/ 230 h 300"/>
              <a:gd name="T36" fmla="*/ 73 w 296"/>
              <a:gd name="T37" fmla="*/ 243 h 300"/>
              <a:gd name="T38" fmla="*/ 69 w 296"/>
              <a:gd name="T39" fmla="*/ 239 h 300"/>
              <a:gd name="T40" fmla="*/ 102 w 296"/>
              <a:gd name="T41" fmla="*/ 141 h 300"/>
              <a:gd name="T42" fmla="*/ 98 w 296"/>
              <a:gd name="T43" fmla="*/ 128 h 300"/>
              <a:gd name="T44" fmla="*/ 94 w 296"/>
              <a:gd name="T45" fmla="*/ 124 h 300"/>
              <a:gd name="T46" fmla="*/ 82 w 296"/>
              <a:gd name="T47" fmla="*/ 120 h 300"/>
              <a:gd name="T48" fmla="*/ 86 w 296"/>
              <a:gd name="T49" fmla="*/ 116 h 300"/>
              <a:gd name="T50" fmla="*/ 65 w 296"/>
              <a:gd name="T51" fmla="*/ 103 h 300"/>
              <a:gd name="T52" fmla="*/ 72 w 296"/>
              <a:gd name="T53" fmla="*/ 64 h 300"/>
              <a:gd name="T54" fmla="*/ 5 w 296"/>
              <a:gd name="T55" fmla="*/ 89 h 300"/>
              <a:gd name="T56" fmla="*/ 23 w 296"/>
              <a:gd name="T57" fmla="*/ 48 h 300"/>
              <a:gd name="T58" fmla="*/ 72 w 296"/>
              <a:gd name="T59" fmla="*/ 64 h 300"/>
              <a:gd name="T60" fmla="*/ 36 w 296"/>
              <a:gd name="T61" fmla="*/ 0 h 300"/>
              <a:gd name="T62" fmla="*/ 296 w 296"/>
              <a:gd name="T63" fmla="*/ 64 h 300"/>
              <a:gd name="T64" fmla="*/ 229 w 296"/>
              <a:gd name="T65" fmla="*/ 89 h 300"/>
              <a:gd name="T66" fmla="*/ 247 w 296"/>
              <a:gd name="T67" fmla="*/ 48 h 300"/>
              <a:gd name="T68" fmla="*/ 296 w 296"/>
              <a:gd name="T69" fmla="*/ 64 h 300"/>
              <a:gd name="T70" fmla="*/ 260 w 296"/>
              <a:gd name="T71" fmla="*/ 0 h 300"/>
              <a:gd name="T72" fmla="*/ 296 w 296"/>
              <a:gd name="T73" fmla="*/ 275 h 300"/>
              <a:gd name="T74" fmla="*/ 229 w 296"/>
              <a:gd name="T75" fmla="*/ 300 h 300"/>
              <a:gd name="T76" fmla="*/ 247 w 296"/>
              <a:gd name="T77" fmla="*/ 259 h 300"/>
              <a:gd name="T78" fmla="*/ 296 w 296"/>
              <a:gd name="T79" fmla="*/ 275 h 300"/>
              <a:gd name="T80" fmla="*/ 260 w 296"/>
              <a:gd name="T81" fmla="*/ 211 h 300"/>
              <a:gd name="T82" fmla="*/ 72 w 296"/>
              <a:gd name="T83" fmla="*/ 275 h 300"/>
              <a:gd name="T84" fmla="*/ 5 w 296"/>
              <a:gd name="T85" fmla="*/ 300 h 300"/>
              <a:gd name="T86" fmla="*/ 23 w 296"/>
              <a:gd name="T87" fmla="*/ 259 h 300"/>
              <a:gd name="T88" fmla="*/ 72 w 296"/>
              <a:gd name="T89" fmla="*/ 275 h 300"/>
              <a:gd name="T90" fmla="*/ 36 w 296"/>
              <a:gd name="T91" fmla="*/ 211 h 300"/>
              <a:gd name="T92" fmla="*/ 125 w 296"/>
              <a:gd name="T93" fmla="*/ 116 h 300"/>
              <a:gd name="T94" fmla="*/ 147 w 296"/>
              <a:gd name="T95" fmla="*/ 145 h 300"/>
              <a:gd name="T96" fmla="*/ 150 w 296"/>
              <a:gd name="T97" fmla="*/ 176 h 300"/>
              <a:gd name="T98" fmla="*/ 190 w 296"/>
              <a:gd name="T99" fmla="*/ 164 h 300"/>
              <a:gd name="T100" fmla="*/ 110 w 296"/>
              <a:gd name="T101" fmla="*/ 194 h 300"/>
              <a:gd name="T102" fmla="*/ 131 w 296"/>
              <a:gd name="T103" fmla="*/ 145 h 300"/>
              <a:gd name="T104" fmla="*/ 145 w 296"/>
              <a:gd name="T105" fmla="*/ 156 h 300"/>
              <a:gd name="T106" fmla="*/ 144 w 296"/>
              <a:gd name="T107" fmla="*/ 150 h 300"/>
              <a:gd name="T108" fmla="*/ 147 w 296"/>
              <a:gd name="T109" fmla="*/ 150 h 300"/>
              <a:gd name="T110" fmla="*/ 149 w 296"/>
              <a:gd name="T111" fmla="*/ 15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96" h="300">
                <a:moveTo>
                  <a:pt x="189" y="145"/>
                </a:moveTo>
                <a:cubicBezTo>
                  <a:pt x="185" y="141"/>
                  <a:pt x="185" y="141"/>
                  <a:pt x="185" y="141"/>
                </a:cubicBezTo>
                <a:cubicBezTo>
                  <a:pt x="189" y="136"/>
                  <a:pt x="189" y="136"/>
                  <a:pt x="189" y="136"/>
                </a:cubicBezTo>
                <a:cubicBezTo>
                  <a:pt x="193" y="141"/>
                  <a:pt x="193" y="141"/>
                  <a:pt x="193" y="141"/>
                </a:cubicBezTo>
                <a:cubicBezTo>
                  <a:pt x="189" y="145"/>
                  <a:pt x="189" y="145"/>
                  <a:pt x="189" y="145"/>
                </a:cubicBezTo>
                <a:close/>
                <a:moveTo>
                  <a:pt x="202" y="132"/>
                </a:moveTo>
                <a:cubicBezTo>
                  <a:pt x="197" y="128"/>
                  <a:pt x="197" y="128"/>
                  <a:pt x="197" y="128"/>
                </a:cubicBezTo>
                <a:cubicBezTo>
                  <a:pt x="202" y="124"/>
                  <a:pt x="202" y="124"/>
                  <a:pt x="202" y="124"/>
                </a:cubicBezTo>
                <a:cubicBezTo>
                  <a:pt x="206" y="128"/>
                  <a:pt x="206" y="128"/>
                  <a:pt x="206" y="128"/>
                </a:cubicBezTo>
                <a:cubicBezTo>
                  <a:pt x="202" y="132"/>
                  <a:pt x="202" y="132"/>
                  <a:pt x="202" y="132"/>
                </a:cubicBezTo>
                <a:close/>
                <a:moveTo>
                  <a:pt x="214" y="120"/>
                </a:moveTo>
                <a:cubicBezTo>
                  <a:pt x="210" y="116"/>
                  <a:pt x="210" y="116"/>
                  <a:pt x="210" y="116"/>
                </a:cubicBezTo>
                <a:cubicBezTo>
                  <a:pt x="214" y="111"/>
                  <a:pt x="214" y="111"/>
                  <a:pt x="214" y="111"/>
                </a:cubicBezTo>
                <a:cubicBezTo>
                  <a:pt x="218" y="116"/>
                  <a:pt x="218" y="116"/>
                  <a:pt x="218" y="116"/>
                </a:cubicBezTo>
                <a:cubicBezTo>
                  <a:pt x="214" y="120"/>
                  <a:pt x="214" y="120"/>
                  <a:pt x="214" y="120"/>
                </a:cubicBezTo>
                <a:close/>
                <a:moveTo>
                  <a:pt x="227" y="107"/>
                </a:moveTo>
                <a:cubicBezTo>
                  <a:pt x="222" y="103"/>
                  <a:pt x="222" y="103"/>
                  <a:pt x="222" y="103"/>
                </a:cubicBezTo>
                <a:cubicBezTo>
                  <a:pt x="227" y="99"/>
                  <a:pt x="227" y="99"/>
                  <a:pt x="227" y="99"/>
                </a:cubicBezTo>
                <a:cubicBezTo>
                  <a:pt x="231" y="103"/>
                  <a:pt x="231" y="103"/>
                  <a:pt x="231" y="103"/>
                </a:cubicBezTo>
                <a:cubicBezTo>
                  <a:pt x="227" y="107"/>
                  <a:pt x="227" y="107"/>
                  <a:pt x="227" y="107"/>
                </a:cubicBezTo>
                <a:close/>
                <a:moveTo>
                  <a:pt x="185" y="205"/>
                </a:moveTo>
                <a:cubicBezTo>
                  <a:pt x="189" y="201"/>
                  <a:pt x="189" y="201"/>
                  <a:pt x="189" y="201"/>
                </a:cubicBezTo>
                <a:cubicBezTo>
                  <a:pt x="193" y="205"/>
                  <a:pt x="193" y="205"/>
                  <a:pt x="193" y="205"/>
                </a:cubicBezTo>
                <a:cubicBezTo>
                  <a:pt x="189" y="210"/>
                  <a:pt x="189" y="210"/>
                  <a:pt x="189" y="210"/>
                </a:cubicBezTo>
                <a:cubicBezTo>
                  <a:pt x="185" y="205"/>
                  <a:pt x="185" y="205"/>
                  <a:pt x="185" y="205"/>
                </a:cubicBezTo>
                <a:close/>
                <a:moveTo>
                  <a:pt x="197" y="218"/>
                </a:moveTo>
                <a:cubicBezTo>
                  <a:pt x="202" y="214"/>
                  <a:pt x="202" y="214"/>
                  <a:pt x="202" y="214"/>
                </a:cubicBezTo>
                <a:cubicBezTo>
                  <a:pt x="206" y="218"/>
                  <a:pt x="206" y="218"/>
                  <a:pt x="206" y="218"/>
                </a:cubicBezTo>
                <a:cubicBezTo>
                  <a:pt x="202" y="222"/>
                  <a:pt x="202" y="222"/>
                  <a:pt x="202" y="222"/>
                </a:cubicBezTo>
                <a:cubicBezTo>
                  <a:pt x="197" y="218"/>
                  <a:pt x="197" y="218"/>
                  <a:pt x="197" y="218"/>
                </a:cubicBezTo>
                <a:close/>
                <a:moveTo>
                  <a:pt x="210" y="230"/>
                </a:moveTo>
                <a:cubicBezTo>
                  <a:pt x="214" y="226"/>
                  <a:pt x="214" y="226"/>
                  <a:pt x="214" y="226"/>
                </a:cubicBezTo>
                <a:cubicBezTo>
                  <a:pt x="218" y="230"/>
                  <a:pt x="218" y="230"/>
                  <a:pt x="218" y="230"/>
                </a:cubicBezTo>
                <a:cubicBezTo>
                  <a:pt x="214" y="235"/>
                  <a:pt x="214" y="235"/>
                  <a:pt x="214" y="235"/>
                </a:cubicBezTo>
                <a:cubicBezTo>
                  <a:pt x="210" y="230"/>
                  <a:pt x="210" y="230"/>
                  <a:pt x="210" y="230"/>
                </a:cubicBezTo>
                <a:close/>
                <a:moveTo>
                  <a:pt x="222" y="243"/>
                </a:moveTo>
                <a:cubicBezTo>
                  <a:pt x="227" y="239"/>
                  <a:pt x="227" y="239"/>
                  <a:pt x="227" y="239"/>
                </a:cubicBezTo>
                <a:cubicBezTo>
                  <a:pt x="231" y="243"/>
                  <a:pt x="231" y="243"/>
                  <a:pt x="231" y="243"/>
                </a:cubicBezTo>
                <a:cubicBezTo>
                  <a:pt x="227" y="247"/>
                  <a:pt x="227" y="247"/>
                  <a:pt x="227" y="247"/>
                </a:cubicBezTo>
                <a:cubicBezTo>
                  <a:pt x="222" y="243"/>
                  <a:pt x="222" y="243"/>
                  <a:pt x="222" y="243"/>
                </a:cubicBezTo>
                <a:close/>
                <a:moveTo>
                  <a:pt x="107" y="201"/>
                </a:moveTo>
                <a:cubicBezTo>
                  <a:pt x="111" y="205"/>
                  <a:pt x="111" y="205"/>
                  <a:pt x="111" y="205"/>
                </a:cubicBezTo>
                <a:cubicBezTo>
                  <a:pt x="107" y="210"/>
                  <a:pt x="107" y="210"/>
                  <a:pt x="107" y="210"/>
                </a:cubicBezTo>
                <a:cubicBezTo>
                  <a:pt x="102" y="205"/>
                  <a:pt x="102" y="205"/>
                  <a:pt x="102" y="205"/>
                </a:cubicBezTo>
                <a:cubicBezTo>
                  <a:pt x="107" y="201"/>
                  <a:pt x="107" y="201"/>
                  <a:pt x="107" y="201"/>
                </a:cubicBezTo>
                <a:close/>
                <a:moveTo>
                  <a:pt x="94" y="214"/>
                </a:moveTo>
                <a:cubicBezTo>
                  <a:pt x="98" y="218"/>
                  <a:pt x="98" y="218"/>
                  <a:pt x="98" y="218"/>
                </a:cubicBezTo>
                <a:cubicBezTo>
                  <a:pt x="94" y="222"/>
                  <a:pt x="94" y="222"/>
                  <a:pt x="94" y="222"/>
                </a:cubicBezTo>
                <a:cubicBezTo>
                  <a:pt x="90" y="218"/>
                  <a:pt x="90" y="218"/>
                  <a:pt x="90" y="218"/>
                </a:cubicBezTo>
                <a:cubicBezTo>
                  <a:pt x="94" y="214"/>
                  <a:pt x="94" y="214"/>
                  <a:pt x="94" y="214"/>
                </a:cubicBezTo>
                <a:close/>
                <a:moveTo>
                  <a:pt x="82" y="226"/>
                </a:moveTo>
                <a:cubicBezTo>
                  <a:pt x="86" y="230"/>
                  <a:pt x="86" y="230"/>
                  <a:pt x="86" y="230"/>
                </a:cubicBezTo>
                <a:cubicBezTo>
                  <a:pt x="82" y="235"/>
                  <a:pt x="82" y="235"/>
                  <a:pt x="82" y="235"/>
                </a:cubicBezTo>
                <a:cubicBezTo>
                  <a:pt x="77" y="230"/>
                  <a:pt x="77" y="230"/>
                  <a:pt x="77" y="230"/>
                </a:cubicBezTo>
                <a:cubicBezTo>
                  <a:pt x="82" y="226"/>
                  <a:pt x="82" y="226"/>
                  <a:pt x="82" y="226"/>
                </a:cubicBezTo>
                <a:close/>
                <a:moveTo>
                  <a:pt x="69" y="239"/>
                </a:moveTo>
                <a:cubicBezTo>
                  <a:pt x="73" y="243"/>
                  <a:pt x="73" y="243"/>
                  <a:pt x="73" y="243"/>
                </a:cubicBezTo>
                <a:cubicBezTo>
                  <a:pt x="69" y="247"/>
                  <a:pt x="69" y="247"/>
                  <a:pt x="69" y="247"/>
                </a:cubicBezTo>
                <a:cubicBezTo>
                  <a:pt x="65" y="243"/>
                  <a:pt x="65" y="243"/>
                  <a:pt x="65" y="243"/>
                </a:cubicBezTo>
                <a:cubicBezTo>
                  <a:pt x="69" y="239"/>
                  <a:pt x="69" y="239"/>
                  <a:pt x="69" y="239"/>
                </a:cubicBezTo>
                <a:close/>
                <a:moveTo>
                  <a:pt x="111" y="141"/>
                </a:moveTo>
                <a:cubicBezTo>
                  <a:pt x="107" y="145"/>
                  <a:pt x="107" y="145"/>
                  <a:pt x="107" y="145"/>
                </a:cubicBezTo>
                <a:cubicBezTo>
                  <a:pt x="102" y="141"/>
                  <a:pt x="102" y="141"/>
                  <a:pt x="102" y="141"/>
                </a:cubicBezTo>
                <a:cubicBezTo>
                  <a:pt x="107" y="136"/>
                  <a:pt x="107" y="136"/>
                  <a:pt x="107" y="136"/>
                </a:cubicBezTo>
                <a:cubicBezTo>
                  <a:pt x="111" y="141"/>
                  <a:pt x="111" y="141"/>
                  <a:pt x="111" y="141"/>
                </a:cubicBezTo>
                <a:close/>
                <a:moveTo>
                  <a:pt x="98" y="128"/>
                </a:moveTo>
                <a:cubicBezTo>
                  <a:pt x="94" y="132"/>
                  <a:pt x="94" y="132"/>
                  <a:pt x="94" y="132"/>
                </a:cubicBezTo>
                <a:cubicBezTo>
                  <a:pt x="90" y="128"/>
                  <a:pt x="90" y="128"/>
                  <a:pt x="90" y="128"/>
                </a:cubicBezTo>
                <a:cubicBezTo>
                  <a:pt x="94" y="124"/>
                  <a:pt x="94" y="124"/>
                  <a:pt x="94" y="124"/>
                </a:cubicBezTo>
                <a:cubicBezTo>
                  <a:pt x="98" y="128"/>
                  <a:pt x="98" y="128"/>
                  <a:pt x="98" y="128"/>
                </a:cubicBezTo>
                <a:close/>
                <a:moveTo>
                  <a:pt x="86" y="116"/>
                </a:moveTo>
                <a:cubicBezTo>
                  <a:pt x="82" y="120"/>
                  <a:pt x="82" y="120"/>
                  <a:pt x="82" y="120"/>
                </a:cubicBezTo>
                <a:cubicBezTo>
                  <a:pt x="77" y="116"/>
                  <a:pt x="77" y="116"/>
                  <a:pt x="77" y="116"/>
                </a:cubicBezTo>
                <a:cubicBezTo>
                  <a:pt x="82" y="111"/>
                  <a:pt x="82" y="111"/>
                  <a:pt x="82" y="111"/>
                </a:cubicBezTo>
                <a:cubicBezTo>
                  <a:pt x="86" y="116"/>
                  <a:pt x="86" y="116"/>
                  <a:pt x="86" y="116"/>
                </a:cubicBezTo>
                <a:close/>
                <a:moveTo>
                  <a:pt x="73" y="103"/>
                </a:moveTo>
                <a:cubicBezTo>
                  <a:pt x="69" y="107"/>
                  <a:pt x="69" y="107"/>
                  <a:pt x="69" y="107"/>
                </a:cubicBezTo>
                <a:cubicBezTo>
                  <a:pt x="65" y="103"/>
                  <a:pt x="65" y="103"/>
                  <a:pt x="65" y="103"/>
                </a:cubicBezTo>
                <a:cubicBezTo>
                  <a:pt x="69" y="99"/>
                  <a:pt x="69" y="99"/>
                  <a:pt x="69" y="99"/>
                </a:cubicBezTo>
                <a:cubicBezTo>
                  <a:pt x="73" y="103"/>
                  <a:pt x="73" y="103"/>
                  <a:pt x="73" y="103"/>
                </a:cubicBezTo>
                <a:close/>
                <a:moveTo>
                  <a:pt x="72" y="64"/>
                </a:moveTo>
                <a:cubicBezTo>
                  <a:pt x="72" y="74"/>
                  <a:pt x="72" y="74"/>
                  <a:pt x="72" y="74"/>
                </a:cubicBezTo>
                <a:cubicBezTo>
                  <a:pt x="72" y="89"/>
                  <a:pt x="72" y="89"/>
                  <a:pt x="67" y="89"/>
                </a:cubicBezTo>
                <a:cubicBezTo>
                  <a:pt x="5" y="89"/>
                  <a:pt x="5" y="89"/>
                  <a:pt x="5" y="89"/>
                </a:cubicBezTo>
                <a:cubicBezTo>
                  <a:pt x="0" y="89"/>
                  <a:pt x="0" y="89"/>
                  <a:pt x="0" y="74"/>
                </a:cubicBezTo>
                <a:cubicBezTo>
                  <a:pt x="0" y="64"/>
                  <a:pt x="0" y="64"/>
                  <a:pt x="0" y="64"/>
                </a:cubicBezTo>
                <a:cubicBezTo>
                  <a:pt x="0" y="53"/>
                  <a:pt x="12" y="51"/>
                  <a:pt x="23" y="48"/>
                </a:cubicBezTo>
                <a:cubicBezTo>
                  <a:pt x="27" y="52"/>
                  <a:pt x="32" y="54"/>
                  <a:pt x="36" y="54"/>
                </a:cubicBezTo>
                <a:cubicBezTo>
                  <a:pt x="40" y="54"/>
                  <a:pt x="45" y="52"/>
                  <a:pt x="49" y="48"/>
                </a:cubicBezTo>
                <a:cubicBezTo>
                  <a:pt x="59" y="51"/>
                  <a:pt x="72" y="53"/>
                  <a:pt x="72" y="64"/>
                </a:cubicBezTo>
                <a:close/>
                <a:moveTo>
                  <a:pt x="36" y="48"/>
                </a:moveTo>
                <a:cubicBezTo>
                  <a:pt x="42" y="48"/>
                  <a:pt x="54" y="37"/>
                  <a:pt x="54" y="24"/>
                </a:cubicBezTo>
                <a:cubicBezTo>
                  <a:pt x="54" y="11"/>
                  <a:pt x="49" y="0"/>
                  <a:pt x="36" y="0"/>
                </a:cubicBezTo>
                <a:cubicBezTo>
                  <a:pt x="23" y="0"/>
                  <a:pt x="18" y="11"/>
                  <a:pt x="18" y="24"/>
                </a:cubicBezTo>
                <a:cubicBezTo>
                  <a:pt x="18" y="37"/>
                  <a:pt x="30" y="48"/>
                  <a:pt x="36" y="48"/>
                </a:cubicBezTo>
                <a:close/>
                <a:moveTo>
                  <a:pt x="296" y="64"/>
                </a:moveTo>
                <a:cubicBezTo>
                  <a:pt x="296" y="74"/>
                  <a:pt x="296" y="74"/>
                  <a:pt x="296" y="74"/>
                </a:cubicBezTo>
                <a:cubicBezTo>
                  <a:pt x="296" y="89"/>
                  <a:pt x="296" y="89"/>
                  <a:pt x="290" y="89"/>
                </a:cubicBezTo>
                <a:cubicBezTo>
                  <a:pt x="229" y="89"/>
                  <a:pt x="229" y="89"/>
                  <a:pt x="229" y="89"/>
                </a:cubicBezTo>
                <a:cubicBezTo>
                  <a:pt x="224" y="89"/>
                  <a:pt x="224" y="89"/>
                  <a:pt x="224" y="74"/>
                </a:cubicBezTo>
                <a:cubicBezTo>
                  <a:pt x="224" y="64"/>
                  <a:pt x="224" y="64"/>
                  <a:pt x="224" y="64"/>
                </a:cubicBezTo>
                <a:cubicBezTo>
                  <a:pt x="224" y="53"/>
                  <a:pt x="236" y="51"/>
                  <a:pt x="247" y="48"/>
                </a:cubicBezTo>
                <a:cubicBezTo>
                  <a:pt x="251" y="52"/>
                  <a:pt x="256" y="54"/>
                  <a:pt x="260" y="54"/>
                </a:cubicBezTo>
                <a:cubicBezTo>
                  <a:pt x="263" y="54"/>
                  <a:pt x="268" y="52"/>
                  <a:pt x="273" y="48"/>
                </a:cubicBezTo>
                <a:cubicBezTo>
                  <a:pt x="283" y="51"/>
                  <a:pt x="296" y="53"/>
                  <a:pt x="296" y="64"/>
                </a:cubicBezTo>
                <a:close/>
                <a:moveTo>
                  <a:pt x="260" y="48"/>
                </a:moveTo>
                <a:cubicBezTo>
                  <a:pt x="266" y="48"/>
                  <a:pt x="278" y="37"/>
                  <a:pt x="278" y="24"/>
                </a:cubicBezTo>
                <a:cubicBezTo>
                  <a:pt x="278" y="11"/>
                  <a:pt x="273" y="0"/>
                  <a:pt x="260" y="0"/>
                </a:cubicBezTo>
                <a:cubicBezTo>
                  <a:pt x="246" y="0"/>
                  <a:pt x="241" y="11"/>
                  <a:pt x="241" y="24"/>
                </a:cubicBezTo>
                <a:cubicBezTo>
                  <a:pt x="241" y="37"/>
                  <a:pt x="254" y="48"/>
                  <a:pt x="260" y="48"/>
                </a:cubicBezTo>
                <a:close/>
                <a:moveTo>
                  <a:pt x="296" y="275"/>
                </a:moveTo>
                <a:cubicBezTo>
                  <a:pt x="296" y="285"/>
                  <a:pt x="296" y="285"/>
                  <a:pt x="296" y="285"/>
                </a:cubicBezTo>
                <a:cubicBezTo>
                  <a:pt x="296" y="300"/>
                  <a:pt x="296" y="300"/>
                  <a:pt x="290" y="300"/>
                </a:cubicBezTo>
                <a:cubicBezTo>
                  <a:pt x="229" y="300"/>
                  <a:pt x="229" y="300"/>
                  <a:pt x="229" y="300"/>
                </a:cubicBezTo>
                <a:cubicBezTo>
                  <a:pt x="224" y="300"/>
                  <a:pt x="224" y="300"/>
                  <a:pt x="224" y="285"/>
                </a:cubicBezTo>
                <a:cubicBezTo>
                  <a:pt x="224" y="275"/>
                  <a:pt x="224" y="275"/>
                  <a:pt x="224" y="275"/>
                </a:cubicBezTo>
                <a:cubicBezTo>
                  <a:pt x="224" y="264"/>
                  <a:pt x="236" y="263"/>
                  <a:pt x="247" y="259"/>
                </a:cubicBezTo>
                <a:cubicBezTo>
                  <a:pt x="251" y="263"/>
                  <a:pt x="256" y="265"/>
                  <a:pt x="260" y="265"/>
                </a:cubicBezTo>
                <a:cubicBezTo>
                  <a:pt x="264" y="265"/>
                  <a:pt x="268" y="263"/>
                  <a:pt x="273" y="259"/>
                </a:cubicBezTo>
                <a:cubicBezTo>
                  <a:pt x="283" y="263"/>
                  <a:pt x="296" y="264"/>
                  <a:pt x="296" y="275"/>
                </a:cubicBezTo>
                <a:close/>
                <a:moveTo>
                  <a:pt x="260" y="259"/>
                </a:moveTo>
                <a:cubicBezTo>
                  <a:pt x="266" y="259"/>
                  <a:pt x="278" y="248"/>
                  <a:pt x="278" y="235"/>
                </a:cubicBezTo>
                <a:cubicBezTo>
                  <a:pt x="278" y="222"/>
                  <a:pt x="273" y="211"/>
                  <a:pt x="260" y="211"/>
                </a:cubicBezTo>
                <a:cubicBezTo>
                  <a:pt x="246" y="211"/>
                  <a:pt x="241" y="222"/>
                  <a:pt x="241" y="235"/>
                </a:cubicBezTo>
                <a:cubicBezTo>
                  <a:pt x="241" y="248"/>
                  <a:pt x="254" y="259"/>
                  <a:pt x="260" y="259"/>
                </a:cubicBezTo>
                <a:close/>
                <a:moveTo>
                  <a:pt x="72" y="275"/>
                </a:moveTo>
                <a:cubicBezTo>
                  <a:pt x="72" y="285"/>
                  <a:pt x="72" y="285"/>
                  <a:pt x="72" y="285"/>
                </a:cubicBezTo>
                <a:cubicBezTo>
                  <a:pt x="72" y="300"/>
                  <a:pt x="72" y="300"/>
                  <a:pt x="67" y="300"/>
                </a:cubicBezTo>
                <a:cubicBezTo>
                  <a:pt x="5" y="300"/>
                  <a:pt x="5" y="300"/>
                  <a:pt x="5" y="300"/>
                </a:cubicBezTo>
                <a:cubicBezTo>
                  <a:pt x="0" y="300"/>
                  <a:pt x="0" y="300"/>
                  <a:pt x="0" y="285"/>
                </a:cubicBezTo>
                <a:cubicBezTo>
                  <a:pt x="0" y="275"/>
                  <a:pt x="0" y="275"/>
                  <a:pt x="0" y="275"/>
                </a:cubicBezTo>
                <a:cubicBezTo>
                  <a:pt x="0" y="264"/>
                  <a:pt x="12" y="263"/>
                  <a:pt x="23" y="259"/>
                </a:cubicBezTo>
                <a:cubicBezTo>
                  <a:pt x="27" y="263"/>
                  <a:pt x="32" y="265"/>
                  <a:pt x="36" y="265"/>
                </a:cubicBezTo>
                <a:cubicBezTo>
                  <a:pt x="40" y="265"/>
                  <a:pt x="45" y="263"/>
                  <a:pt x="49" y="259"/>
                </a:cubicBezTo>
                <a:cubicBezTo>
                  <a:pt x="59" y="263"/>
                  <a:pt x="72" y="264"/>
                  <a:pt x="72" y="275"/>
                </a:cubicBezTo>
                <a:close/>
                <a:moveTo>
                  <a:pt x="36" y="259"/>
                </a:moveTo>
                <a:cubicBezTo>
                  <a:pt x="42" y="259"/>
                  <a:pt x="54" y="248"/>
                  <a:pt x="54" y="235"/>
                </a:cubicBezTo>
                <a:cubicBezTo>
                  <a:pt x="54" y="222"/>
                  <a:pt x="49" y="211"/>
                  <a:pt x="36" y="211"/>
                </a:cubicBezTo>
                <a:cubicBezTo>
                  <a:pt x="23" y="211"/>
                  <a:pt x="18" y="222"/>
                  <a:pt x="18" y="235"/>
                </a:cubicBezTo>
                <a:cubicBezTo>
                  <a:pt x="18" y="248"/>
                  <a:pt x="30" y="259"/>
                  <a:pt x="36" y="259"/>
                </a:cubicBezTo>
                <a:close/>
                <a:moveTo>
                  <a:pt x="125" y="116"/>
                </a:moveTo>
                <a:cubicBezTo>
                  <a:pt x="125" y="100"/>
                  <a:pt x="131" y="87"/>
                  <a:pt x="147" y="87"/>
                </a:cubicBezTo>
                <a:cubicBezTo>
                  <a:pt x="163" y="87"/>
                  <a:pt x="169" y="100"/>
                  <a:pt x="169" y="116"/>
                </a:cubicBezTo>
                <a:cubicBezTo>
                  <a:pt x="169" y="132"/>
                  <a:pt x="154" y="145"/>
                  <a:pt x="147" y="145"/>
                </a:cubicBezTo>
                <a:cubicBezTo>
                  <a:pt x="140" y="145"/>
                  <a:pt x="125" y="132"/>
                  <a:pt x="125" y="116"/>
                </a:cubicBezTo>
                <a:close/>
                <a:moveTo>
                  <a:pt x="148" y="156"/>
                </a:moveTo>
                <a:cubicBezTo>
                  <a:pt x="150" y="176"/>
                  <a:pt x="150" y="176"/>
                  <a:pt x="150" y="176"/>
                </a:cubicBezTo>
                <a:cubicBezTo>
                  <a:pt x="153" y="168"/>
                  <a:pt x="155" y="159"/>
                  <a:pt x="159" y="151"/>
                </a:cubicBezTo>
                <a:cubicBezTo>
                  <a:pt x="159" y="150"/>
                  <a:pt x="159" y="150"/>
                  <a:pt x="162" y="145"/>
                </a:cubicBezTo>
                <a:cubicBezTo>
                  <a:pt x="174" y="149"/>
                  <a:pt x="190" y="151"/>
                  <a:pt x="190" y="164"/>
                </a:cubicBezTo>
                <a:cubicBezTo>
                  <a:pt x="190" y="176"/>
                  <a:pt x="190" y="176"/>
                  <a:pt x="190" y="176"/>
                </a:cubicBezTo>
                <a:cubicBezTo>
                  <a:pt x="190" y="194"/>
                  <a:pt x="190" y="194"/>
                  <a:pt x="183" y="194"/>
                </a:cubicBezTo>
                <a:cubicBezTo>
                  <a:pt x="110" y="194"/>
                  <a:pt x="110" y="194"/>
                  <a:pt x="110" y="194"/>
                </a:cubicBezTo>
                <a:cubicBezTo>
                  <a:pt x="104" y="194"/>
                  <a:pt x="104" y="194"/>
                  <a:pt x="104" y="176"/>
                </a:cubicBezTo>
                <a:cubicBezTo>
                  <a:pt x="104" y="164"/>
                  <a:pt x="104" y="164"/>
                  <a:pt x="104" y="164"/>
                </a:cubicBezTo>
                <a:cubicBezTo>
                  <a:pt x="104" y="151"/>
                  <a:pt x="118" y="149"/>
                  <a:pt x="131" y="145"/>
                </a:cubicBezTo>
                <a:cubicBezTo>
                  <a:pt x="134" y="150"/>
                  <a:pt x="134" y="150"/>
                  <a:pt x="135" y="151"/>
                </a:cubicBezTo>
                <a:cubicBezTo>
                  <a:pt x="138" y="159"/>
                  <a:pt x="141" y="168"/>
                  <a:pt x="143" y="176"/>
                </a:cubicBezTo>
                <a:cubicBezTo>
                  <a:pt x="145" y="156"/>
                  <a:pt x="145" y="156"/>
                  <a:pt x="145" y="156"/>
                </a:cubicBezTo>
                <a:cubicBezTo>
                  <a:pt x="145" y="155"/>
                  <a:pt x="145" y="155"/>
                  <a:pt x="145" y="155"/>
                </a:cubicBezTo>
                <a:cubicBezTo>
                  <a:pt x="141" y="149"/>
                  <a:pt x="141" y="149"/>
                  <a:pt x="141" y="149"/>
                </a:cubicBezTo>
                <a:cubicBezTo>
                  <a:pt x="144" y="150"/>
                  <a:pt x="144" y="150"/>
                  <a:pt x="144" y="150"/>
                </a:cubicBezTo>
                <a:cubicBezTo>
                  <a:pt x="145" y="150"/>
                  <a:pt x="145" y="150"/>
                  <a:pt x="146" y="150"/>
                </a:cubicBezTo>
                <a:cubicBezTo>
                  <a:pt x="146" y="150"/>
                  <a:pt x="146" y="150"/>
                  <a:pt x="147" y="150"/>
                </a:cubicBezTo>
                <a:cubicBezTo>
                  <a:pt x="147" y="150"/>
                  <a:pt x="147" y="150"/>
                  <a:pt x="147" y="150"/>
                </a:cubicBezTo>
                <a:cubicBezTo>
                  <a:pt x="149" y="150"/>
                  <a:pt x="149" y="150"/>
                  <a:pt x="149" y="150"/>
                </a:cubicBezTo>
                <a:cubicBezTo>
                  <a:pt x="152" y="149"/>
                  <a:pt x="152" y="149"/>
                  <a:pt x="152" y="149"/>
                </a:cubicBezTo>
                <a:cubicBezTo>
                  <a:pt x="149" y="155"/>
                  <a:pt x="149" y="155"/>
                  <a:pt x="149" y="155"/>
                </a:cubicBezTo>
                <a:lnTo>
                  <a:pt x="148" y="156"/>
                </a:ln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dirty="0"/>
          </a:p>
        </p:txBody>
      </p:sp>
    </p:spTree>
    <p:extLst>
      <p:ext uri="{BB962C8B-B14F-4D97-AF65-F5344CB8AC3E}">
        <p14:creationId xmlns:p14="http://schemas.microsoft.com/office/powerpoint/2010/main" val="3187984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a container?</a:t>
            </a:r>
          </a:p>
        </p:txBody>
      </p:sp>
      <p:sp>
        <p:nvSpPr>
          <p:cNvPr id="199" name="TextBox 198"/>
          <p:cNvSpPr txBox="1"/>
          <p:nvPr/>
        </p:nvSpPr>
        <p:spPr>
          <a:xfrm>
            <a:off x="255050" y="1396860"/>
            <a:ext cx="6875024" cy="2578435"/>
          </a:xfrm>
          <a:prstGeom prst="rect">
            <a:avLst/>
          </a:prstGeom>
          <a:solidFill>
            <a:srgbClr val="EEEEEE"/>
          </a:solidFill>
        </p:spPr>
        <p:txBody>
          <a:bodyPr wrap="square" lIns="149154" tIns="149154" rIns="149154" bIns="149111" rtlCol="0">
            <a:noAutofit/>
          </a:bodyPr>
          <a:lstStyle/>
          <a:p>
            <a:pPr defTabSz="931702">
              <a:lnSpc>
                <a:spcPct val="90000"/>
              </a:lnSpc>
              <a:spcAft>
                <a:spcPts val="612"/>
              </a:spcAft>
              <a:defRPr/>
            </a:pPr>
            <a:r>
              <a:rPr lang="en-US" sz="2040" b="1" kern="0" dirty="0">
                <a:solidFill>
                  <a:srgbClr val="0078D7"/>
                </a:solidFill>
              </a:rPr>
              <a:t>Containers</a:t>
            </a:r>
            <a:endParaRPr lang="en-US" sz="2040" kern="0" dirty="0">
              <a:solidFill>
                <a:srgbClr val="333333"/>
              </a:solidFill>
            </a:endParaRPr>
          </a:p>
        </p:txBody>
      </p:sp>
      <p:grpSp>
        <p:nvGrpSpPr>
          <p:cNvPr id="5" name="Group 4"/>
          <p:cNvGrpSpPr/>
          <p:nvPr/>
        </p:nvGrpSpPr>
        <p:grpSpPr>
          <a:xfrm>
            <a:off x="265647" y="4114361"/>
            <a:ext cx="6875024" cy="2578435"/>
            <a:chOff x="263113" y="4114621"/>
            <a:chExt cx="6877950" cy="2579533"/>
          </a:xfrm>
        </p:grpSpPr>
        <p:sp>
          <p:nvSpPr>
            <p:cNvPr id="193" name="TextBox 192"/>
            <p:cNvSpPr txBox="1"/>
            <p:nvPr/>
          </p:nvSpPr>
          <p:spPr>
            <a:xfrm>
              <a:off x="263113" y="4114621"/>
              <a:ext cx="6877950" cy="2579533"/>
            </a:xfrm>
            <a:prstGeom prst="rect">
              <a:avLst/>
            </a:prstGeom>
            <a:solidFill>
              <a:srgbClr val="EEEEEE"/>
            </a:solidFill>
          </p:spPr>
          <p:txBody>
            <a:bodyPr wrap="square" lIns="149154" tIns="149154" rIns="149154" bIns="149111" rtlCol="0">
              <a:noAutofit/>
            </a:bodyPr>
            <a:lstStyle/>
            <a:p>
              <a:pPr defTabSz="931702">
                <a:lnSpc>
                  <a:spcPct val="90000"/>
                </a:lnSpc>
                <a:spcAft>
                  <a:spcPts val="612"/>
                </a:spcAft>
                <a:defRPr/>
              </a:pPr>
              <a:r>
                <a:rPr lang="en-US" sz="2040" b="1" kern="0" dirty="0">
                  <a:solidFill>
                    <a:srgbClr val="0078D7"/>
                  </a:solidFill>
                </a:rPr>
                <a:t>Traditional virtual machines </a:t>
              </a:r>
              <a:r>
                <a:rPr lang="en-US" sz="2040" kern="0" dirty="0">
                  <a:solidFill>
                    <a:srgbClr val="333333"/>
                  </a:solidFill>
                </a:rPr>
                <a:t>= hardware virtualization</a:t>
              </a:r>
            </a:p>
          </p:txBody>
        </p:sp>
        <p:grpSp>
          <p:nvGrpSpPr>
            <p:cNvPr id="4" name="Group 3"/>
            <p:cNvGrpSpPr/>
            <p:nvPr/>
          </p:nvGrpSpPr>
          <p:grpSpPr>
            <a:xfrm>
              <a:off x="3284108" y="5027113"/>
              <a:ext cx="3070861" cy="1492046"/>
              <a:chOff x="3284108" y="5027113"/>
              <a:chExt cx="3070861" cy="1492046"/>
            </a:xfrm>
          </p:grpSpPr>
          <p:grpSp>
            <p:nvGrpSpPr>
              <p:cNvPr id="516" name="Group 515"/>
              <p:cNvGrpSpPr/>
              <p:nvPr/>
            </p:nvGrpSpPr>
            <p:grpSpPr>
              <a:xfrm>
                <a:off x="3394967" y="5027113"/>
                <a:ext cx="836391" cy="967299"/>
                <a:chOff x="5399594" y="1999708"/>
                <a:chExt cx="862107" cy="997039"/>
              </a:xfrm>
            </p:grpSpPr>
            <p:grpSp>
              <p:nvGrpSpPr>
                <p:cNvPr id="517" name="Group 516"/>
                <p:cNvGrpSpPr/>
                <p:nvPr/>
              </p:nvGrpSpPr>
              <p:grpSpPr>
                <a:xfrm>
                  <a:off x="5733569" y="2398792"/>
                  <a:ext cx="194159" cy="215624"/>
                  <a:chOff x="7434267" y="-1318825"/>
                  <a:chExt cx="947742" cy="1052511"/>
                </a:xfrm>
                <a:solidFill>
                  <a:schemeClr val="tx1"/>
                </a:solidFill>
              </p:grpSpPr>
              <p:sp>
                <p:nvSpPr>
                  <p:cNvPr id="525" name="Freeform 5"/>
                  <p:cNvSpPr>
                    <a:spLocks/>
                  </p:cNvSpPr>
                  <p:nvPr/>
                </p:nvSpPr>
                <p:spPr bwMode="auto">
                  <a:xfrm>
                    <a:off x="7434267" y="-993386"/>
                    <a:ext cx="423860" cy="727072"/>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94" tIns="46598" rIns="93194" bIns="46598" numCol="1" anchor="t" anchorCtr="0" compatLnSpc="1">
                    <a:prstTxWarp prst="textNoShape">
                      <a:avLst/>
                    </a:prstTxWarp>
                  </a:bodyPr>
                  <a:lstStyle/>
                  <a:p>
                    <a:pPr defTabSz="931702">
                      <a:defRPr/>
                    </a:pPr>
                    <a:endParaRPr lang="en-US" sz="1428" kern="0">
                      <a:solidFill>
                        <a:schemeClr val="bg1"/>
                      </a:solidFill>
                    </a:endParaRPr>
                  </a:p>
                </p:txBody>
              </p:sp>
              <p:sp>
                <p:nvSpPr>
                  <p:cNvPr id="526" name="Freeform 6"/>
                  <p:cNvSpPr>
                    <a:spLocks/>
                  </p:cNvSpPr>
                  <p:nvPr/>
                </p:nvSpPr>
                <p:spPr bwMode="auto">
                  <a:xfrm>
                    <a:off x="7961323" y="-993392"/>
                    <a:ext cx="420686" cy="727078"/>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94" tIns="46598" rIns="93194" bIns="46598" numCol="1" anchor="t" anchorCtr="0" compatLnSpc="1">
                    <a:prstTxWarp prst="textNoShape">
                      <a:avLst/>
                    </a:prstTxWarp>
                  </a:bodyPr>
                  <a:lstStyle/>
                  <a:p>
                    <a:pPr defTabSz="931702">
                      <a:defRPr/>
                    </a:pPr>
                    <a:endParaRPr lang="en-US" sz="1428" kern="0">
                      <a:solidFill>
                        <a:schemeClr val="bg1"/>
                      </a:solidFill>
                    </a:endParaRPr>
                  </a:p>
                </p:txBody>
              </p:sp>
              <p:sp>
                <p:nvSpPr>
                  <p:cNvPr id="527" name="Freeform 7"/>
                  <p:cNvSpPr>
                    <a:spLocks/>
                  </p:cNvSpPr>
                  <p:nvPr/>
                </p:nvSpPr>
                <p:spPr bwMode="auto">
                  <a:xfrm>
                    <a:off x="7489835" y="-1318825"/>
                    <a:ext cx="838204" cy="476252"/>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94" tIns="46598" rIns="93194" bIns="46598" numCol="1" anchor="t" anchorCtr="0" compatLnSpc="1">
                    <a:prstTxWarp prst="textNoShape">
                      <a:avLst/>
                    </a:prstTxWarp>
                  </a:bodyPr>
                  <a:lstStyle/>
                  <a:p>
                    <a:pPr defTabSz="931702">
                      <a:defRPr/>
                    </a:pPr>
                    <a:endParaRPr lang="en-US" sz="1428" kern="0">
                      <a:solidFill>
                        <a:schemeClr val="bg1"/>
                      </a:solidFill>
                    </a:endParaRPr>
                  </a:p>
                </p:txBody>
              </p:sp>
            </p:grpSp>
            <p:grpSp>
              <p:nvGrpSpPr>
                <p:cNvPr id="518" name="Group 517"/>
                <p:cNvGrpSpPr/>
                <p:nvPr/>
              </p:nvGrpSpPr>
              <p:grpSpPr>
                <a:xfrm>
                  <a:off x="5705229" y="2739932"/>
                  <a:ext cx="250834" cy="197634"/>
                  <a:chOff x="4962525" y="3988427"/>
                  <a:chExt cx="2260600" cy="1781175"/>
                </a:xfrm>
              </p:grpSpPr>
              <p:sp>
                <p:nvSpPr>
                  <p:cNvPr id="523" name="Freeform 11"/>
                  <p:cNvSpPr>
                    <a:spLocks noEditPoints="1"/>
                  </p:cNvSpPr>
                  <p:nvPr/>
                </p:nvSpPr>
                <p:spPr bwMode="auto">
                  <a:xfrm>
                    <a:off x="4962525" y="3988427"/>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solidFill>
                    <a:srgbClr val="333333"/>
                  </a:solidFill>
                  <a:ln>
                    <a:noFill/>
                  </a:ln>
                </p:spPr>
                <p:txBody>
                  <a:bodyPr vert="horz" wrap="square" lIns="93194" tIns="46598" rIns="93194" bIns="46598" numCol="1" anchor="t" anchorCtr="0" compatLnSpc="1">
                    <a:prstTxWarp prst="textNoShape">
                      <a:avLst/>
                    </a:prstTxWarp>
                  </a:bodyPr>
                  <a:lstStyle/>
                  <a:p>
                    <a:pPr defTabSz="931702">
                      <a:defRPr/>
                    </a:pPr>
                    <a:endParaRPr lang="en-US" sz="1428" kern="0">
                      <a:solidFill>
                        <a:schemeClr val="bg1"/>
                      </a:solidFill>
                    </a:endParaRPr>
                  </a:p>
                </p:txBody>
              </p:sp>
              <p:sp>
                <p:nvSpPr>
                  <p:cNvPr id="524" name="Freeform 12"/>
                  <p:cNvSpPr>
                    <a:spLocks/>
                  </p:cNvSpPr>
                  <p:nvPr/>
                </p:nvSpPr>
                <p:spPr bwMode="auto">
                  <a:xfrm>
                    <a:off x="5918197" y="4320217"/>
                    <a:ext cx="396874" cy="766761"/>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solidFill>
                    <a:srgbClr val="333333"/>
                  </a:solidFill>
                  <a:ln>
                    <a:noFill/>
                  </a:ln>
                </p:spPr>
                <p:txBody>
                  <a:bodyPr vert="horz" wrap="square" lIns="93194" tIns="46598" rIns="93194" bIns="46598" numCol="1" anchor="t" anchorCtr="0" compatLnSpc="1">
                    <a:prstTxWarp prst="textNoShape">
                      <a:avLst/>
                    </a:prstTxWarp>
                  </a:bodyPr>
                  <a:lstStyle/>
                  <a:p>
                    <a:pPr defTabSz="931702">
                      <a:defRPr/>
                    </a:pPr>
                    <a:endParaRPr lang="en-US" sz="1428" kern="0">
                      <a:solidFill>
                        <a:schemeClr val="bg1"/>
                      </a:solidFill>
                    </a:endParaRPr>
                  </a:p>
                </p:txBody>
              </p:sp>
            </p:grpSp>
            <p:sp>
              <p:nvSpPr>
                <p:cNvPr id="519" name="TextBox 518"/>
                <p:cNvSpPr txBox="1"/>
                <p:nvPr/>
              </p:nvSpPr>
              <p:spPr>
                <a:xfrm>
                  <a:off x="5399594" y="1999708"/>
                  <a:ext cx="862105" cy="340738"/>
                </a:xfrm>
                <a:prstGeom prst="rect">
                  <a:avLst/>
                </a:prstGeom>
                <a:solidFill>
                  <a:srgbClr val="00BCF2"/>
                </a:solidFill>
                <a:ln w="19050">
                  <a:solidFill>
                    <a:srgbClr val="333333"/>
                  </a:solidFill>
                  <a:miter lim="800000"/>
                </a:ln>
              </p:spPr>
              <p:txBody>
                <a:bodyPr wrap="square" lIns="46598" tIns="46598" rIns="46598" bIns="46598" rtlCol="0" anchor="ctr">
                  <a:noAutofit/>
                </a:bodyPr>
                <a:lstStyle/>
                <a:p>
                  <a:pPr algn="ctr" defTabSz="931702">
                    <a:lnSpc>
                      <a:spcPct val="90000"/>
                    </a:lnSpc>
                    <a:spcAft>
                      <a:spcPts val="612"/>
                    </a:spcAft>
                    <a:defRPr/>
                  </a:pPr>
                  <a:r>
                    <a:rPr lang="en-US" sz="1122" b="1" kern="0" dirty="0">
                      <a:solidFill>
                        <a:schemeClr val="bg1"/>
                      </a:solidFill>
                    </a:rPr>
                    <a:t>VM</a:t>
                  </a:r>
                </a:p>
              </p:txBody>
            </p:sp>
            <p:grpSp>
              <p:nvGrpSpPr>
                <p:cNvPr id="520" name="Group 519"/>
                <p:cNvGrpSpPr/>
                <p:nvPr/>
              </p:nvGrpSpPr>
              <p:grpSpPr>
                <a:xfrm>
                  <a:off x="5399594" y="2343764"/>
                  <a:ext cx="862107" cy="652983"/>
                  <a:chOff x="5399594" y="2421341"/>
                  <a:chExt cx="862107" cy="550004"/>
                </a:xfrm>
              </p:grpSpPr>
              <p:sp>
                <p:nvSpPr>
                  <p:cNvPr id="521" name="Rectangle 520"/>
                  <p:cNvSpPr/>
                  <p:nvPr/>
                </p:nvSpPr>
                <p:spPr bwMode="auto">
                  <a:xfrm>
                    <a:off x="5399596" y="2421341"/>
                    <a:ext cx="862105" cy="274320"/>
                  </a:xfrm>
                  <a:prstGeom prst="rect">
                    <a:avLst/>
                  </a:prstGeom>
                  <a:noFill/>
                  <a:ln w="19050">
                    <a:solidFill>
                      <a:srgbClr val="333333"/>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388" tIns="149111" rIns="186388" bIns="149111" numCol="1" spcCol="0" rtlCol="0" fromWordArt="0" anchor="ctr" anchorCtr="0" forceAA="0" compatLnSpc="1">
                    <a:prstTxWarp prst="textNoShape">
                      <a:avLst/>
                    </a:prstTxWarp>
                    <a:noAutofit/>
                  </a:bodyPr>
                  <a:lstStyle/>
                  <a:p>
                    <a:pPr defTabSz="950116" fontAlgn="base">
                      <a:lnSpc>
                        <a:spcPct val="90000"/>
                      </a:lnSpc>
                      <a:spcBef>
                        <a:spcPct val="0"/>
                      </a:spcBef>
                      <a:spcAft>
                        <a:spcPct val="0"/>
                      </a:spcAft>
                      <a:defRPr/>
                    </a:pPr>
                    <a:endParaRPr lang="en-US" sz="1632" kern="0" dirty="0">
                      <a:solidFill>
                        <a:schemeClr val="bg1"/>
                      </a:solidFill>
                      <a:ea typeface="Segoe UI" pitchFamily="34" charset="0"/>
                      <a:cs typeface="Segoe UI" pitchFamily="34" charset="0"/>
                    </a:endParaRPr>
                  </a:p>
                </p:txBody>
              </p:sp>
              <p:sp>
                <p:nvSpPr>
                  <p:cNvPr id="522" name="Rectangle 521"/>
                  <p:cNvSpPr/>
                  <p:nvPr/>
                </p:nvSpPr>
                <p:spPr bwMode="auto">
                  <a:xfrm>
                    <a:off x="5399594" y="2697025"/>
                    <a:ext cx="862105" cy="274320"/>
                  </a:xfrm>
                  <a:prstGeom prst="rect">
                    <a:avLst/>
                  </a:prstGeom>
                  <a:noFill/>
                  <a:ln w="19050">
                    <a:solidFill>
                      <a:srgbClr val="333333"/>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388" tIns="149111" rIns="186388" bIns="149111" numCol="1" spcCol="0" rtlCol="0" fromWordArt="0" anchor="ctr" anchorCtr="0" forceAA="0" compatLnSpc="1">
                    <a:prstTxWarp prst="textNoShape">
                      <a:avLst/>
                    </a:prstTxWarp>
                    <a:noAutofit/>
                  </a:bodyPr>
                  <a:lstStyle/>
                  <a:p>
                    <a:pPr defTabSz="950116" fontAlgn="base">
                      <a:lnSpc>
                        <a:spcPct val="90000"/>
                      </a:lnSpc>
                      <a:spcBef>
                        <a:spcPct val="0"/>
                      </a:spcBef>
                      <a:spcAft>
                        <a:spcPct val="0"/>
                      </a:spcAft>
                      <a:defRPr/>
                    </a:pPr>
                    <a:endParaRPr lang="en-US" sz="1632" kern="0" dirty="0">
                      <a:solidFill>
                        <a:schemeClr val="bg1"/>
                      </a:solidFill>
                      <a:ea typeface="Segoe UI" pitchFamily="34" charset="0"/>
                      <a:cs typeface="Segoe UI" pitchFamily="34" charset="0"/>
                    </a:endParaRPr>
                  </a:p>
                </p:txBody>
              </p:sp>
            </p:grpSp>
          </p:grpSp>
          <p:sp>
            <p:nvSpPr>
              <p:cNvPr id="528" name="Rectangle 527"/>
              <p:cNvSpPr/>
              <p:nvPr/>
            </p:nvSpPr>
            <p:spPr bwMode="auto">
              <a:xfrm>
                <a:off x="3284108" y="6045714"/>
                <a:ext cx="3070861" cy="473445"/>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388" tIns="149111" rIns="186388" bIns="149111" numCol="1" spcCol="0" rtlCol="0" fromWordArt="0" anchor="t" anchorCtr="0" forceAA="0" compatLnSpc="1">
                <a:prstTxWarp prst="textNoShape">
                  <a:avLst/>
                </a:prstTxWarp>
                <a:noAutofit/>
              </a:bodyPr>
              <a:lstStyle/>
              <a:p>
                <a:pPr algn="ctr" defTabSz="950116" fontAlgn="base">
                  <a:lnSpc>
                    <a:spcPct val="90000"/>
                  </a:lnSpc>
                  <a:spcBef>
                    <a:spcPct val="0"/>
                  </a:spcBef>
                  <a:spcAft>
                    <a:spcPct val="0"/>
                  </a:spcAft>
                  <a:defRPr/>
                </a:pPr>
                <a:endParaRPr lang="en-US" sz="2448" kern="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529" name="Group 528"/>
              <p:cNvGrpSpPr/>
              <p:nvPr/>
            </p:nvGrpSpPr>
            <p:grpSpPr>
              <a:xfrm>
                <a:off x="4453067" y="5027113"/>
                <a:ext cx="836389" cy="963991"/>
                <a:chOff x="5399594" y="1999708"/>
                <a:chExt cx="862105" cy="993630"/>
              </a:xfrm>
            </p:grpSpPr>
            <p:grpSp>
              <p:nvGrpSpPr>
                <p:cNvPr id="530" name="Group 529"/>
                <p:cNvGrpSpPr/>
                <p:nvPr/>
              </p:nvGrpSpPr>
              <p:grpSpPr>
                <a:xfrm>
                  <a:off x="5733567" y="2395382"/>
                  <a:ext cx="194158" cy="215625"/>
                  <a:chOff x="7434263" y="-1335463"/>
                  <a:chExt cx="947737" cy="1052514"/>
                </a:xfrm>
                <a:solidFill>
                  <a:schemeClr val="tx1"/>
                </a:solidFill>
              </p:grpSpPr>
              <p:sp>
                <p:nvSpPr>
                  <p:cNvPr id="538" name="Freeform 5"/>
                  <p:cNvSpPr>
                    <a:spLocks/>
                  </p:cNvSpPr>
                  <p:nvPr/>
                </p:nvSpPr>
                <p:spPr bwMode="auto">
                  <a:xfrm>
                    <a:off x="7434263" y="-1010025"/>
                    <a:ext cx="423860" cy="727076"/>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94" tIns="46598" rIns="93194" bIns="46598" numCol="1" anchor="t" anchorCtr="0" compatLnSpc="1">
                    <a:prstTxWarp prst="textNoShape">
                      <a:avLst/>
                    </a:prstTxWarp>
                  </a:bodyPr>
                  <a:lstStyle/>
                  <a:p>
                    <a:pPr defTabSz="931702">
                      <a:defRPr/>
                    </a:pPr>
                    <a:endParaRPr lang="en-US" sz="1428" kern="0">
                      <a:solidFill>
                        <a:schemeClr val="bg1"/>
                      </a:solidFill>
                    </a:endParaRPr>
                  </a:p>
                </p:txBody>
              </p:sp>
              <p:sp>
                <p:nvSpPr>
                  <p:cNvPr id="539" name="Freeform 6"/>
                  <p:cNvSpPr>
                    <a:spLocks/>
                  </p:cNvSpPr>
                  <p:nvPr/>
                </p:nvSpPr>
                <p:spPr bwMode="auto">
                  <a:xfrm>
                    <a:off x="7961314" y="-1010022"/>
                    <a:ext cx="420686" cy="727073"/>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94" tIns="46598" rIns="93194" bIns="46598" numCol="1" anchor="t" anchorCtr="0" compatLnSpc="1">
                    <a:prstTxWarp prst="textNoShape">
                      <a:avLst/>
                    </a:prstTxWarp>
                  </a:bodyPr>
                  <a:lstStyle/>
                  <a:p>
                    <a:pPr defTabSz="931702">
                      <a:defRPr/>
                    </a:pPr>
                    <a:endParaRPr lang="en-US" sz="1428" kern="0">
                      <a:solidFill>
                        <a:schemeClr val="bg1"/>
                      </a:solidFill>
                    </a:endParaRPr>
                  </a:p>
                </p:txBody>
              </p:sp>
              <p:sp>
                <p:nvSpPr>
                  <p:cNvPr id="540" name="Freeform 7"/>
                  <p:cNvSpPr>
                    <a:spLocks/>
                  </p:cNvSpPr>
                  <p:nvPr/>
                </p:nvSpPr>
                <p:spPr bwMode="auto">
                  <a:xfrm>
                    <a:off x="7489827" y="-1335463"/>
                    <a:ext cx="838199" cy="476251"/>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94" tIns="46598" rIns="93194" bIns="46598" numCol="1" anchor="t" anchorCtr="0" compatLnSpc="1">
                    <a:prstTxWarp prst="textNoShape">
                      <a:avLst/>
                    </a:prstTxWarp>
                  </a:bodyPr>
                  <a:lstStyle/>
                  <a:p>
                    <a:pPr defTabSz="931702">
                      <a:defRPr/>
                    </a:pPr>
                    <a:endParaRPr lang="en-US" sz="1428" kern="0">
                      <a:solidFill>
                        <a:schemeClr val="bg1"/>
                      </a:solidFill>
                    </a:endParaRPr>
                  </a:p>
                </p:txBody>
              </p:sp>
            </p:grpSp>
            <p:grpSp>
              <p:nvGrpSpPr>
                <p:cNvPr id="531" name="Group 530"/>
                <p:cNvGrpSpPr/>
                <p:nvPr/>
              </p:nvGrpSpPr>
              <p:grpSpPr>
                <a:xfrm>
                  <a:off x="5705229" y="2736524"/>
                  <a:ext cx="250834" cy="197634"/>
                  <a:chOff x="4962525" y="3957709"/>
                  <a:chExt cx="2260600" cy="1781175"/>
                </a:xfrm>
              </p:grpSpPr>
              <p:sp>
                <p:nvSpPr>
                  <p:cNvPr id="536" name="Freeform 11"/>
                  <p:cNvSpPr>
                    <a:spLocks noEditPoints="1"/>
                  </p:cNvSpPr>
                  <p:nvPr/>
                </p:nvSpPr>
                <p:spPr bwMode="auto">
                  <a:xfrm>
                    <a:off x="4962525" y="3957709"/>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solidFill>
                    <a:srgbClr val="333333"/>
                  </a:solidFill>
                  <a:ln>
                    <a:noFill/>
                  </a:ln>
                </p:spPr>
                <p:txBody>
                  <a:bodyPr vert="horz" wrap="square" lIns="93194" tIns="46598" rIns="93194" bIns="46598" numCol="1" anchor="t" anchorCtr="0" compatLnSpc="1">
                    <a:prstTxWarp prst="textNoShape">
                      <a:avLst/>
                    </a:prstTxWarp>
                  </a:bodyPr>
                  <a:lstStyle/>
                  <a:p>
                    <a:pPr defTabSz="931702">
                      <a:defRPr/>
                    </a:pPr>
                    <a:endParaRPr lang="en-US" sz="1428" kern="0">
                      <a:solidFill>
                        <a:schemeClr val="bg1"/>
                      </a:solidFill>
                    </a:endParaRPr>
                  </a:p>
                </p:txBody>
              </p:sp>
              <p:sp>
                <p:nvSpPr>
                  <p:cNvPr id="537" name="Freeform 12"/>
                  <p:cNvSpPr>
                    <a:spLocks/>
                  </p:cNvSpPr>
                  <p:nvPr/>
                </p:nvSpPr>
                <p:spPr bwMode="auto">
                  <a:xfrm>
                    <a:off x="5918197" y="4289498"/>
                    <a:ext cx="396874" cy="766761"/>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solidFill>
                    <a:srgbClr val="333333"/>
                  </a:solidFill>
                  <a:ln>
                    <a:noFill/>
                  </a:ln>
                </p:spPr>
                <p:txBody>
                  <a:bodyPr vert="horz" wrap="square" lIns="93194" tIns="46598" rIns="93194" bIns="46598" numCol="1" anchor="t" anchorCtr="0" compatLnSpc="1">
                    <a:prstTxWarp prst="textNoShape">
                      <a:avLst/>
                    </a:prstTxWarp>
                  </a:bodyPr>
                  <a:lstStyle/>
                  <a:p>
                    <a:pPr defTabSz="931702">
                      <a:defRPr/>
                    </a:pPr>
                    <a:endParaRPr lang="en-US" sz="1428" kern="0">
                      <a:solidFill>
                        <a:schemeClr val="bg1"/>
                      </a:solidFill>
                    </a:endParaRPr>
                  </a:p>
                </p:txBody>
              </p:sp>
            </p:grpSp>
            <p:sp>
              <p:nvSpPr>
                <p:cNvPr id="532" name="TextBox 531"/>
                <p:cNvSpPr txBox="1"/>
                <p:nvPr/>
              </p:nvSpPr>
              <p:spPr>
                <a:xfrm>
                  <a:off x="5399594" y="1999708"/>
                  <a:ext cx="862105" cy="340738"/>
                </a:xfrm>
                <a:prstGeom prst="rect">
                  <a:avLst/>
                </a:prstGeom>
                <a:solidFill>
                  <a:srgbClr val="00BCF2"/>
                </a:solidFill>
                <a:ln w="19050">
                  <a:solidFill>
                    <a:srgbClr val="333333"/>
                  </a:solidFill>
                  <a:miter lim="800000"/>
                </a:ln>
              </p:spPr>
              <p:txBody>
                <a:bodyPr wrap="square" lIns="46598" tIns="46598" rIns="46598" bIns="46598" rtlCol="0" anchor="ctr">
                  <a:noAutofit/>
                </a:bodyPr>
                <a:lstStyle/>
                <a:p>
                  <a:pPr algn="ctr" defTabSz="931702">
                    <a:lnSpc>
                      <a:spcPct val="90000"/>
                    </a:lnSpc>
                    <a:spcAft>
                      <a:spcPts val="612"/>
                    </a:spcAft>
                    <a:defRPr/>
                  </a:pPr>
                  <a:r>
                    <a:rPr lang="en-US" sz="1122" b="1" kern="0" dirty="0">
                      <a:solidFill>
                        <a:schemeClr val="bg1"/>
                      </a:solidFill>
                    </a:rPr>
                    <a:t>VM</a:t>
                  </a:r>
                </a:p>
              </p:txBody>
            </p:sp>
            <p:grpSp>
              <p:nvGrpSpPr>
                <p:cNvPr id="533" name="Group 532"/>
                <p:cNvGrpSpPr/>
                <p:nvPr/>
              </p:nvGrpSpPr>
              <p:grpSpPr>
                <a:xfrm>
                  <a:off x="5399594" y="2340355"/>
                  <a:ext cx="862105" cy="652983"/>
                  <a:chOff x="5399594" y="2418470"/>
                  <a:chExt cx="862105" cy="550004"/>
                </a:xfrm>
              </p:grpSpPr>
              <p:sp>
                <p:nvSpPr>
                  <p:cNvPr id="534" name="Rectangle 533"/>
                  <p:cNvSpPr/>
                  <p:nvPr/>
                </p:nvSpPr>
                <p:spPr bwMode="auto">
                  <a:xfrm>
                    <a:off x="5399594" y="2418470"/>
                    <a:ext cx="862105" cy="274320"/>
                  </a:xfrm>
                  <a:prstGeom prst="rect">
                    <a:avLst/>
                  </a:prstGeom>
                  <a:noFill/>
                  <a:ln w="19050">
                    <a:solidFill>
                      <a:srgbClr val="333333"/>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388" tIns="149111" rIns="186388" bIns="149111" numCol="1" spcCol="0" rtlCol="0" fromWordArt="0" anchor="ctr" anchorCtr="0" forceAA="0" compatLnSpc="1">
                    <a:prstTxWarp prst="textNoShape">
                      <a:avLst/>
                    </a:prstTxWarp>
                    <a:noAutofit/>
                  </a:bodyPr>
                  <a:lstStyle/>
                  <a:p>
                    <a:pPr defTabSz="950116" fontAlgn="base">
                      <a:lnSpc>
                        <a:spcPct val="90000"/>
                      </a:lnSpc>
                      <a:spcBef>
                        <a:spcPct val="0"/>
                      </a:spcBef>
                      <a:spcAft>
                        <a:spcPct val="0"/>
                      </a:spcAft>
                      <a:defRPr/>
                    </a:pPr>
                    <a:endParaRPr lang="en-US" sz="1632" kern="0" dirty="0">
                      <a:solidFill>
                        <a:schemeClr val="bg1"/>
                      </a:solidFill>
                      <a:ea typeface="Segoe UI" pitchFamily="34" charset="0"/>
                      <a:cs typeface="Segoe UI" pitchFamily="34" charset="0"/>
                    </a:endParaRPr>
                  </a:p>
                </p:txBody>
              </p:sp>
              <p:sp>
                <p:nvSpPr>
                  <p:cNvPr id="535" name="Rectangle 534"/>
                  <p:cNvSpPr/>
                  <p:nvPr/>
                </p:nvSpPr>
                <p:spPr bwMode="auto">
                  <a:xfrm>
                    <a:off x="5399594" y="2694154"/>
                    <a:ext cx="862105" cy="274320"/>
                  </a:xfrm>
                  <a:prstGeom prst="rect">
                    <a:avLst/>
                  </a:prstGeom>
                  <a:noFill/>
                  <a:ln w="19050">
                    <a:solidFill>
                      <a:srgbClr val="333333"/>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388" tIns="149111" rIns="186388" bIns="149111" numCol="1" spcCol="0" rtlCol="0" fromWordArt="0" anchor="ctr" anchorCtr="0" forceAA="0" compatLnSpc="1">
                    <a:prstTxWarp prst="textNoShape">
                      <a:avLst/>
                    </a:prstTxWarp>
                    <a:noAutofit/>
                  </a:bodyPr>
                  <a:lstStyle/>
                  <a:p>
                    <a:pPr defTabSz="950116" fontAlgn="base">
                      <a:lnSpc>
                        <a:spcPct val="90000"/>
                      </a:lnSpc>
                      <a:spcBef>
                        <a:spcPct val="0"/>
                      </a:spcBef>
                      <a:spcAft>
                        <a:spcPct val="0"/>
                      </a:spcAft>
                      <a:defRPr/>
                    </a:pPr>
                    <a:endParaRPr lang="en-US" sz="1632" kern="0" dirty="0">
                      <a:solidFill>
                        <a:schemeClr val="bg1"/>
                      </a:solidFill>
                      <a:ea typeface="Segoe UI" pitchFamily="34" charset="0"/>
                      <a:cs typeface="Segoe UI" pitchFamily="34" charset="0"/>
                    </a:endParaRPr>
                  </a:p>
                </p:txBody>
              </p:sp>
            </p:grpSp>
          </p:grpSp>
          <p:grpSp>
            <p:nvGrpSpPr>
              <p:cNvPr id="541" name="Group 540"/>
              <p:cNvGrpSpPr/>
              <p:nvPr/>
            </p:nvGrpSpPr>
            <p:grpSpPr>
              <a:xfrm>
                <a:off x="5511164" y="5027113"/>
                <a:ext cx="836389" cy="963994"/>
                <a:chOff x="5399594" y="1999709"/>
                <a:chExt cx="862105" cy="993633"/>
              </a:xfrm>
            </p:grpSpPr>
            <p:grpSp>
              <p:nvGrpSpPr>
                <p:cNvPr id="542" name="Group 541"/>
                <p:cNvGrpSpPr/>
                <p:nvPr/>
              </p:nvGrpSpPr>
              <p:grpSpPr>
                <a:xfrm>
                  <a:off x="5733567" y="2395384"/>
                  <a:ext cx="194158" cy="215624"/>
                  <a:chOff x="7434263" y="-1335457"/>
                  <a:chExt cx="947737" cy="1052513"/>
                </a:xfrm>
                <a:solidFill>
                  <a:schemeClr val="tx1"/>
                </a:solidFill>
              </p:grpSpPr>
              <p:sp>
                <p:nvSpPr>
                  <p:cNvPr id="550" name="Freeform 5"/>
                  <p:cNvSpPr>
                    <a:spLocks/>
                  </p:cNvSpPr>
                  <p:nvPr/>
                </p:nvSpPr>
                <p:spPr bwMode="auto">
                  <a:xfrm>
                    <a:off x="7434263" y="-1010018"/>
                    <a:ext cx="423860" cy="727074"/>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94" tIns="46598" rIns="93194" bIns="46598" numCol="1" anchor="t" anchorCtr="0" compatLnSpc="1">
                    <a:prstTxWarp prst="textNoShape">
                      <a:avLst/>
                    </a:prstTxWarp>
                  </a:bodyPr>
                  <a:lstStyle/>
                  <a:p>
                    <a:pPr defTabSz="931702">
                      <a:defRPr/>
                    </a:pPr>
                    <a:endParaRPr lang="en-US" sz="1428" kern="0">
                      <a:solidFill>
                        <a:schemeClr val="bg1"/>
                      </a:solidFill>
                    </a:endParaRPr>
                  </a:p>
                </p:txBody>
              </p:sp>
              <p:sp>
                <p:nvSpPr>
                  <p:cNvPr id="551" name="Freeform 6"/>
                  <p:cNvSpPr>
                    <a:spLocks/>
                  </p:cNvSpPr>
                  <p:nvPr/>
                </p:nvSpPr>
                <p:spPr bwMode="auto">
                  <a:xfrm>
                    <a:off x="7961314" y="-1010018"/>
                    <a:ext cx="420686" cy="727074"/>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94" tIns="46598" rIns="93194" bIns="46598" numCol="1" anchor="t" anchorCtr="0" compatLnSpc="1">
                    <a:prstTxWarp prst="textNoShape">
                      <a:avLst/>
                    </a:prstTxWarp>
                  </a:bodyPr>
                  <a:lstStyle/>
                  <a:p>
                    <a:pPr defTabSz="931702">
                      <a:defRPr/>
                    </a:pPr>
                    <a:endParaRPr lang="en-US" sz="1428" kern="0">
                      <a:solidFill>
                        <a:schemeClr val="bg1"/>
                      </a:solidFill>
                    </a:endParaRPr>
                  </a:p>
                </p:txBody>
              </p:sp>
              <p:sp>
                <p:nvSpPr>
                  <p:cNvPr id="552" name="Freeform 7"/>
                  <p:cNvSpPr>
                    <a:spLocks/>
                  </p:cNvSpPr>
                  <p:nvPr/>
                </p:nvSpPr>
                <p:spPr bwMode="auto">
                  <a:xfrm>
                    <a:off x="7489827" y="-1335457"/>
                    <a:ext cx="838199" cy="476252"/>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94" tIns="46598" rIns="93194" bIns="46598" numCol="1" anchor="t" anchorCtr="0" compatLnSpc="1">
                    <a:prstTxWarp prst="textNoShape">
                      <a:avLst/>
                    </a:prstTxWarp>
                  </a:bodyPr>
                  <a:lstStyle/>
                  <a:p>
                    <a:pPr defTabSz="931702">
                      <a:defRPr/>
                    </a:pPr>
                    <a:endParaRPr lang="en-US" sz="1428" kern="0">
                      <a:solidFill>
                        <a:schemeClr val="bg1"/>
                      </a:solidFill>
                    </a:endParaRPr>
                  </a:p>
                </p:txBody>
              </p:sp>
            </p:grpSp>
            <p:grpSp>
              <p:nvGrpSpPr>
                <p:cNvPr id="543" name="Group 542"/>
                <p:cNvGrpSpPr/>
                <p:nvPr/>
              </p:nvGrpSpPr>
              <p:grpSpPr>
                <a:xfrm>
                  <a:off x="5705229" y="2736525"/>
                  <a:ext cx="250834" cy="197634"/>
                  <a:chOff x="4962525" y="3957717"/>
                  <a:chExt cx="2260600" cy="1781175"/>
                </a:xfrm>
              </p:grpSpPr>
              <p:sp>
                <p:nvSpPr>
                  <p:cNvPr id="548" name="Freeform 11"/>
                  <p:cNvSpPr>
                    <a:spLocks noEditPoints="1"/>
                  </p:cNvSpPr>
                  <p:nvPr/>
                </p:nvSpPr>
                <p:spPr bwMode="auto">
                  <a:xfrm>
                    <a:off x="4962525" y="3957717"/>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solidFill>
                    <a:srgbClr val="333333"/>
                  </a:solidFill>
                  <a:ln>
                    <a:noFill/>
                  </a:ln>
                </p:spPr>
                <p:txBody>
                  <a:bodyPr vert="horz" wrap="square" lIns="93194" tIns="46598" rIns="93194" bIns="46598" numCol="1" anchor="t" anchorCtr="0" compatLnSpc="1">
                    <a:prstTxWarp prst="textNoShape">
                      <a:avLst/>
                    </a:prstTxWarp>
                  </a:bodyPr>
                  <a:lstStyle/>
                  <a:p>
                    <a:pPr defTabSz="931702">
                      <a:defRPr/>
                    </a:pPr>
                    <a:endParaRPr lang="en-US" sz="1428" kern="0">
                      <a:solidFill>
                        <a:schemeClr val="bg1"/>
                      </a:solidFill>
                    </a:endParaRPr>
                  </a:p>
                </p:txBody>
              </p:sp>
              <p:sp>
                <p:nvSpPr>
                  <p:cNvPr id="549" name="Freeform 12"/>
                  <p:cNvSpPr>
                    <a:spLocks/>
                  </p:cNvSpPr>
                  <p:nvPr/>
                </p:nvSpPr>
                <p:spPr bwMode="auto">
                  <a:xfrm>
                    <a:off x="5918197" y="4289507"/>
                    <a:ext cx="396874" cy="766761"/>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solidFill>
                    <a:srgbClr val="333333"/>
                  </a:solidFill>
                  <a:ln>
                    <a:noFill/>
                  </a:ln>
                </p:spPr>
                <p:txBody>
                  <a:bodyPr vert="horz" wrap="square" lIns="93194" tIns="46598" rIns="93194" bIns="46598" numCol="1" anchor="t" anchorCtr="0" compatLnSpc="1">
                    <a:prstTxWarp prst="textNoShape">
                      <a:avLst/>
                    </a:prstTxWarp>
                  </a:bodyPr>
                  <a:lstStyle/>
                  <a:p>
                    <a:pPr defTabSz="931702">
                      <a:defRPr/>
                    </a:pPr>
                    <a:endParaRPr lang="en-US" sz="1428" kern="0">
                      <a:solidFill>
                        <a:schemeClr val="bg1"/>
                      </a:solidFill>
                    </a:endParaRPr>
                  </a:p>
                </p:txBody>
              </p:sp>
            </p:grpSp>
            <p:sp>
              <p:nvSpPr>
                <p:cNvPr id="544" name="TextBox 543"/>
                <p:cNvSpPr txBox="1"/>
                <p:nvPr/>
              </p:nvSpPr>
              <p:spPr>
                <a:xfrm>
                  <a:off x="5399594" y="1999709"/>
                  <a:ext cx="862105" cy="340738"/>
                </a:xfrm>
                <a:prstGeom prst="rect">
                  <a:avLst/>
                </a:prstGeom>
                <a:solidFill>
                  <a:srgbClr val="00BCF2"/>
                </a:solidFill>
                <a:ln w="19050">
                  <a:solidFill>
                    <a:srgbClr val="333333"/>
                  </a:solidFill>
                  <a:miter lim="800000"/>
                </a:ln>
              </p:spPr>
              <p:txBody>
                <a:bodyPr wrap="square" lIns="46598" tIns="46598" rIns="46598" bIns="46598" rtlCol="0" anchor="ctr">
                  <a:noAutofit/>
                </a:bodyPr>
                <a:lstStyle/>
                <a:p>
                  <a:pPr algn="ctr" defTabSz="931702">
                    <a:lnSpc>
                      <a:spcPct val="90000"/>
                    </a:lnSpc>
                    <a:spcAft>
                      <a:spcPts val="612"/>
                    </a:spcAft>
                    <a:defRPr/>
                  </a:pPr>
                  <a:r>
                    <a:rPr lang="en-US" sz="1122" b="1" kern="0" dirty="0">
                      <a:solidFill>
                        <a:schemeClr val="bg1"/>
                      </a:solidFill>
                    </a:rPr>
                    <a:t>VM</a:t>
                  </a:r>
                </a:p>
              </p:txBody>
            </p:sp>
            <p:grpSp>
              <p:nvGrpSpPr>
                <p:cNvPr id="545" name="Group 544"/>
                <p:cNvGrpSpPr/>
                <p:nvPr/>
              </p:nvGrpSpPr>
              <p:grpSpPr>
                <a:xfrm>
                  <a:off x="5399594" y="2340357"/>
                  <a:ext cx="862105" cy="652985"/>
                  <a:chOff x="5399594" y="2418470"/>
                  <a:chExt cx="862105" cy="550005"/>
                </a:xfrm>
              </p:grpSpPr>
              <p:sp>
                <p:nvSpPr>
                  <p:cNvPr id="546" name="Rectangle 545"/>
                  <p:cNvSpPr/>
                  <p:nvPr/>
                </p:nvSpPr>
                <p:spPr bwMode="auto">
                  <a:xfrm>
                    <a:off x="5399594" y="2418470"/>
                    <a:ext cx="862105" cy="274320"/>
                  </a:xfrm>
                  <a:prstGeom prst="rect">
                    <a:avLst/>
                  </a:prstGeom>
                  <a:noFill/>
                  <a:ln w="19050">
                    <a:solidFill>
                      <a:srgbClr val="333333"/>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388" tIns="149111" rIns="186388" bIns="149111" numCol="1" spcCol="0" rtlCol="0" fromWordArt="0" anchor="ctr" anchorCtr="0" forceAA="0" compatLnSpc="1">
                    <a:prstTxWarp prst="textNoShape">
                      <a:avLst/>
                    </a:prstTxWarp>
                    <a:noAutofit/>
                  </a:bodyPr>
                  <a:lstStyle/>
                  <a:p>
                    <a:pPr defTabSz="950116" fontAlgn="base">
                      <a:lnSpc>
                        <a:spcPct val="90000"/>
                      </a:lnSpc>
                      <a:spcBef>
                        <a:spcPct val="0"/>
                      </a:spcBef>
                      <a:spcAft>
                        <a:spcPct val="0"/>
                      </a:spcAft>
                      <a:defRPr/>
                    </a:pPr>
                    <a:endParaRPr lang="en-US" sz="1632" kern="0" dirty="0">
                      <a:solidFill>
                        <a:schemeClr val="bg1"/>
                      </a:solidFill>
                      <a:ea typeface="Segoe UI" pitchFamily="34" charset="0"/>
                      <a:cs typeface="Segoe UI" pitchFamily="34" charset="0"/>
                    </a:endParaRPr>
                  </a:p>
                </p:txBody>
              </p:sp>
              <p:sp>
                <p:nvSpPr>
                  <p:cNvPr id="547" name="Rectangle 546"/>
                  <p:cNvSpPr/>
                  <p:nvPr/>
                </p:nvSpPr>
                <p:spPr bwMode="auto">
                  <a:xfrm>
                    <a:off x="5399594" y="2694155"/>
                    <a:ext cx="862105" cy="274320"/>
                  </a:xfrm>
                  <a:prstGeom prst="rect">
                    <a:avLst/>
                  </a:prstGeom>
                  <a:noFill/>
                  <a:ln w="19050">
                    <a:solidFill>
                      <a:srgbClr val="333333"/>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388" tIns="149111" rIns="186388" bIns="149111" numCol="1" spcCol="0" rtlCol="0" fromWordArt="0" anchor="ctr" anchorCtr="0" forceAA="0" compatLnSpc="1">
                    <a:prstTxWarp prst="textNoShape">
                      <a:avLst/>
                    </a:prstTxWarp>
                    <a:noAutofit/>
                  </a:bodyPr>
                  <a:lstStyle/>
                  <a:p>
                    <a:pPr defTabSz="950116" fontAlgn="base">
                      <a:lnSpc>
                        <a:spcPct val="90000"/>
                      </a:lnSpc>
                      <a:spcBef>
                        <a:spcPct val="0"/>
                      </a:spcBef>
                      <a:spcAft>
                        <a:spcPct val="0"/>
                      </a:spcAft>
                      <a:defRPr/>
                    </a:pPr>
                    <a:endParaRPr lang="en-US" sz="1632" kern="0" dirty="0">
                      <a:solidFill>
                        <a:schemeClr val="bg1"/>
                      </a:solidFill>
                      <a:ea typeface="Segoe UI" pitchFamily="34" charset="0"/>
                      <a:cs typeface="Segoe UI" pitchFamily="34" charset="0"/>
                    </a:endParaRPr>
                  </a:p>
                </p:txBody>
              </p:sp>
            </p:grpSp>
          </p:grpSp>
        </p:grpSp>
      </p:grpSp>
      <p:grpSp>
        <p:nvGrpSpPr>
          <p:cNvPr id="3" name="Group 2"/>
          <p:cNvGrpSpPr/>
          <p:nvPr/>
        </p:nvGrpSpPr>
        <p:grpSpPr>
          <a:xfrm>
            <a:off x="1158206" y="5020168"/>
            <a:ext cx="2130017" cy="1497370"/>
            <a:chOff x="1156050" y="5020815"/>
            <a:chExt cx="2130926" cy="1498008"/>
          </a:xfrm>
        </p:grpSpPr>
        <p:grpSp>
          <p:nvGrpSpPr>
            <p:cNvPr id="477" name="Group 476"/>
            <p:cNvGrpSpPr/>
            <p:nvPr/>
          </p:nvGrpSpPr>
          <p:grpSpPr>
            <a:xfrm>
              <a:off x="1156050" y="5020815"/>
              <a:ext cx="2130926" cy="473445"/>
              <a:chOff x="1245257" y="1992089"/>
              <a:chExt cx="2196444" cy="488002"/>
            </a:xfrm>
          </p:grpSpPr>
          <p:sp>
            <p:nvSpPr>
              <p:cNvPr id="478" name="Rectangle 477"/>
              <p:cNvSpPr/>
              <p:nvPr/>
            </p:nvSpPr>
            <p:spPr bwMode="auto">
              <a:xfrm>
                <a:off x="1245257" y="1992089"/>
                <a:ext cx="491907" cy="488002"/>
              </a:xfrm>
              <a:prstGeom prst="rect">
                <a:avLst/>
              </a:pr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388" tIns="149111" rIns="186388" bIns="149111" numCol="1" spcCol="0" rtlCol="0" fromWordArt="0" anchor="ctr" anchorCtr="0" forceAA="0" compatLnSpc="1">
                <a:prstTxWarp prst="textNoShape">
                  <a:avLst/>
                </a:prstTxWarp>
                <a:noAutofit/>
              </a:bodyPr>
              <a:lstStyle/>
              <a:p>
                <a:pPr defTabSz="950116" fontAlgn="base">
                  <a:lnSpc>
                    <a:spcPct val="90000"/>
                  </a:lnSpc>
                  <a:spcBef>
                    <a:spcPct val="0"/>
                  </a:spcBef>
                  <a:spcAft>
                    <a:spcPct val="0"/>
                  </a:spcAft>
                  <a:defRPr/>
                </a:pPr>
                <a:endParaRPr lang="en-US" sz="1632" kern="0" dirty="0">
                  <a:gradFill>
                    <a:gsLst>
                      <a:gs pos="0">
                        <a:srgbClr val="FFFFFF"/>
                      </a:gs>
                      <a:gs pos="100000">
                        <a:srgbClr val="FFFFFF"/>
                      </a:gs>
                    </a:gsLst>
                    <a:lin ang="5400000" scaled="0"/>
                  </a:gradFill>
                  <a:ea typeface="Segoe UI" pitchFamily="34" charset="0"/>
                  <a:cs typeface="Segoe UI" pitchFamily="34" charset="0"/>
                </a:endParaRPr>
              </a:p>
            </p:txBody>
          </p:sp>
          <p:sp>
            <p:nvSpPr>
              <p:cNvPr id="479" name="Rectangle 478"/>
              <p:cNvSpPr/>
              <p:nvPr/>
            </p:nvSpPr>
            <p:spPr bwMode="auto">
              <a:xfrm>
                <a:off x="1730909" y="1992089"/>
                <a:ext cx="1710792" cy="488002"/>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1" tIns="149111" rIns="186388" bIns="149111" numCol="1" spcCol="0" rtlCol="0" fromWordArt="0" anchor="ctr" anchorCtr="0" forceAA="0" compatLnSpc="1">
                <a:prstTxWarp prst="textNoShape">
                  <a:avLst/>
                </a:prstTxWarp>
                <a:noAutofit/>
              </a:bodyPr>
              <a:lstStyle/>
              <a:p>
                <a:pPr defTabSz="950116" fontAlgn="base">
                  <a:lnSpc>
                    <a:spcPct val="90000"/>
                  </a:lnSpc>
                  <a:spcBef>
                    <a:spcPct val="0"/>
                  </a:spcBef>
                  <a:spcAft>
                    <a:spcPct val="0"/>
                  </a:spcAft>
                  <a:defRPr/>
                </a:pPr>
                <a:r>
                  <a:rPr lang="en-US" sz="1632" kern="0" dirty="0">
                    <a:gradFill>
                      <a:gsLst>
                        <a:gs pos="0">
                          <a:srgbClr val="FFFFFF"/>
                        </a:gs>
                        <a:gs pos="100000">
                          <a:srgbClr val="FFFFFF"/>
                        </a:gs>
                      </a:gsLst>
                      <a:lin ang="5400000" scaled="0"/>
                    </a:gradFill>
                    <a:ea typeface="Segoe UI" pitchFamily="34" charset="0"/>
                    <a:cs typeface="Segoe UI" pitchFamily="34" charset="0"/>
                  </a:rPr>
                  <a:t>Application</a:t>
                </a:r>
              </a:p>
            </p:txBody>
          </p:sp>
          <p:grpSp>
            <p:nvGrpSpPr>
              <p:cNvPr id="480" name="Group 479"/>
              <p:cNvGrpSpPr/>
              <p:nvPr/>
            </p:nvGrpSpPr>
            <p:grpSpPr>
              <a:xfrm>
                <a:off x="1373336" y="2107147"/>
                <a:ext cx="232215" cy="257886"/>
                <a:chOff x="7434263" y="-2105025"/>
                <a:chExt cx="947737" cy="1052512"/>
              </a:xfrm>
              <a:solidFill>
                <a:schemeClr val="tx1"/>
              </a:solidFill>
            </p:grpSpPr>
            <p:sp>
              <p:nvSpPr>
                <p:cNvPr id="481" name="Freeform 5"/>
                <p:cNvSpPr>
                  <a:spLocks/>
                </p:cNvSpPr>
                <p:nvPr/>
              </p:nvSpPr>
              <p:spPr bwMode="auto">
                <a:xfrm>
                  <a:off x="7434263" y="-1779588"/>
                  <a:ext cx="423862" cy="727075"/>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94" tIns="46598" rIns="93194" bIns="46598" numCol="1" anchor="t" anchorCtr="0" compatLnSpc="1">
                  <a:prstTxWarp prst="textNoShape">
                    <a:avLst/>
                  </a:prstTxWarp>
                </a:bodyPr>
                <a:lstStyle/>
                <a:p>
                  <a:pPr defTabSz="931702">
                    <a:defRPr/>
                  </a:pPr>
                  <a:endParaRPr lang="en-US" sz="1428" kern="0">
                    <a:solidFill>
                      <a:srgbClr val="FFFFFF"/>
                    </a:solidFill>
                  </a:endParaRPr>
                </a:p>
              </p:txBody>
            </p:sp>
            <p:sp>
              <p:nvSpPr>
                <p:cNvPr id="482" name="Freeform 6"/>
                <p:cNvSpPr>
                  <a:spLocks/>
                </p:cNvSpPr>
                <p:nvPr/>
              </p:nvSpPr>
              <p:spPr bwMode="auto">
                <a:xfrm>
                  <a:off x="7961313" y="-1779588"/>
                  <a:ext cx="420687" cy="727075"/>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94" tIns="46598" rIns="93194" bIns="46598" numCol="1" anchor="t" anchorCtr="0" compatLnSpc="1">
                  <a:prstTxWarp prst="textNoShape">
                    <a:avLst/>
                  </a:prstTxWarp>
                </a:bodyPr>
                <a:lstStyle/>
                <a:p>
                  <a:pPr defTabSz="931702">
                    <a:defRPr/>
                  </a:pPr>
                  <a:endParaRPr lang="en-US" sz="1428" kern="0">
                    <a:solidFill>
                      <a:srgbClr val="FFFFFF"/>
                    </a:solidFill>
                  </a:endParaRPr>
                </a:p>
              </p:txBody>
            </p:sp>
            <p:sp>
              <p:nvSpPr>
                <p:cNvPr id="483" name="Freeform 7"/>
                <p:cNvSpPr>
                  <a:spLocks/>
                </p:cNvSpPr>
                <p:nvPr/>
              </p:nvSpPr>
              <p:spPr bwMode="auto">
                <a:xfrm>
                  <a:off x="7489825" y="-2105025"/>
                  <a:ext cx="838200" cy="476250"/>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94" tIns="46598" rIns="93194" bIns="46598" numCol="1" anchor="t" anchorCtr="0" compatLnSpc="1">
                  <a:prstTxWarp prst="textNoShape">
                    <a:avLst/>
                  </a:prstTxWarp>
                </a:bodyPr>
                <a:lstStyle/>
                <a:p>
                  <a:pPr defTabSz="931702">
                    <a:defRPr/>
                  </a:pPr>
                  <a:endParaRPr lang="en-US" sz="1428" kern="0">
                    <a:solidFill>
                      <a:srgbClr val="FFFFFF"/>
                    </a:solidFill>
                  </a:endParaRPr>
                </a:p>
              </p:txBody>
            </p:sp>
          </p:grpSp>
        </p:grpSp>
        <p:grpSp>
          <p:nvGrpSpPr>
            <p:cNvPr id="484" name="Group 483"/>
            <p:cNvGrpSpPr/>
            <p:nvPr/>
          </p:nvGrpSpPr>
          <p:grpSpPr>
            <a:xfrm>
              <a:off x="1156050" y="5533097"/>
              <a:ext cx="2130926" cy="473445"/>
              <a:chOff x="1245257" y="2520122"/>
              <a:chExt cx="2196444" cy="488002"/>
            </a:xfrm>
          </p:grpSpPr>
          <p:sp>
            <p:nvSpPr>
              <p:cNvPr id="485" name="Rectangle 484"/>
              <p:cNvSpPr/>
              <p:nvPr/>
            </p:nvSpPr>
            <p:spPr bwMode="auto">
              <a:xfrm>
                <a:off x="1245257" y="2520122"/>
                <a:ext cx="491907" cy="488002"/>
              </a:xfrm>
              <a:prstGeom prst="rect">
                <a:avLst/>
              </a:pr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388" tIns="149111" rIns="186388" bIns="149111" numCol="1" spcCol="0" rtlCol="0" fromWordArt="0" anchor="ctr" anchorCtr="0" forceAA="0" compatLnSpc="1">
                <a:prstTxWarp prst="textNoShape">
                  <a:avLst/>
                </a:prstTxWarp>
                <a:noAutofit/>
              </a:bodyPr>
              <a:lstStyle/>
              <a:p>
                <a:pPr defTabSz="950116" fontAlgn="base">
                  <a:lnSpc>
                    <a:spcPct val="90000"/>
                  </a:lnSpc>
                  <a:spcBef>
                    <a:spcPct val="0"/>
                  </a:spcBef>
                  <a:spcAft>
                    <a:spcPct val="0"/>
                  </a:spcAft>
                  <a:defRPr/>
                </a:pPr>
                <a:endParaRPr lang="en-US" sz="1632" kern="0" dirty="0">
                  <a:gradFill>
                    <a:gsLst>
                      <a:gs pos="0">
                        <a:srgbClr val="FFFFFF"/>
                      </a:gs>
                      <a:gs pos="100000">
                        <a:srgbClr val="FFFFFF"/>
                      </a:gs>
                    </a:gsLst>
                    <a:lin ang="5400000" scaled="0"/>
                  </a:gradFill>
                  <a:ea typeface="Segoe UI" pitchFamily="34" charset="0"/>
                  <a:cs typeface="Segoe UI" pitchFamily="34" charset="0"/>
                </a:endParaRPr>
              </a:p>
            </p:txBody>
          </p:sp>
          <p:sp>
            <p:nvSpPr>
              <p:cNvPr id="486" name="Rectangle 485"/>
              <p:cNvSpPr/>
              <p:nvPr/>
            </p:nvSpPr>
            <p:spPr bwMode="auto">
              <a:xfrm>
                <a:off x="1730908" y="2520122"/>
                <a:ext cx="1710793" cy="488002"/>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1" tIns="149111" rIns="186388" bIns="149111" numCol="1" spcCol="0" rtlCol="0" fromWordArt="0" anchor="ctr" anchorCtr="0" forceAA="0" compatLnSpc="1">
                <a:prstTxWarp prst="textNoShape">
                  <a:avLst/>
                </a:prstTxWarp>
                <a:noAutofit/>
              </a:bodyPr>
              <a:lstStyle/>
              <a:p>
                <a:pPr defTabSz="950116" fontAlgn="base">
                  <a:lnSpc>
                    <a:spcPct val="90000"/>
                  </a:lnSpc>
                  <a:spcBef>
                    <a:spcPct val="0"/>
                  </a:spcBef>
                  <a:spcAft>
                    <a:spcPct val="0"/>
                  </a:spcAft>
                  <a:defRPr/>
                </a:pPr>
                <a:r>
                  <a:rPr lang="en-US" sz="1632" kern="0" dirty="0">
                    <a:gradFill>
                      <a:gsLst>
                        <a:gs pos="0">
                          <a:srgbClr val="FFFFFF"/>
                        </a:gs>
                        <a:gs pos="100000">
                          <a:srgbClr val="FFFFFF"/>
                        </a:gs>
                      </a:gsLst>
                      <a:lin ang="5400000" scaled="0"/>
                    </a:gradFill>
                    <a:ea typeface="Segoe UI" pitchFamily="34" charset="0"/>
                    <a:cs typeface="Segoe UI" pitchFamily="34" charset="0"/>
                  </a:rPr>
                  <a:t>OS</a:t>
                </a:r>
              </a:p>
            </p:txBody>
          </p:sp>
          <p:grpSp>
            <p:nvGrpSpPr>
              <p:cNvPr id="487" name="Group 486"/>
              <p:cNvGrpSpPr/>
              <p:nvPr/>
            </p:nvGrpSpPr>
            <p:grpSpPr>
              <a:xfrm>
                <a:off x="1353314" y="2674887"/>
                <a:ext cx="272648" cy="214824"/>
                <a:chOff x="4962525" y="2536825"/>
                <a:chExt cx="2260600" cy="1781175"/>
              </a:xfrm>
            </p:grpSpPr>
            <p:sp>
              <p:nvSpPr>
                <p:cNvPr id="488" name="Freeform 11"/>
                <p:cNvSpPr>
                  <a:spLocks noEditPoints="1"/>
                </p:cNvSpPr>
                <p:nvPr/>
              </p:nvSpPr>
              <p:spPr bwMode="auto">
                <a:xfrm>
                  <a:off x="4962525" y="2536825"/>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solidFill>
                  <a:schemeClr val="bg1"/>
                </a:solidFill>
                <a:ln>
                  <a:noFill/>
                </a:ln>
              </p:spPr>
              <p:txBody>
                <a:bodyPr vert="horz" wrap="square" lIns="93194" tIns="46598" rIns="93194" bIns="46598" numCol="1" anchor="t" anchorCtr="0" compatLnSpc="1">
                  <a:prstTxWarp prst="textNoShape">
                    <a:avLst/>
                  </a:prstTxWarp>
                </a:bodyPr>
                <a:lstStyle/>
                <a:p>
                  <a:pPr defTabSz="931702">
                    <a:defRPr/>
                  </a:pPr>
                  <a:endParaRPr lang="en-US" sz="1428" kern="0">
                    <a:solidFill>
                      <a:srgbClr val="FFFFFF"/>
                    </a:solidFill>
                  </a:endParaRPr>
                </a:p>
              </p:txBody>
            </p:sp>
            <p:sp>
              <p:nvSpPr>
                <p:cNvPr id="489" name="Freeform 12"/>
                <p:cNvSpPr>
                  <a:spLocks/>
                </p:cNvSpPr>
                <p:nvPr/>
              </p:nvSpPr>
              <p:spPr bwMode="auto">
                <a:xfrm>
                  <a:off x="5918200" y="2868613"/>
                  <a:ext cx="396875" cy="766763"/>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solidFill>
                  <a:schemeClr val="bg1"/>
                </a:solidFill>
                <a:ln>
                  <a:noFill/>
                </a:ln>
              </p:spPr>
              <p:txBody>
                <a:bodyPr vert="horz" wrap="square" lIns="93194" tIns="46598" rIns="93194" bIns="46598" numCol="1" anchor="t" anchorCtr="0" compatLnSpc="1">
                  <a:prstTxWarp prst="textNoShape">
                    <a:avLst/>
                  </a:prstTxWarp>
                </a:bodyPr>
                <a:lstStyle/>
                <a:p>
                  <a:pPr defTabSz="931702">
                    <a:defRPr/>
                  </a:pPr>
                  <a:endParaRPr lang="en-US" sz="1428" kern="0">
                    <a:solidFill>
                      <a:srgbClr val="FFFFFF"/>
                    </a:solidFill>
                  </a:endParaRPr>
                </a:p>
              </p:txBody>
            </p:sp>
          </p:grpSp>
        </p:grpSp>
        <p:grpSp>
          <p:nvGrpSpPr>
            <p:cNvPr id="490" name="Group 489"/>
            <p:cNvGrpSpPr/>
            <p:nvPr/>
          </p:nvGrpSpPr>
          <p:grpSpPr>
            <a:xfrm>
              <a:off x="1156050" y="6045378"/>
              <a:ext cx="2130926" cy="473445"/>
              <a:chOff x="1245257" y="3048155"/>
              <a:chExt cx="2196444" cy="488002"/>
            </a:xfrm>
          </p:grpSpPr>
          <p:sp>
            <p:nvSpPr>
              <p:cNvPr id="491" name="Rectangle 490"/>
              <p:cNvSpPr/>
              <p:nvPr/>
            </p:nvSpPr>
            <p:spPr bwMode="auto">
              <a:xfrm>
                <a:off x="1245257" y="3048155"/>
                <a:ext cx="491907" cy="488002"/>
              </a:xfrm>
              <a:prstGeom prst="rect">
                <a:avLst/>
              </a:pr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388" tIns="149111" rIns="186388" bIns="149111" numCol="1" spcCol="0" rtlCol="0" fromWordArt="0" anchor="ctr" anchorCtr="0" forceAA="0" compatLnSpc="1">
                <a:prstTxWarp prst="textNoShape">
                  <a:avLst/>
                </a:prstTxWarp>
                <a:noAutofit/>
              </a:bodyPr>
              <a:lstStyle/>
              <a:p>
                <a:pPr defTabSz="950116" fontAlgn="base">
                  <a:lnSpc>
                    <a:spcPct val="90000"/>
                  </a:lnSpc>
                  <a:spcBef>
                    <a:spcPct val="0"/>
                  </a:spcBef>
                  <a:spcAft>
                    <a:spcPct val="0"/>
                  </a:spcAft>
                  <a:defRPr/>
                </a:pPr>
                <a:endParaRPr lang="en-US" sz="1632" kern="0" dirty="0">
                  <a:gradFill>
                    <a:gsLst>
                      <a:gs pos="0">
                        <a:srgbClr val="FFFFFF"/>
                      </a:gs>
                      <a:gs pos="100000">
                        <a:srgbClr val="FFFFFF"/>
                      </a:gs>
                    </a:gsLst>
                    <a:lin ang="5400000" scaled="0"/>
                  </a:gradFill>
                  <a:ea typeface="Segoe UI" pitchFamily="34" charset="0"/>
                  <a:cs typeface="Segoe UI" pitchFamily="34" charset="0"/>
                </a:endParaRPr>
              </a:p>
            </p:txBody>
          </p:sp>
          <p:sp>
            <p:nvSpPr>
              <p:cNvPr id="492" name="Rectangle 491"/>
              <p:cNvSpPr/>
              <p:nvPr/>
            </p:nvSpPr>
            <p:spPr bwMode="auto">
              <a:xfrm>
                <a:off x="1730908" y="3048155"/>
                <a:ext cx="1710793" cy="488002"/>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1" tIns="149111" rIns="186388" bIns="149111" numCol="1" spcCol="0" rtlCol="0" fromWordArt="0" anchor="ctr" anchorCtr="0" forceAA="0" compatLnSpc="1">
                <a:prstTxWarp prst="textNoShape">
                  <a:avLst/>
                </a:prstTxWarp>
                <a:noAutofit/>
              </a:bodyPr>
              <a:lstStyle/>
              <a:p>
                <a:pPr defTabSz="950116" fontAlgn="base">
                  <a:lnSpc>
                    <a:spcPct val="90000"/>
                  </a:lnSpc>
                  <a:spcBef>
                    <a:spcPct val="0"/>
                  </a:spcBef>
                  <a:spcAft>
                    <a:spcPct val="0"/>
                  </a:spcAft>
                  <a:defRPr/>
                </a:pPr>
                <a:r>
                  <a:rPr lang="en-US" sz="1632" kern="0" dirty="0">
                    <a:gradFill>
                      <a:gsLst>
                        <a:gs pos="0">
                          <a:srgbClr val="FFFFFF"/>
                        </a:gs>
                        <a:gs pos="100000">
                          <a:srgbClr val="FFFFFF"/>
                        </a:gs>
                      </a:gsLst>
                      <a:lin ang="5400000" scaled="0"/>
                    </a:gradFill>
                    <a:ea typeface="Segoe UI" pitchFamily="34" charset="0"/>
                    <a:cs typeface="Segoe UI" pitchFamily="34" charset="0"/>
                  </a:rPr>
                  <a:t>Hardware</a:t>
                </a:r>
              </a:p>
            </p:txBody>
          </p:sp>
          <p:grpSp>
            <p:nvGrpSpPr>
              <p:cNvPr id="493" name="Group 492"/>
              <p:cNvGrpSpPr/>
              <p:nvPr/>
            </p:nvGrpSpPr>
            <p:grpSpPr>
              <a:xfrm>
                <a:off x="1391881" y="3175987"/>
                <a:ext cx="179301" cy="232338"/>
                <a:chOff x="5260975" y="2352675"/>
                <a:chExt cx="1663700" cy="2155825"/>
              </a:xfrm>
              <a:solidFill>
                <a:schemeClr val="tx1"/>
              </a:solidFill>
            </p:grpSpPr>
            <p:sp>
              <p:nvSpPr>
                <p:cNvPr id="494" name="Freeform 16"/>
                <p:cNvSpPr>
                  <a:spLocks noEditPoints="1"/>
                </p:cNvSpPr>
                <p:nvPr/>
              </p:nvSpPr>
              <p:spPr bwMode="auto">
                <a:xfrm>
                  <a:off x="5260975" y="2352675"/>
                  <a:ext cx="1663700" cy="2155825"/>
                </a:xfrm>
                <a:custGeom>
                  <a:avLst/>
                  <a:gdLst>
                    <a:gd name="T0" fmla="*/ 0 w 441"/>
                    <a:gd name="T1" fmla="*/ 0 h 572"/>
                    <a:gd name="T2" fmla="*/ 0 w 441"/>
                    <a:gd name="T3" fmla="*/ 572 h 572"/>
                    <a:gd name="T4" fmla="*/ 441 w 441"/>
                    <a:gd name="T5" fmla="*/ 572 h 572"/>
                    <a:gd name="T6" fmla="*/ 441 w 441"/>
                    <a:gd name="T7" fmla="*/ 0 h 572"/>
                    <a:gd name="T8" fmla="*/ 0 w 441"/>
                    <a:gd name="T9" fmla="*/ 0 h 572"/>
                    <a:gd name="T10" fmla="*/ 394 w 441"/>
                    <a:gd name="T11" fmla="*/ 421 h 572"/>
                    <a:gd name="T12" fmla="*/ 364 w 441"/>
                    <a:gd name="T13" fmla="*/ 448 h 572"/>
                    <a:gd name="T14" fmla="*/ 77 w 441"/>
                    <a:gd name="T15" fmla="*/ 448 h 572"/>
                    <a:gd name="T16" fmla="*/ 47 w 441"/>
                    <a:gd name="T17" fmla="*/ 421 h 572"/>
                    <a:gd name="T18" fmla="*/ 47 w 441"/>
                    <a:gd name="T19" fmla="*/ 415 h 572"/>
                    <a:gd name="T20" fmla="*/ 77 w 441"/>
                    <a:gd name="T21" fmla="*/ 387 h 572"/>
                    <a:gd name="T22" fmla="*/ 232 w 441"/>
                    <a:gd name="T23" fmla="*/ 387 h 572"/>
                    <a:gd name="T24" fmla="*/ 364 w 441"/>
                    <a:gd name="T25" fmla="*/ 387 h 572"/>
                    <a:gd name="T26" fmla="*/ 394 w 441"/>
                    <a:gd name="T27" fmla="*/ 415 h 572"/>
                    <a:gd name="T28" fmla="*/ 394 w 441"/>
                    <a:gd name="T29" fmla="*/ 421 h 572"/>
                    <a:gd name="T30" fmla="*/ 394 w 441"/>
                    <a:gd name="T31" fmla="*/ 313 h 572"/>
                    <a:gd name="T32" fmla="*/ 364 w 441"/>
                    <a:gd name="T33" fmla="*/ 340 h 572"/>
                    <a:gd name="T34" fmla="*/ 77 w 441"/>
                    <a:gd name="T35" fmla="*/ 340 h 572"/>
                    <a:gd name="T36" fmla="*/ 47 w 441"/>
                    <a:gd name="T37" fmla="*/ 313 h 572"/>
                    <a:gd name="T38" fmla="*/ 47 w 441"/>
                    <a:gd name="T39" fmla="*/ 307 h 572"/>
                    <a:gd name="T40" fmla="*/ 77 w 441"/>
                    <a:gd name="T41" fmla="*/ 280 h 572"/>
                    <a:gd name="T42" fmla="*/ 232 w 441"/>
                    <a:gd name="T43" fmla="*/ 280 h 572"/>
                    <a:gd name="T44" fmla="*/ 364 w 441"/>
                    <a:gd name="T45" fmla="*/ 280 h 572"/>
                    <a:gd name="T46" fmla="*/ 394 w 441"/>
                    <a:gd name="T47" fmla="*/ 307 h 572"/>
                    <a:gd name="T48" fmla="*/ 394 w 441"/>
                    <a:gd name="T49" fmla="*/ 313 h 572"/>
                    <a:gd name="T50" fmla="*/ 394 w 441"/>
                    <a:gd name="T51" fmla="*/ 205 h 572"/>
                    <a:gd name="T52" fmla="*/ 364 w 441"/>
                    <a:gd name="T53" fmla="*/ 233 h 572"/>
                    <a:gd name="T54" fmla="*/ 77 w 441"/>
                    <a:gd name="T55" fmla="*/ 233 h 572"/>
                    <a:gd name="T56" fmla="*/ 47 w 441"/>
                    <a:gd name="T57" fmla="*/ 205 h 572"/>
                    <a:gd name="T58" fmla="*/ 47 w 441"/>
                    <a:gd name="T59" fmla="*/ 199 h 572"/>
                    <a:gd name="T60" fmla="*/ 77 w 441"/>
                    <a:gd name="T61" fmla="*/ 172 h 572"/>
                    <a:gd name="T62" fmla="*/ 232 w 441"/>
                    <a:gd name="T63" fmla="*/ 172 h 572"/>
                    <a:gd name="T64" fmla="*/ 364 w 441"/>
                    <a:gd name="T65" fmla="*/ 172 h 572"/>
                    <a:gd name="T66" fmla="*/ 394 w 441"/>
                    <a:gd name="T67" fmla="*/ 199 h 572"/>
                    <a:gd name="T68" fmla="*/ 394 w 441"/>
                    <a:gd name="T69" fmla="*/ 205 h 572"/>
                    <a:gd name="T70" fmla="*/ 394 w 441"/>
                    <a:gd name="T71" fmla="*/ 97 h 572"/>
                    <a:gd name="T72" fmla="*/ 364 w 441"/>
                    <a:gd name="T73" fmla="*/ 125 h 572"/>
                    <a:gd name="T74" fmla="*/ 77 w 441"/>
                    <a:gd name="T75" fmla="*/ 125 h 572"/>
                    <a:gd name="T76" fmla="*/ 47 w 441"/>
                    <a:gd name="T77" fmla="*/ 97 h 572"/>
                    <a:gd name="T78" fmla="*/ 47 w 441"/>
                    <a:gd name="T79" fmla="*/ 92 h 572"/>
                    <a:gd name="T80" fmla="*/ 77 w 441"/>
                    <a:gd name="T81" fmla="*/ 64 h 572"/>
                    <a:gd name="T82" fmla="*/ 232 w 441"/>
                    <a:gd name="T83" fmla="*/ 64 h 572"/>
                    <a:gd name="T84" fmla="*/ 364 w 441"/>
                    <a:gd name="T85" fmla="*/ 64 h 572"/>
                    <a:gd name="T86" fmla="*/ 394 w 441"/>
                    <a:gd name="T87" fmla="*/ 92 h 572"/>
                    <a:gd name="T88" fmla="*/ 394 w 441"/>
                    <a:gd name="T89" fmla="*/ 97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41" h="572">
                      <a:moveTo>
                        <a:pt x="0" y="0"/>
                      </a:moveTo>
                      <a:cubicBezTo>
                        <a:pt x="0" y="572"/>
                        <a:pt x="0" y="572"/>
                        <a:pt x="0" y="572"/>
                      </a:cubicBezTo>
                      <a:cubicBezTo>
                        <a:pt x="441" y="572"/>
                        <a:pt x="441" y="572"/>
                        <a:pt x="441" y="572"/>
                      </a:cubicBezTo>
                      <a:cubicBezTo>
                        <a:pt x="441" y="0"/>
                        <a:pt x="441" y="0"/>
                        <a:pt x="441" y="0"/>
                      </a:cubicBezTo>
                      <a:lnTo>
                        <a:pt x="0" y="0"/>
                      </a:lnTo>
                      <a:close/>
                      <a:moveTo>
                        <a:pt x="394" y="421"/>
                      </a:moveTo>
                      <a:cubicBezTo>
                        <a:pt x="394" y="448"/>
                        <a:pt x="364" y="448"/>
                        <a:pt x="364" y="448"/>
                      </a:cubicBezTo>
                      <a:cubicBezTo>
                        <a:pt x="77" y="448"/>
                        <a:pt x="77" y="448"/>
                        <a:pt x="77" y="448"/>
                      </a:cubicBezTo>
                      <a:cubicBezTo>
                        <a:pt x="47" y="448"/>
                        <a:pt x="47" y="421"/>
                        <a:pt x="47" y="421"/>
                      </a:cubicBezTo>
                      <a:cubicBezTo>
                        <a:pt x="47" y="415"/>
                        <a:pt x="47" y="415"/>
                        <a:pt x="47" y="415"/>
                      </a:cubicBezTo>
                      <a:cubicBezTo>
                        <a:pt x="47" y="387"/>
                        <a:pt x="77" y="387"/>
                        <a:pt x="77" y="387"/>
                      </a:cubicBezTo>
                      <a:cubicBezTo>
                        <a:pt x="232" y="387"/>
                        <a:pt x="232" y="387"/>
                        <a:pt x="232" y="387"/>
                      </a:cubicBezTo>
                      <a:cubicBezTo>
                        <a:pt x="364" y="387"/>
                        <a:pt x="364" y="387"/>
                        <a:pt x="364" y="387"/>
                      </a:cubicBezTo>
                      <a:cubicBezTo>
                        <a:pt x="394" y="387"/>
                        <a:pt x="394" y="415"/>
                        <a:pt x="394" y="415"/>
                      </a:cubicBezTo>
                      <a:lnTo>
                        <a:pt x="394" y="421"/>
                      </a:lnTo>
                      <a:close/>
                      <a:moveTo>
                        <a:pt x="394" y="313"/>
                      </a:moveTo>
                      <a:cubicBezTo>
                        <a:pt x="394" y="340"/>
                        <a:pt x="364" y="340"/>
                        <a:pt x="364" y="340"/>
                      </a:cubicBezTo>
                      <a:cubicBezTo>
                        <a:pt x="77" y="340"/>
                        <a:pt x="77" y="340"/>
                        <a:pt x="77" y="340"/>
                      </a:cubicBezTo>
                      <a:cubicBezTo>
                        <a:pt x="47" y="340"/>
                        <a:pt x="47" y="313"/>
                        <a:pt x="47" y="313"/>
                      </a:cubicBezTo>
                      <a:cubicBezTo>
                        <a:pt x="47" y="307"/>
                        <a:pt x="47" y="307"/>
                        <a:pt x="47" y="307"/>
                      </a:cubicBezTo>
                      <a:cubicBezTo>
                        <a:pt x="47" y="280"/>
                        <a:pt x="77" y="280"/>
                        <a:pt x="77" y="280"/>
                      </a:cubicBezTo>
                      <a:cubicBezTo>
                        <a:pt x="232" y="280"/>
                        <a:pt x="232" y="280"/>
                        <a:pt x="232" y="280"/>
                      </a:cubicBezTo>
                      <a:cubicBezTo>
                        <a:pt x="364" y="280"/>
                        <a:pt x="364" y="280"/>
                        <a:pt x="364" y="280"/>
                      </a:cubicBezTo>
                      <a:cubicBezTo>
                        <a:pt x="394" y="280"/>
                        <a:pt x="394" y="307"/>
                        <a:pt x="394" y="307"/>
                      </a:cubicBezTo>
                      <a:lnTo>
                        <a:pt x="394" y="313"/>
                      </a:lnTo>
                      <a:close/>
                      <a:moveTo>
                        <a:pt x="394" y="205"/>
                      </a:moveTo>
                      <a:cubicBezTo>
                        <a:pt x="394" y="233"/>
                        <a:pt x="364" y="233"/>
                        <a:pt x="364" y="233"/>
                      </a:cubicBezTo>
                      <a:cubicBezTo>
                        <a:pt x="77" y="233"/>
                        <a:pt x="77" y="233"/>
                        <a:pt x="77" y="233"/>
                      </a:cubicBezTo>
                      <a:cubicBezTo>
                        <a:pt x="47" y="233"/>
                        <a:pt x="47" y="205"/>
                        <a:pt x="47" y="205"/>
                      </a:cubicBezTo>
                      <a:cubicBezTo>
                        <a:pt x="47" y="199"/>
                        <a:pt x="47" y="199"/>
                        <a:pt x="47" y="199"/>
                      </a:cubicBezTo>
                      <a:cubicBezTo>
                        <a:pt x="47" y="172"/>
                        <a:pt x="77" y="172"/>
                        <a:pt x="77" y="172"/>
                      </a:cubicBezTo>
                      <a:cubicBezTo>
                        <a:pt x="232" y="172"/>
                        <a:pt x="232" y="172"/>
                        <a:pt x="232" y="172"/>
                      </a:cubicBezTo>
                      <a:cubicBezTo>
                        <a:pt x="364" y="172"/>
                        <a:pt x="364" y="172"/>
                        <a:pt x="364" y="172"/>
                      </a:cubicBezTo>
                      <a:cubicBezTo>
                        <a:pt x="394" y="172"/>
                        <a:pt x="394" y="199"/>
                        <a:pt x="394" y="199"/>
                      </a:cubicBezTo>
                      <a:lnTo>
                        <a:pt x="394" y="205"/>
                      </a:lnTo>
                      <a:close/>
                      <a:moveTo>
                        <a:pt x="394" y="97"/>
                      </a:moveTo>
                      <a:cubicBezTo>
                        <a:pt x="394" y="125"/>
                        <a:pt x="364" y="125"/>
                        <a:pt x="364" y="125"/>
                      </a:cubicBezTo>
                      <a:cubicBezTo>
                        <a:pt x="77" y="125"/>
                        <a:pt x="77" y="125"/>
                        <a:pt x="77" y="125"/>
                      </a:cubicBezTo>
                      <a:cubicBezTo>
                        <a:pt x="47" y="125"/>
                        <a:pt x="47" y="97"/>
                        <a:pt x="47" y="97"/>
                      </a:cubicBezTo>
                      <a:cubicBezTo>
                        <a:pt x="47" y="92"/>
                        <a:pt x="47" y="92"/>
                        <a:pt x="47" y="92"/>
                      </a:cubicBezTo>
                      <a:cubicBezTo>
                        <a:pt x="47" y="64"/>
                        <a:pt x="77" y="64"/>
                        <a:pt x="77" y="64"/>
                      </a:cubicBezTo>
                      <a:cubicBezTo>
                        <a:pt x="232" y="64"/>
                        <a:pt x="232" y="64"/>
                        <a:pt x="232" y="64"/>
                      </a:cubicBezTo>
                      <a:cubicBezTo>
                        <a:pt x="364" y="64"/>
                        <a:pt x="364" y="64"/>
                        <a:pt x="364" y="64"/>
                      </a:cubicBezTo>
                      <a:cubicBezTo>
                        <a:pt x="394" y="64"/>
                        <a:pt x="394" y="92"/>
                        <a:pt x="394" y="92"/>
                      </a:cubicBezTo>
                      <a:lnTo>
                        <a:pt x="394" y="9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94" tIns="46598" rIns="93194" bIns="46598" numCol="1" anchor="t" anchorCtr="0" compatLnSpc="1">
                  <a:prstTxWarp prst="textNoShape">
                    <a:avLst/>
                  </a:prstTxWarp>
                </a:bodyPr>
                <a:lstStyle/>
                <a:p>
                  <a:pPr defTabSz="931702">
                    <a:defRPr/>
                  </a:pPr>
                  <a:endParaRPr lang="en-US" sz="1428" kern="0">
                    <a:solidFill>
                      <a:srgbClr val="FFFFFF"/>
                    </a:solidFill>
                  </a:endParaRPr>
                </a:p>
              </p:txBody>
            </p:sp>
            <p:sp>
              <p:nvSpPr>
                <p:cNvPr id="495" name="Oval 17"/>
                <p:cNvSpPr>
                  <a:spLocks noChangeArrowheads="1"/>
                </p:cNvSpPr>
                <p:nvPr/>
              </p:nvSpPr>
              <p:spPr bwMode="auto">
                <a:xfrm>
                  <a:off x="6546850" y="2643188"/>
                  <a:ext cx="128588" cy="1238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94" tIns="46598" rIns="93194" bIns="46598" numCol="1" anchor="t" anchorCtr="0" compatLnSpc="1">
                  <a:prstTxWarp prst="textNoShape">
                    <a:avLst/>
                  </a:prstTxWarp>
                </a:bodyPr>
                <a:lstStyle/>
                <a:p>
                  <a:pPr defTabSz="931702">
                    <a:defRPr/>
                  </a:pPr>
                  <a:endParaRPr lang="en-US" sz="1428" kern="0">
                    <a:solidFill>
                      <a:srgbClr val="FFFFFF"/>
                    </a:solidFill>
                  </a:endParaRPr>
                </a:p>
              </p:txBody>
            </p:sp>
            <p:sp>
              <p:nvSpPr>
                <p:cNvPr id="496" name="Oval 18"/>
                <p:cNvSpPr>
                  <a:spLocks noChangeArrowheads="1"/>
                </p:cNvSpPr>
                <p:nvPr/>
              </p:nvSpPr>
              <p:spPr bwMode="auto">
                <a:xfrm>
                  <a:off x="6546850" y="3049588"/>
                  <a:ext cx="128588" cy="1254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94" tIns="46598" rIns="93194" bIns="46598" numCol="1" anchor="t" anchorCtr="0" compatLnSpc="1">
                  <a:prstTxWarp prst="textNoShape">
                    <a:avLst/>
                  </a:prstTxWarp>
                </a:bodyPr>
                <a:lstStyle/>
                <a:p>
                  <a:pPr defTabSz="931702">
                    <a:defRPr/>
                  </a:pPr>
                  <a:endParaRPr lang="en-US" sz="1428" kern="0">
                    <a:solidFill>
                      <a:srgbClr val="FFFFFF"/>
                    </a:solidFill>
                  </a:endParaRPr>
                </a:p>
              </p:txBody>
            </p:sp>
            <p:sp>
              <p:nvSpPr>
                <p:cNvPr id="497" name="Oval 19"/>
                <p:cNvSpPr>
                  <a:spLocks noChangeArrowheads="1"/>
                </p:cNvSpPr>
                <p:nvPr/>
              </p:nvSpPr>
              <p:spPr bwMode="auto">
                <a:xfrm>
                  <a:off x="6546850" y="3457575"/>
                  <a:ext cx="128588" cy="1238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94" tIns="46598" rIns="93194" bIns="46598" numCol="1" anchor="t" anchorCtr="0" compatLnSpc="1">
                  <a:prstTxWarp prst="textNoShape">
                    <a:avLst/>
                  </a:prstTxWarp>
                </a:bodyPr>
                <a:lstStyle/>
                <a:p>
                  <a:pPr defTabSz="931702">
                    <a:defRPr/>
                  </a:pPr>
                  <a:endParaRPr lang="en-US" sz="1428" kern="0">
                    <a:solidFill>
                      <a:srgbClr val="FFFFFF"/>
                    </a:solidFill>
                  </a:endParaRPr>
                </a:p>
              </p:txBody>
            </p:sp>
            <p:sp>
              <p:nvSpPr>
                <p:cNvPr id="498" name="Oval 20"/>
                <p:cNvSpPr>
                  <a:spLocks noChangeArrowheads="1"/>
                </p:cNvSpPr>
                <p:nvPr/>
              </p:nvSpPr>
              <p:spPr bwMode="auto">
                <a:xfrm>
                  <a:off x="6546850" y="3863975"/>
                  <a:ext cx="128588" cy="1238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94" tIns="46598" rIns="93194" bIns="46598" numCol="1" anchor="t" anchorCtr="0" compatLnSpc="1">
                  <a:prstTxWarp prst="textNoShape">
                    <a:avLst/>
                  </a:prstTxWarp>
                </a:bodyPr>
                <a:lstStyle/>
                <a:p>
                  <a:pPr defTabSz="931702">
                    <a:defRPr/>
                  </a:pPr>
                  <a:endParaRPr lang="en-US" sz="1428" kern="0">
                    <a:solidFill>
                      <a:srgbClr val="FFFFFF"/>
                    </a:solidFill>
                  </a:endParaRPr>
                </a:p>
              </p:txBody>
            </p:sp>
          </p:grpSp>
        </p:grpSp>
      </p:grpSp>
      <p:grpSp>
        <p:nvGrpSpPr>
          <p:cNvPr id="7" name="Group 6"/>
          <p:cNvGrpSpPr/>
          <p:nvPr/>
        </p:nvGrpSpPr>
        <p:grpSpPr>
          <a:xfrm>
            <a:off x="1494453" y="3427274"/>
            <a:ext cx="4685670" cy="427316"/>
            <a:chOff x="1492439" y="3427243"/>
            <a:chExt cx="4687665" cy="427497"/>
          </a:xfrm>
        </p:grpSpPr>
        <p:sp>
          <p:nvSpPr>
            <p:cNvPr id="192" name="Rectangle 191"/>
            <p:cNvSpPr/>
            <p:nvPr/>
          </p:nvSpPr>
          <p:spPr bwMode="auto">
            <a:xfrm>
              <a:off x="1917877" y="3427243"/>
              <a:ext cx="4262227" cy="427497"/>
            </a:xfrm>
            <a:prstGeom prst="rect">
              <a:avLst/>
            </a:prstGeom>
            <a:solidFill>
              <a:srgbClr val="00BCF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01" tIns="149111" rIns="186388" bIns="149111" numCol="1" spcCol="0" rtlCol="0" fromWordArt="0" anchor="ctr" anchorCtr="0" forceAA="0" compatLnSpc="1">
              <a:prstTxWarp prst="textNoShape">
                <a:avLst/>
              </a:prstTxWarp>
              <a:noAutofit/>
            </a:bodyPr>
            <a:lstStyle/>
            <a:p>
              <a:pPr defTabSz="950116" fontAlgn="base">
                <a:lnSpc>
                  <a:spcPct val="90000"/>
                </a:lnSpc>
                <a:spcBef>
                  <a:spcPct val="0"/>
                </a:spcBef>
                <a:spcAft>
                  <a:spcPct val="0"/>
                </a:spcAft>
                <a:defRPr/>
              </a:pPr>
              <a:r>
                <a:rPr lang="en-US" sz="1632" kern="0" dirty="0">
                  <a:gradFill>
                    <a:gsLst>
                      <a:gs pos="0">
                        <a:srgbClr val="FFFFFF"/>
                      </a:gs>
                      <a:gs pos="100000">
                        <a:srgbClr val="FFFFFF"/>
                      </a:gs>
                    </a:gsLst>
                    <a:lin ang="5400000" scaled="0"/>
                  </a:gradFill>
                  <a:ea typeface="Segoe UI" pitchFamily="34" charset="0"/>
                  <a:cs typeface="Segoe UI" pitchFamily="34" charset="0"/>
                </a:rPr>
                <a:t>Hardware</a:t>
              </a:r>
            </a:p>
          </p:txBody>
        </p:sp>
        <p:sp>
          <p:nvSpPr>
            <p:cNvPr id="256" name="Rectangle 255"/>
            <p:cNvSpPr/>
            <p:nvPr/>
          </p:nvSpPr>
          <p:spPr bwMode="auto">
            <a:xfrm>
              <a:off x="1492439" y="3427243"/>
              <a:ext cx="430918" cy="427497"/>
            </a:xfrm>
            <a:prstGeom prst="rect">
              <a:avLst/>
            </a:prstGeom>
            <a:solidFill>
              <a:srgbClr val="333333"/>
            </a:solid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388" tIns="149111" rIns="186388" bIns="149111" numCol="1" spcCol="0" rtlCol="0" fromWordArt="0" anchor="ctr" anchorCtr="0" forceAA="0" compatLnSpc="1">
              <a:prstTxWarp prst="textNoShape">
                <a:avLst/>
              </a:prstTxWarp>
              <a:noAutofit/>
            </a:bodyPr>
            <a:lstStyle/>
            <a:p>
              <a:pPr defTabSz="950116" fontAlgn="base">
                <a:lnSpc>
                  <a:spcPct val="90000"/>
                </a:lnSpc>
                <a:spcBef>
                  <a:spcPct val="0"/>
                </a:spcBef>
                <a:spcAft>
                  <a:spcPct val="0"/>
                </a:spcAft>
                <a:defRPr/>
              </a:pPr>
              <a:endParaRPr lang="en-US" sz="1632"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257" name="Group 256"/>
            <p:cNvGrpSpPr/>
            <p:nvPr/>
          </p:nvGrpSpPr>
          <p:grpSpPr>
            <a:xfrm>
              <a:off x="1620884" y="3539226"/>
              <a:ext cx="157070" cy="203532"/>
              <a:chOff x="5260975" y="2352675"/>
              <a:chExt cx="1663700" cy="2155825"/>
            </a:xfrm>
            <a:solidFill>
              <a:schemeClr val="tx2"/>
            </a:solidFill>
          </p:grpSpPr>
          <p:sp>
            <p:nvSpPr>
              <p:cNvPr id="258" name="Freeform 16"/>
              <p:cNvSpPr>
                <a:spLocks noEditPoints="1"/>
              </p:cNvSpPr>
              <p:nvPr/>
            </p:nvSpPr>
            <p:spPr bwMode="auto">
              <a:xfrm>
                <a:off x="5260975" y="2352675"/>
                <a:ext cx="1663700" cy="2155825"/>
              </a:xfrm>
              <a:custGeom>
                <a:avLst/>
                <a:gdLst>
                  <a:gd name="T0" fmla="*/ 0 w 441"/>
                  <a:gd name="T1" fmla="*/ 0 h 572"/>
                  <a:gd name="T2" fmla="*/ 0 w 441"/>
                  <a:gd name="T3" fmla="*/ 572 h 572"/>
                  <a:gd name="T4" fmla="*/ 441 w 441"/>
                  <a:gd name="T5" fmla="*/ 572 h 572"/>
                  <a:gd name="T6" fmla="*/ 441 w 441"/>
                  <a:gd name="T7" fmla="*/ 0 h 572"/>
                  <a:gd name="T8" fmla="*/ 0 w 441"/>
                  <a:gd name="T9" fmla="*/ 0 h 572"/>
                  <a:gd name="T10" fmla="*/ 394 w 441"/>
                  <a:gd name="T11" fmla="*/ 421 h 572"/>
                  <a:gd name="T12" fmla="*/ 364 w 441"/>
                  <a:gd name="T13" fmla="*/ 448 h 572"/>
                  <a:gd name="T14" fmla="*/ 77 w 441"/>
                  <a:gd name="T15" fmla="*/ 448 h 572"/>
                  <a:gd name="T16" fmla="*/ 47 w 441"/>
                  <a:gd name="T17" fmla="*/ 421 h 572"/>
                  <a:gd name="T18" fmla="*/ 47 w 441"/>
                  <a:gd name="T19" fmla="*/ 415 h 572"/>
                  <a:gd name="T20" fmla="*/ 77 w 441"/>
                  <a:gd name="T21" fmla="*/ 387 h 572"/>
                  <a:gd name="T22" fmla="*/ 232 w 441"/>
                  <a:gd name="T23" fmla="*/ 387 h 572"/>
                  <a:gd name="T24" fmla="*/ 364 w 441"/>
                  <a:gd name="T25" fmla="*/ 387 h 572"/>
                  <a:gd name="T26" fmla="*/ 394 w 441"/>
                  <a:gd name="T27" fmla="*/ 415 h 572"/>
                  <a:gd name="T28" fmla="*/ 394 w 441"/>
                  <a:gd name="T29" fmla="*/ 421 h 572"/>
                  <a:gd name="T30" fmla="*/ 394 w 441"/>
                  <a:gd name="T31" fmla="*/ 313 h 572"/>
                  <a:gd name="T32" fmla="*/ 364 w 441"/>
                  <a:gd name="T33" fmla="*/ 340 h 572"/>
                  <a:gd name="T34" fmla="*/ 77 w 441"/>
                  <a:gd name="T35" fmla="*/ 340 h 572"/>
                  <a:gd name="T36" fmla="*/ 47 w 441"/>
                  <a:gd name="T37" fmla="*/ 313 h 572"/>
                  <a:gd name="T38" fmla="*/ 47 w 441"/>
                  <a:gd name="T39" fmla="*/ 307 h 572"/>
                  <a:gd name="T40" fmla="*/ 77 w 441"/>
                  <a:gd name="T41" fmla="*/ 280 h 572"/>
                  <a:gd name="T42" fmla="*/ 232 w 441"/>
                  <a:gd name="T43" fmla="*/ 280 h 572"/>
                  <a:gd name="T44" fmla="*/ 364 w 441"/>
                  <a:gd name="T45" fmla="*/ 280 h 572"/>
                  <a:gd name="T46" fmla="*/ 394 w 441"/>
                  <a:gd name="T47" fmla="*/ 307 h 572"/>
                  <a:gd name="T48" fmla="*/ 394 w 441"/>
                  <a:gd name="T49" fmla="*/ 313 h 572"/>
                  <a:gd name="T50" fmla="*/ 394 w 441"/>
                  <a:gd name="T51" fmla="*/ 205 h 572"/>
                  <a:gd name="T52" fmla="*/ 364 w 441"/>
                  <a:gd name="T53" fmla="*/ 233 h 572"/>
                  <a:gd name="T54" fmla="*/ 77 w 441"/>
                  <a:gd name="T55" fmla="*/ 233 h 572"/>
                  <a:gd name="T56" fmla="*/ 47 w 441"/>
                  <a:gd name="T57" fmla="*/ 205 h 572"/>
                  <a:gd name="T58" fmla="*/ 47 w 441"/>
                  <a:gd name="T59" fmla="*/ 199 h 572"/>
                  <a:gd name="T60" fmla="*/ 77 w 441"/>
                  <a:gd name="T61" fmla="*/ 172 h 572"/>
                  <a:gd name="T62" fmla="*/ 232 w 441"/>
                  <a:gd name="T63" fmla="*/ 172 h 572"/>
                  <a:gd name="T64" fmla="*/ 364 w 441"/>
                  <a:gd name="T65" fmla="*/ 172 h 572"/>
                  <a:gd name="T66" fmla="*/ 394 w 441"/>
                  <a:gd name="T67" fmla="*/ 199 h 572"/>
                  <a:gd name="T68" fmla="*/ 394 w 441"/>
                  <a:gd name="T69" fmla="*/ 205 h 572"/>
                  <a:gd name="T70" fmla="*/ 394 w 441"/>
                  <a:gd name="T71" fmla="*/ 97 h 572"/>
                  <a:gd name="T72" fmla="*/ 364 w 441"/>
                  <a:gd name="T73" fmla="*/ 125 h 572"/>
                  <a:gd name="T74" fmla="*/ 77 w 441"/>
                  <a:gd name="T75" fmla="*/ 125 h 572"/>
                  <a:gd name="T76" fmla="*/ 47 w 441"/>
                  <a:gd name="T77" fmla="*/ 97 h 572"/>
                  <a:gd name="T78" fmla="*/ 47 w 441"/>
                  <a:gd name="T79" fmla="*/ 92 h 572"/>
                  <a:gd name="T80" fmla="*/ 77 w 441"/>
                  <a:gd name="T81" fmla="*/ 64 h 572"/>
                  <a:gd name="T82" fmla="*/ 232 w 441"/>
                  <a:gd name="T83" fmla="*/ 64 h 572"/>
                  <a:gd name="T84" fmla="*/ 364 w 441"/>
                  <a:gd name="T85" fmla="*/ 64 h 572"/>
                  <a:gd name="T86" fmla="*/ 394 w 441"/>
                  <a:gd name="T87" fmla="*/ 92 h 572"/>
                  <a:gd name="T88" fmla="*/ 394 w 441"/>
                  <a:gd name="T89" fmla="*/ 97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41" h="572">
                    <a:moveTo>
                      <a:pt x="0" y="0"/>
                    </a:moveTo>
                    <a:cubicBezTo>
                      <a:pt x="0" y="572"/>
                      <a:pt x="0" y="572"/>
                      <a:pt x="0" y="572"/>
                    </a:cubicBezTo>
                    <a:cubicBezTo>
                      <a:pt x="441" y="572"/>
                      <a:pt x="441" y="572"/>
                      <a:pt x="441" y="572"/>
                    </a:cubicBezTo>
                    <a:cubicBezTo>
                      <a:pt x="441" y="0"/>
                      <a:pt x="441" y="0"/>
                      <a:pt x="441" y="0"/>
                    </a:cubicBezTo>
                    <a:lnTo>
                      <a:pt x="0" y="0"/>
                    </a:lnTo>
                    <a:close/>
                    <a:moveTo>
                      <a:pt x="394" y="421"/>
                    </a:moveTo>
                    <a:cubicBezTo>
                      <a:pt x="394" y="448"/>
                      <a:pt x="364" y="448"/>
                      <a:pt x="364" y="448"/>
                    </a:cubicBezTo>
                    <a:cubicBezTo>
                      <a:pt x="77" y="448"/>
                      <a:pt x="77" y="448"/>
                      <a:pt x="77" y="448"/>
                    </a:cubicBezTo>
                    <a:cubicBezTo>
                      <a:pt x="47" y="448"/>
                      <a:pt x="47" y="421"/>
                      <a:pt x="47" y="421"/>
                    </a:cubicBezTo>
                    <a:cubicBezTo>
                      <a:pt x="47" y="415"/>
                      <a:pt x="47" y="415"/>
                      <a:pt x="47" y="415"/>
                    </a:cubicBezTo>
                    <a:cubicBezTo>
                      <a:pt x="47" y="387"/>
                      <a:pt x="77" y="387"/>
                      <a:pt x="77" y="387"/>
                    </a:cubicBezTo>
                    <a:cubicBezTo>
                      <a:pt x="232" y="387"/>
                      <a:pt x="232" y="387"/>
                      <a:pt x="232" y="387"/>
                    </a:cubicBezTo>
                    <a:cubicBezTo>
                      <a:pt x="364" y="387"/>
                      <a:pt x="364" y="387"/>
                      <a:pt x="364" y="387"/>
                    </a:cubicBezTo>
                    <a:cubicBezTo>
                      <a:pt x="394" y="387"/>
                      <a:pt x="394" y="415"/>
                      <a:pt x="394" y="415"/>
                    </a:cubicBezTo>
                    <a:lnTo>
                      <a:pt x="394" y="421"/>
                    </a:lnTo>
                    <a:close/>
                    <a:moveTo>
                      <a:pt x="394" y="313"/>
                    </a:moveTo>
                    <a:cubicBezTo>
                      <a:pt x="394" y="340"/>
                      <a:pt x="364" y="340"/>
                      <a:pt x="364" y="340"/>
                    </a:cubicBezTo>
                    <a:cubicBezTo>
                      <a:pt x="77" y="340"/>
                      <a:pt x="77" y="340"/>
                      <a:pt x="77" y="340"/>
                    </a:cubicBezTo>
                    <a:cubicBezTo>
                      <a:pt x="47" y="340"/>
                      <a:pt x="47" y="313"/>
                      <a:pt x="47" y="313"/>
                    </a:cubicBezTo>
                    <a:cubicBezTo>
                      <a:pt x="47" y="307"/>
                      <a:pt x="47" y="307"/>
                      <a:pt x="47" y="307"/>
                    </a:cubicBezTo>
                    <a:cubicBezTo>
                      <a:pt x="47" y="280"/>
                      <a:pt x="77" y="280"/>
                      <a:pt x="77" y="280"/>
                    </a:cubicBezTo>
                    <a:cubicBezTo>
                      <a:pt x="232" y="280"/>
                      <a:pt x="232" y="280"/>
                      <a:pt x="232" y="280"/>
                    </a:cubicBezTo>
                    <a:cubicBezTo>
                      <a:pt x="364" y="280"/>
                      <a:pt x="364" y="280"/>
                      <a:pt x="364" y="280"/>
                    </a:cubicBezTo>
                    <a:cubicBezTo>
                      <a:pt x="394" y="280"/>
                      <a:pt x="394" y="307"/>
                      <a:pt x="394" y="307"/>
                    </a:cubicBezTo>
                    <a:lnTo>
                      <a:pt x="394" y="313"/>
                    </a:lnTo>
                    <a:close/>
                    <a:moveTo>
                      <a:pt x="394" y="205"/>
                    </a:moveTo>
                    <a:cubicBezTo>
                      <a:pt x="394" y="233"/>
                      <a:pt x="364" y="233"/>
                      <a:pt x="364" y="233"/>
                    </a:cubicBezTo>
                    <a:cubicBezTo>
                      <a:pt x="77" y="233"/>
                      <a:pt x="77" y="233"/>
                      <a:pt x="77" y="233"/>
                    </a:cubicBezTo>
                    <a:cubicBezTo>
                      <a:pt x="47" y="233"/>
                      <a:pt x="47" y="205"/>
                      <a:pt x="47" y="205"/>
                    </a:cubicBezTo>
                    <a:cubicBezTo>
                      <a:pt x="47" y="199"/>
                      <a:pt x="47" y="199"/>
                      <a:pt x="47" y="199"/>
                    </a:cubicBezTo>
                    <a:cubicBezTo>
                      <a:pt x="47" y="172"/>
                      <a:pt x="77" y="172"/>
                      <a:pt x="77" y="172"/>
                    </a:cubicBezTo>
                    <a:cubicBezTo>
                      <a:pt x="232" y="172"/>
                      <a:pt x="232" y="172"/>
                      <a:pt x="232" y="172"/>
                    </a:cubicBezTo>
                    <a:cubicBezTo>
                      <a:pt x="364" y="172"/>
                      <a:pt x="364" y="172"/>
                      <a:pt x="364" y="172"/>
                    </a:cubicBezTo>
                    <a:cubicBezTo>
                      <a:pt x="394" y="172"/>
                      <a:pt x="394" y="199"/>
                      <a:pt x="394" y="199"/>
                    </a:cubicBezTo>
                    <a:lnTo>
                      <a:pt x="394" y="205"/>
                    </a:lnTo>
                    <a:close/>
                    <a:moveTo>
                      <a:pt x="394" y="97"/>
                    </a:moveTo>
                    <a:cubicBezTo>
                      <a:pt x="394" y="125"/>
                      <a:pt x="364" y="125"/>
                      <a:pt x="364" y="125"/>
                    </a:cubicBezTo>
                    <a:cubicBezTo>
                      <a:pt x="77" y="125"/>
                      <a:pt x="77" y="125"/>
                      <a:pt x="77" y="125"/>
                    </a:cubicBezTo>
                    <a:cubicBezTo>
                      <a:pt x="47" y="125"/>
                      <a:pt x="47" y="97"/>
                      <a:pt x="47" y="97"/>
                    </a:cubicBezTo>
                    <a:cubicBezTo>
                      <a:pt x="47" y="92"/>
                      <a:pt x="47" y="92"/>
                      <a:pt x="47" y="92"/>
                    </a:cubicBezTo>
                    <a:cubicBezTo>
                      <a:pt x="47" y="64"/>
                      <a:pt x="77" y="64"/>
                      <a:pt x="77" y="64"/>
                    </a:cubicBezTo>
                    <a:cubicBezTo>
                      <a:pt x="232" y="64"/>
                      <a:pt x="232" y="64"/>
                      <a:pt x="232" y="64"/>
                    </a:cubicBezTo>
                    <a:cubicBezTo>
                      <a:pt x="364" y="64"/>
                      <a:pt x="364" y="64"/>
                      <a:pt x="364" y="64"/>
                    </a:cubicBezTo>
                    <a:cubicBezTo>
                      <a:pt x="394" y="64"/>
                      <a:pt x="394" y="92"/>
                      <a:pt x="394" y="92"/>
                    </a:cubicBezTo>
                    <a:lnTo>
                      <a:pt x="394" y="9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94" tIns="46598" rIns="93194" bIns="46598" numCol="1" anchor="t" anchorCtr="0" compatLnSpc="1">
                <a:prstTxWarp prst="textNoShape">
                  <a:avLst/>
                </a:prstTxWarp>
              </a:bodyPr>
              <a:lstStyle/>
              <a:p>
                <a:pPr defTabSz="931702">
                  <a:defRPr/>
                </a:pPr>
                <a:endParaRPr lang="en-US" sz="1428" kern="0">
                  <a:solidFill>
                    <a:srgbClr val="FFFFFF"/>
                  </a:solidFill>
                </a:endParaRPr>
              </a:p>
            </p:txBody>
          </p:sp>
          <p:sp>
            <p:nvSpPr>
              <p:cNvPr id="259" name="Oval 17"/>
              <p:cNvSpPr>
                <a:spLocks noChangeArrowheads="1"/>
              </p:cNvSpPr>
              <p:nvPr/>
            </p:nvSpPr>
            <p:spPr bwMode="auto">
              <a:xfrm>
                <a:off x="6546850" y="2643188"/>
                <a:ext cx="128588" cy="1238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94" tIns="46598" rIns="93194" bIns="46598" numCol="1" anchor="t" anchorCtr="0" compatLnSpc="1">
                <a:prstTxWarp prst="textNoShape">
                  <a:avLst/>
                </a:prstTxWarp>
              </a:bodyPr>
              <a:lstStyle/>
              <a:p>
                <a:pPr defTabSz="931702">
                  <a:defRPr/>
                </a:pPr>
                <a:endParaRPr lang="en-US" sz="1428" kern="0">
                  <a:solidFill>
                    <a:srgbClr val="FFFFFF"/>
                  </a:solidFill>
                </a:endParaRPr>
              </a:p>
            </p:txBody>
          </p:sp>
          <p:sp>
            <p:nvSpPr>
              <p:cNvPr id="260" name="Oval 18"/>
              <p:cNvSpPr>
                <a:spLocks noChangeArrowheads="1"/>
              </p:cNvSpPr>
              <p:nvPr/>
            </p:nvSpPr>
            <p:spPr bwMode="auto">
              <a:xfrm>
                <a:off x="6546850" y="3049588"/>
                <a:ext cx="128588" cy="1254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94" tIns="46598" rIns="93194" bIns="46598" numCol="1" anchor="t" anchorCtr="0" compatLnSpc="1">
                <a:prstTxWarp prst="textNoShape">
                  <a:avLst/>
                </a:prstTxWarp>
              </a:bodyPr>
              <a:lstStyle/>
              <a:p>
                <a:pPr defTabSz="931702">
                  <a:defRPr/>
                </a:pPr>
                <a:endParaRPr lang="en-US" sz="1428" kern="0">
                  <a:solidFill>
                    <a:srgbClr val="FFFFFF"/>
                  </a:solidFill>
                </a:endParaRPr>
              </a:p>
            </p:txBody>
          </p:sp>
          <p:sp>
            <p:nvSpPr>
              <p:cNvPr id="261" name="Oval 19"/>
              <p:cNvSpPr>
                <a:spLocks noChangeArrowheads="1"/>
              </p:cNvSpPr>
              <p:nvPr/>
            </p:nvSpPr>
            <p:spPr bwMode="auto">
              <a:xfrm>
                <a:off x="6546850" y="3457575"/>
                <a:ext cx="128588" cy="1238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94" tIns="46598" rIns="93194" bIns="46598" numCol="1" anchor="t" anchorCtr="0" compatLnSpc="1">
                <a:prstTxWarp prst="textNoShape">
                  <a:avLst/>
                </a:prstTxWarp>
              </a:bodyPr>
              <a:lstStyle/>
              <a:p>
                <a:pPr defTabSz="931702">
                  <a:defRPr/>
                </a:pPr>
                <a:endParaRPr lang="en-US" sz="1428" kern="0">
                  <a:solidFill>
                    <a:srgbClr val="FFFFFF"/>
                  </a:solidFill>
                </a:endParaRPr>
              </a:p>
            </p:txBody>
          </p:sp>
          <p:sp>
            <p:nvSpPr>
              <p:cNvPr id="262" name="Oval 20"/>
              <p:cNvSpPr>
                <a:spLocks noChangeArrowheads="1"/>
              </p:cNvSpPr>
              <p:nvPr/>
            </p:nvSpPr>
            <p:spPr bwMode="auto">
              <a:xfrm>
                <a:off x="6546850" y="3863975"/>
                <a:ext cx="128588" cy="1238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94" tIns="46598" rIns="93194" bIns="46598" numCol="1" anchor="t" anchorCtr="0" compatLnSpc="1">
                <a:prstTxWarp prst="textNoShape">
                  <a:avLst/>
                </a:prstTxWarp>
              </a:bodyPr>
              <a:lstStyle/>
              <a:p>
                <a:pPr defTabSz="931702">
                  <a:defRPr/>
                </a:pPr>
                <a:endParaRPr lang="en-US" sz="1428" kern="0">
                  <a:solidFill>
                    <a:srgbClr val="FFFFFF"/>
                  </a:solidFill>
                </a:endParaRPr>
              </a:p>
            </p:txBody>
          </p:sp>
        </p:grpSp>
      </p:grpSp>
      <p:grpSp>
        <p:nvGrpSpPr>
          <p:cNvPr id="8" name="Group 7"/>
          <p:cNvGrpSpPr/>
          <p:nvPr/>
        </p:nvGrpSpPr>
        <p:grpSpPr>
          <a:xfrm>
            <a:off x="3787159" y="2942565"/>
            <a:ext cx="4685670" cy="427316"/>
            <a:chOff x="3400630" y="861455"/>
            <a:chExt cx="4687665" cy="427497"/>
          </a:xfrm>
        </p:grpSpPr>
        <p:sp>
          <p:nvSpPr>
            <p:cNvPr id="264" name="Rectangle 263"/>
            <p:cNvSpPr/>
            <p:nvPr/>
          </p:nvSpPr>
          <p:spPr bwMode="auto">
            <a:xfrm>
              <a:off x="3826068" y="861455"/>
              <a:ext cx="4262227" cy="427497"/>
            </a:xfrm>
            <a:prstGeom prst="rect">
              <a:avLst/>
            </a:prstGeom>
            <a:solidFill>
              <a:srgbClr val="00BCF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01" tIns="149111" rIns="186388" bIns="149111" numCol="1" spcCol="0" rtlCol="0" fromWordArt="0" anchor="ctr" anchorCtr="0" forceAA="0" compatLnSpc="1">
              <a:prstTxWarp prst="textNoShape">
                <a:avLst/>
              </a:prstTxWarp>
              <a:noAutofit/>
            </a:bodyPr>
            <a:lstStyle/>
            <a:p>
              <a:pPr defTabSz="950116" fontAlgn="base">
                <a:lnSpc>
                  <a:spcPct val="90000"/>
                </a:lnSpc>
                <a:spcBef>
                  <a:spcPct val="0"/>
                </a:spcBef>
                <a:spcAft>
                  <a:spcPct val="0"/>
                </a:spcAft>
                <a:defRPr/>
              </a:pPr>
              <a:r>
                <a:rPr lang="en-US" sz="1632" kern="0" dirty="0">
                  <a:gradFill>
                    <a:gsLst>
                      <a:gs pos="0">
                        <a:srgbClr val="FFFFFF"/>
                      </a:gs>
                      <a:gs pos="100000">
                        <a:srgbClr val="FFFFFF"/>
                      </a:gs>
                    </a:gsLst>
                    <a:lin ang="5400000" scaled="0"/>
                  </a:gradFill>
                  <a:ea typeface="Segoe UI" pitchFamily="34" charset="0"/>
                  <a:cs typeface="Segoe UI" pitchFamily="34" charset="0"/>
                </a:rPr>
                <a:t>OS</a:t>
              </a:r>
            </a:p>
          </p:txBody>
        </p:sp>
        <p:sp>
          <p:nvSpPr>
            <p:cNvPr id="265" name="Rectangle 264"/>
            <p:cNvSpPr/>
            <p:nvPr/>
          </p:nvSpPr>
          <p:spPr bwMode="auto">
            <a:xfrm>
              <a:off x="3400630" y="861455"/>
              <a:ext cx="430918" cy="427497"/>
            </a:xfrm>
            <a:prstGeom prst="rect">
              <a:avLst/>
            </a:prstGeom>
            <a:solidFill>
              <a:srgbClr val="333333"/>
            </a:solid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388" tIns="149111" rIns="186388" bIns="149111" numCol="1" spcCol="0" rtlCol="0" fromWordArt="0" anchor="ctr" anchorCtr="0" forceAA="0" compatLnSpc="1">
              <a:prstTxWarp prst="textNoShape">
                <a:avLst/>
              </a:prstTxWarp>
              <a:noAutofit/>
            </a:bodyPr>
            <a:lstStyle/>
            <a:p>
              <a:pPr defTabSz="950116" fontAlgn="base">
                <a:lnSpc>
                  <a:spcPct val="90000"/>
                </a:lnSpc>
                <a:spcBef>
                  <a:spcPct val="0"/>
                </a:spcBef>
                <a:spcAft>
                  <a:spcPct val="0"/>
                </a:spcAft>
                <a:defRPr/>
              </a:pPr>
              <a:endParaRPr lang="en-US" sz="1632"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253" name="Group 252"/>
            <p:cNvGrpSpPr/>
            <p:nvPr/>
          </p:nvGrpSpPr>
          <p:grpSpPr>
            <a:xfrm>
              <a:off x="3491181" y="991862"/>
              <a:ext cx="238843" cy="188189"/>
              <a:chOff x="4962525" y="2536825"/>
              <a:chExt cx="2260600" cy="1781175"/>
            </a:xfrm>
            <a:solidFill>
              <a:schemeClr val="tx2"/>
            </a:solidFill>
          </p:grpSpPr>
          <p:sp>
            <p:nvSpPr>
              <p:cNvPr id="254" name="Freeform 11"/>
              <p:cNvSpPr>
                <a:spLocks noEditPoints="1"/>
              </p:cNvSpPr>
              <p:nvPr/>
            </p:nvSpPr>
            <p:spPr bwMode="auto">
              <a:xfrm>
                <a:off x="4962525" y="2536825"/>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solidFill>
                <a:srgbClr val="FFFFFF"/>
              </a:solidFill>
              <a:ln>
                <a:noFill/>
              </a:ln>
            </p:spPr>
            <p:txBody>
              <a:bodyPr vert="horz" wrap="square" lIns="93194" tIns="46598" rIns="93194" bIns="46598" numCol="1" anchor="t" anchorCtr="0" compatLnSpc="1">
                <a:prstTxWarp prst="textNoShape">
                  <a:avLst/>
                </a:prstTxWarp>
              </a:bodyPr>
              <a:lstStyle/>
              <a:p>
                <a:pPr defTabSz="931702">
                  <a:defRPr/>
                </a:pPr>
                <a:endParaRPr lang="en-US" sz="1428" kern="0">
                  <a:solidFill>
                    <a:srgbClr val="FFFFFF"/>
                  </a:solidFill>
                </a:endParaRPr>
              </a:p>
            </p:txBody>
          </p:sp>
          <p:sp>
            <p:nvSpPr>
              <p:cNvPr id="255" name="Freeform 12"/>
              <p:cNvSpPr>
                <a:spLocks/>
              </p:cNvSpPr>
              <p:nvPr/>
            </p:nvSpPr>
            <p:spPr bwMode="auto">
              <a:xfrm>
                <a:off x="5918200" y="2868613"/>
                <a:ext cx="396875" cy="766763"/>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solidFill>
                <a:srgbClr val="FFFFFF"/>
              </a:solidFill>
              <a:ln>
                <a:noFill/>
              </a:ln>
            </p:spPr>
            <p:txBody>
              <a:bodyPr vert="horz" wrap="square" lIns="93194" tIns="46598" rIns="93194" bIns="46598" numCol="1" anchor="t" anchorCtr="0" compatLnSpc="1">
                <a:prstTxWarp prst="textNoShape">
                  <a:avLst/>
                </a:prstTxWarp>
              </a:bodyPr>
              <a:lstStyle/>
              <a:p>
                <a:pPr defTabSz="931702">
                  <a:defRPr/>
                </a:pPr>
                <a:endParaRPr lang="en-US" sz="1428" kern="0">
                  <a:solidFill>
                    <a:srgbClr val="FFFFFF"/>
                  </a:solidFill>
                </a:endParaRPr>
              </a:p>
            </p:txBody>
          </p:sp>
        </p:grpSp>
      </p:grpSp>
      <p:grpSp>
        <p:nvGrpSpPr>
          <p:cNvPr id="10" name="Group 9"/>
          <p:cNvGrpSpPr/>
          <p:nvPr/>
        </p:nvGrpSpPr>
        <p:grpSpPr>
          <a:xfrm>
            <a:off x="1494453" y="1482281"/>
            <a:ext cx="4685670" cy="1909942"/>
            <a:chOff x="1492439" y="1481423"/>
            <a:chExt cx="4687665" cy="1910755"/>
          </a:xfrm>
        </p:grpSpPr>
        <p:sp>
          <p:nvSpPr>
            <p:cNvPr id="191" name="Rectangle 190"/>
            <p:cNvSpPr/>
            <p:nvPr/>
          </p:nvSpPr>
          <p:spPr bwMode="auto">
            <a:xfrm>
              <a:off x="1917877" y="1987365"/>
              <a:ext cx="4262227" cy="1404813"/>
            </a:xfrm>
            <a:prstGeom prst="rect">
              <a:avLst/>
            </a:prstGeom>
            <a:solidFill>
              <a:srgbClr val="00BCF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01" tIns="149111" rIns="186388" bIns="149111" numCol="1" spcCol="0" rtlCol="0" fromWordArt="0" anchor="ctr" anchorCtr="0" forceAA="0" compatLnSpc="1">
              <a:prstTxWarp prst="textNoShape">
                <a:avLst/>
              </a:prstTxWarp>
              <a:noAutofit/>
            </a:bodyPr>
            <a:lstStyle/>
            <a:p>
              <a:pPr defTabSz="950116" fontAlgn="base">
                <a:lnSpc>
                  <a:spcPct val="90000"/>
                </a:lnSpc>
                <a:spcBef>
                  <a:spcPct val="0"/>
                </a:spcBef>
                <a:spcAft>
                  <a:spcPct val="0"/>
                </a:spcAft>
                <a:defRPr/>
              </a:pPr>
              <a:r>
                <a:rPr lang="en-US" sz="1632" kern="0" dirty="0">
                  <a:gradFill>
                    <a:gsLst>
                      <a:gs pos="0">
                        <a:srgbClr val="FFFFFF"/>
                      </a:gs>
                      <a:gs pos="100000">
                        <a:srgbClr val="FFFFFF"/>
                      </a:gs>
                    </a:gsLst>
                    <a:lin ang="5400000" scaled="0"/>
                  </a:gradFill>
                  <a:ea typeface="Segoe UI" pitchFamily="34" charset="0"/>
                  <a:cs typeface="Segoe UI" pitchFamily="34" charset="0"/>
                </a:rPr>
                <a:t>OS</a:t>
              </a:r>
            </a:p>
          </p:txBody>
        </p:sp>
        <p:sp>
          <p:nvSpPr>
            <p:cNvPr id="194" name="Rectangle 193"/>
            <p:cNvSpPr/>
            <p:nvPr/>
          </p:nvSpPr>
          <p:spPr bwMode="auto">
            <a:xfrm>
              <a:off x="2855291" y="2421901"/>
              <a:ext cx="3257961" cy="427497"/>
            </a:xfrm>
            <a:prstGeom prst="rect">
              <a:avLst/>
            </a:prstGeom>
            <a:solidFill>
              <a:srgbClr val="EEEEEE"/>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388" tIns="149111" rIns="0" bIns="149111" numCol="1" spcCol="0" rtlCol="0" fromWordArt="0" anchor="ctr" anchorCtr="0" forceAA="0" compatLnSpc="1">
              <a:prstTxWarp prst="textNoShape">
                <a:avLst/>
              </a:prstTxWarp>
              <a:noAutofit/>
            </a:bodyPr>
            <a:lstStyle/>
            <a:p>
              <a:pPr defTabSz="950116" fontAlgn="base">
                <a:lnSpc>
                  <a:spcPct val="90000"/>
                </a:lnSpc>
                <a:spcBef>
                  <a:spcPct val="0"/>
                </a:spcBef>
                <a:spcAft>
                  <a:spcPct val="0"/>
                </a:spcAft>
                <a:defRPr/>
              </a:pPr>
              <a:r>
                <a:rPr lang="en-US" sz="1397" dirty="0">
                  <a:solidFill>
                    <a:srgbClr val="505050"/>
                  </a:solidFill>
                </a:rPr>
                <a:t>Applications</a:t>
              </a:r>
            </a:p>
          </p:txBody>
        </p:sp>
        <p:grpSp>
          <p:nvGrpSpPr>
            <p:cNvPr id="195" name="Group 194"/>
            <p:cNvGrpSpPr/>
            <p:nvPr/>
          </p:nvGrpSpPr>
          <p:grpSpPr>
            <a:xfrm>
              <a:off x="2424372" y="2421901"/>
              <a:ext cx="430919" cy="427497"/>
              <a:chOff x="4511438" y="2334205"/>
              <a:chExt cx="501629" cy="497646"/>
            </a:xfrm>
          </p:grpSpPr>
          <p:sp>
            <p:nvSpPr>
              <p:cNvPr id="196" name="Rectangle 195"/>
              <p:cNvSpPr/>
              <p:nvPr/>
            </p:nvSpPr>
            <p:spPr bwMode="auto">
              <a:xfrm>
                <a:off x="4511438" y="2334205"/>
                <a:ext cx="501629" cy="497646"/>
              </a:xfrm>
              <a:prstGeom prst="rect">
                <a:avLst/>
              </a:prstGeom>
              <a:solidFill>
                <a:srgbClr val="333333"/>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388" tIns="149111" rIns="186388" bIns="149111" numCol="1" spcCol="0" rtlCol="0" fromWordArt="0" anchor="ctr" anchorCtr="0" forceAA="0" compatLnSpc="1">
                <a:prstTxWarp prst="textNoShape">
                  <a:avLst/>
                </a:prstTxWarp>
                <a:noAutofit/>
              </a:bodyPr>
              <a:lstStyle/>
              <a:p>
                <a:pPr defTabSz="950116" fontAlgn="base">
                  <a:lnSpc>
                    <a:spcPct val="90000"/>
                  </a:lnSpc>
                  <a:spcBef>
                    <a:spcPct val="0"/>
                  </a:spcBef>
                  <a:spcAft>
                    <a:spcPct val="0"/>
                  </a:spcAft>
                  <a:defRPr/>
                </a:pPr>
                <a:endParaRPr lang="en-US" sz="1632"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197" name="Group 196"/>
              <p:cNvGrpSpPr/>
              <p:nvPr/>
            </p:nvGrpSpPr>
            <p:grpSpPr>
              <a:xfrm>
                <a:off x="4588362" y="2455579"/>
                <a:ext cx="315775" cy="254898"/>
                <a:chOff x="4406091" y="6049087"/>
                <a:chExt cx="3960813" cy="3197225"/>
              </a:xfrm>
              <a:solidFill>
                <a:schemeClr val="tx1"/>
              </a:solidFill>
            </p:grpSpPr>
            <p:sp>
              <p:nvSpPr>
                <p:cNvPr id="198" name="Freeform 24"/>
                <p:cNvSpPr>
                  <a:spLocks noEditPoints="1"/>
                </p:cNvSpPr>
                <p:nvPr/>
              </p:nvSpPr>
              <p:spPr bwMode="auto">
                <a:xfrm>
                  <a:off x="4406091" y="6049087"/>
                  <a:ext cx="2847975" cy="2813050"/>
                </a:xfrm>
                <a:custGeom>
                  <a:avLst/>
                  <a:gdLst>
                    <a:gd name="T0" fmla="*/ 744 w 757"/>
                    <a:gd name="T1" fmla="*/ 466 h 748"/>
                    <a:gd name="T2" fmla="*/ 755 w 757"/>
                    <a:gd name="T3" fmla="*/ 399 h 748"/>
                    <a:gd name="T4" fmla="*/ 739 w 757"/>
                    <a:gd name="T5" fmla="*/ 373 h 748"/>
                    <a:gd name="T6" fmla="*/ 644 w 757"/>
                    <a:gd name="T7" fmla="*/ 341 h 748"/>
                    <a:gd name="T8" fmla="*/ 638 w 757"/>
                    <a:gd name="T9" fmla="*/ 309 h 748"/>
                    <a:gd name="T10" fmla="*/ 716 w 757"/>
                    <a:gd name="T11" fmla="*/ 245 h 748"/>
                    <a:gd name="T12" fmla="*/ 721 w 757"/>
                    <a:gd name="T13" fmla="*/ 215 h 748"/>
                    <a:gd name="T14" fmla="*/ 687 w 757"/>
                    <a:gd name="T15" fmla="*/ 157 h 748"/>
                    <a:gd name="T16" fmla="*/ 658 w 757"/>
                    <a:gd name="T17" fmla="*/ 146 h 748"/>
                    <a:gd name="T18" fmla="*/ 565 w 757"/>
                    <a:gd name="T19" fmla="*/ 181 h 748"/>
                    <a:gd name="T20" fmla="*/ 536 w 757"/>
                    <a:gd name="T21" fmla="*/ 157 h 748"/>
                    <a:gd name="T22" fmla="*/ 556 w 757"/>
                    <a:gd name="T23" fmla="*/ 55 h 748"/>
                    <a:gd name="T24" fmla="*/ 541 w 757"/>
                    <a:gd name="T25" fmla="*/ 28 h 748"/>
                    <a:gd name="T26" fmla="*/ 477 w 757"/>
                    <a:gd name="T27" fmla="*/ 5 h 748"/>
                    <a:gd name="T28" fmla="*/ 449 w 757"/>
                    <a:gd name="T29" fmla="*/ 15 h 748"/>
                    <a:gd name="T30" fmla="*/ 397 w 757"/>
                    <a:gd name="T31" fmla="*/ 106 h 748"/>
                    <a:gd name="T32" fmla="*/ 378 w 757"/>
                    <a:gd name="T33" fmla="*/ 105 h 748"/>
                    <a:gd name="T34" fmla="*/ 362 w 757"/>
                    <a:gd name="T35" fmla="*/ 106 h 748"/>
                    <a:gd name="T36" fmla="*/ 311 w 757"/>
                    <a:gd name="T37" fmla="*/ 15 h 748"/>
                    <a:gd name="T38" fmla="*/ 282 w 757"/>
                    <a:gd name="T39" fmla="*/ 4 h 748"/>
                    <a:gd name="T40" fmla="*/ 218 w 757"/>
                    <a:gd name="T41" fmla="*/ 27 h 748"/>
                    <a:gd name="T42" fmla="*/ 203 w 757"/>
                    <a:gd name="T43" fmla="*/ 54 h 748"/>
                    <a:gd name="T44" fmla="*/ 222 w 757"/>
                    <a:gd name="T45" fmla="*/ 156 h 748"/>
                    <a:gd name="T46" fmla="*/ 192 w 757"/>
                    <a:gd name="T47" fmla="*/ 181 h 748"/>
                    <a:gd name="T48" fmla="*/ 103 w 757"/>
                    <a:gd name="T49" fmla="*/ 145 h 748"/>
                    <a:gd name="T50" fmla="*/ 74 w 757"/>
                    <a:gd name="T51" fmla="*/ 155 h 748"/>
                    <a:gd name="T52" fmla="*/ 39 w 757"/>
                    <a:gd name="T53" fmla="*/ 213 h 748"/>
                    <a:gd name="T54" fmla="*/ 44 w 757"/>
                    <a:gd name="T55" fmla="*/ 243 h 748"/>
                    <a:gd name="T56" fmla="*/ 119 w 757"/>
                    <a:gd name="T57" fmla="*/ 307 h 748"/>
                    <a:gd name="T58" fmla="*/ 113 w 757"/>
                    <a:gd name="T59" fmla="*/ 341 h 748"/>
                    <a:gd name="T60" fmla="*/ 17 w 757"/>
                    <a:gd name="T61" fmla="*/ 373 h 748"/>
                    <a:gd name="T62" fmla="*/ 2 w 757"/>
                    <a:gd name="T63" fmla="*/ 400 h 748"/>
                    <a:gd name="T64" fmla="*/ 13 w 757"/>
                    <a:gd name="T65" fmla="*/ 466 h 748"/>
                    <a:gd name="T66" fmla="*/ 37 w 757"/>
                    <a:gd name="T67" fmla="*/ 486 h 748"/>
                    <a:gd name="T68" fmla="*/ 136 w 757"/>
                    <a:gd name="T69" fmla="*/ 486 h 748"/>
                    <a:gd name="T70" fmla="*/ 154 w 757"/>
                    <a:gd name="T71" fmla="*/ 519 h 748"/>
                    <a:gd name="T72" fmla="*/ 102 w 757"/>
                    <a:gd name="T73" fmla="*/ 604 h 748"/>
                    <a:gd name="T74" fmla="*/ 107 w 757"/>
                    <a:gd name="T75" fmla="*/ 634 h 748"/>
                    <a:gd name="T76" fmla="*/ 158 w 757"/>
                    <a:gd name="T77" fmla="*/ 678 h 748"/>
                    <a:gd name="T78" fmla="*/ 189 w 757"/>
                    <a:gd name="T79" fmla="*/ 679 h 748"/>
                    <a:gd name="T80" fmla="*/ 265 w 757"/>
                    <a:gd name="T81" fmla="*/ 615 h 748"/>
                    <a:gd name="T82" fmla="*/ 303 w 757"/>
                    <a:gd name="T83" fmla="*/ 629 h 748"/>
                    <a:gd name="T84" fmla="*/ 318 w 757"/>
                    <a:gd name="T85" fmla="*/ 729 h 748"/>
                    <a:gd name="T86" fmla="*/ 342 w 757"/>
                    <a:gd name="T87" fmla="*/ 748 h 748"/>
                    <a:gd name="T88" fmla="*/ 409 w 757"/>
                    <a:gd name="T89" fmla="*/ 748 h 748"/>
                    <a:gd name="T90" fmla="*/ 433 w 757"/>
                    <a:gd name="T91" fmla="*/ 729 h 748"/>
                    <a:gd name="T92" fmla="*/ 450 w 757"/>
                    <a:gd name="T93" fmla="*/ 631 h 748"/>
                    <a:gd name="T94" fmla="*/ 489 w 757"/>
                    <a:gd name="T95" fmla="*/ 617 h 748"/>
                    <a:gd name="T96" fmla="*/ 562 w 757"/>
                    <a:gd name="T97" fmla="*/ 680 h 748"/>
                    <a:gd name="T98" fmla="*/ 592 w 757"/>
                    <a:gd name="T99" fmla="*/ 680 h 748"/>
                    <a:gd name="T100" fmla="*/ 644 w 757"/>
                    <a:gd name="T101" fmla="*/ 636 h 748"/>
                    <a:gd name="T102" fmla="*/ 649 w 757"/>
                    <a:gd name="T103" fmla="*/ 606 h 748"/>
                    <a:gd name="T104" fmla="*/ 600 w 757"/>
                    <a:gd name="T105" fmla="*/ 522 h 748"/>
                    <a:gd name="T106" fmla="*/ 621 w 757"/>
                    <a:gd name="T107" fmla="*/ 486 h 748"/>
                    <a:gd name="T108" fmla="*/ 721 w 757"/>
                    <a:gd name="T109" fmla="*/ 486 h 748"/>
                    <a:gd name="T110" fmla="*/ 744 w 757"/>
                    <a:gd name="T111" fmla="*/ 466 h 748"/>
                    <a:gd name="T112" fmla="*/ 528 w 757"/>
                    <a:gd name="T113" fmla="*/ 373 h 748"/>
                    <a:gd name="T114" fmla="*/ 378 w 757"/>
                    <a:gd name="T115" fmla="*/ 522 h 748"/>
                    <a:gd name="T116" fmla="*/ 229 w 757"/>
                    <a:gd name="T117" fmla="*/ 373 h 748"/>
                    <a:gd name="T118" fmla="*/ 378 w 757"/>
                    <a:gd name="T119" fmla="*/ 223 h 748"/>
                    <a:gd name="T120" fmla="*/ 528 w 757"/>
                    <a:gd name="T121" fmla="*/ 373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7" h="748">
                      <a:moveTo>
                        <a:pt x="744" y="466"/>
                      </a:moveTo>
                      <a:cubicBezTo>
                        <a:pt x="755" y="399"/>
                        <a:pt x="755" y="399"/>
                        <a:pt x="755" y="399"/>
                      </a:cubicBezTo>
                      <a:cubicBezTo>
                        <a:pt x="757" y="388"/>
                        <a:pt x="750" y="377"/>
                        <a:pt x="739" y="373"/>
                      </a:cubicBezTo>
                      <a:cubicBezTo>
                        <a:pt x="644" y="341"/>
                        <a:pt x="644" y="341"/>
                        <a:pt x="644" y="341"/>
                      </a:cubicBezTo>
                      <a:cubicBezTo>
                        <a:pt x="643" y="330"/>
                        <a:pt x="641" y="319"/>
                        <a:pt x="638" y="309"/>
                      </a:cubicBezTo>
                      <a:cubicBezTo>
                        <a:pt x="716" y="245"/>
                        <a:pt x="716" y="245"/>
                        <a:pt x="716" y="245"/>
                      </a:cubicBezTo>
                      <a:cubicBezTo>
                        <a:pt x="725" y="238"/>
                        <a:pt x="727" y="225"/>
                        <a:pt x="721" y="215"/>
                      </a:cubicBezTo>
                      <a:cubicBezTo>
                        <a:pt x="687" y="157"/>
                        <a:pt x="687" y="157"/>
                        <a:pt x="687" y="157"/>
                      </a:cubicBezTo>
                      <a:cubicBezTo>
                        <a:pt x="681" y="147"/>
                        <a:pt x="669" y="142"/>
                        <a:pt x="658" y="146"/>
                      </a:cubicBezTo>
                      <a:cubicBezTo>
                        <a:pt x="565" y="181"/>
                        <a:pt x="565" y="181"/>
                        <a:pt x="565" y="181"/>
                      </a:cubicBezTo>
                      <a:cubicBezTo>
                        <a:pt x="556" y="172"/>
                        <a:pt x="547" y="164"/>
                        <a:pt x="536" y="157"/>
                      </a:cubicBezTo>
                      <a:cubicBezTo>
                        <a:pt x="556" y="55"/>
                        <a:pt x="556" y="55"/>
                        <a:pt x="556" y="55"/>
                      </a:cubicBezTo>
                      <a:cubicBezTo>
                        <a:pt x="558" y="43"/>
                        <a:pt x="552" y="32"/>
                        <a:pt x="541" y="28"/>
                      </a:cubicBezTo>
                      <a:cubicBezTo>
                        <a:pt x="477" y="5"/>
                        <a:pt x="477" y="5"/>
                        <a:pt x="477" y="5"/>
                      </a:cubicBezTo>
                      <a:cubicBezTo>
                        <a:pt x="467" y="1"/>
                        <a:pt x="455" y="5"/>
                        <a:pt x="449" y="15"/>
                      </a:cubicBezTo>
                      <a:cubicBezTo>
                        <a:pt x="397" y="106"/>
                        <a:pt x="397" y="106"/>
                        <a:pt x="397" y="106"/>
                      </a:cubicBezTo>
                      <a:cubicBezTo>
                        <a:pt x="391" y="105"/>
                        <a:pt x="385" y="105"/>
                        <a:pt x="378" y="105"/>
                      </a:cubicBezTo>
                      <a:cubicBezTo>
                        <a:pt x="373" y="105"/>
                        <a:pt x="367" y="105"/>
                        <a:pt x="362" y="106"/>
                      </a:cubicBezTo>
                      <a:cubicBezTo>
                        <a:pt x="311" y="15"/>
                        <a:pt x="311" y="15"/>
                        <a:pt x="311" y="15"/>
                      </a:cubicBezTo>
                      <a:cubicBezTo>
                        <a:pt x="305" y="4"/>
                        <a:pt x="293" y="0"/>
                        <a:pt x="282" y="4"/>
                      </a:cubicBezTo>
                      <a:cubicBezTo>
                        <a:pt x="218" y="27"/>
                        <a:pt x="218" y="27"/>
                        <a:pt x="218" y="27"/>
                      </a:cubicBezTo>
                      <a:cubicBezTo>
                        <a:pt x="208" y="31"/>
                        <a:pt x="201" y="42"/>
                        <a:pt x="203" y="54"/>
                      </a:cubicBezTo>
                      <a:cubicBezTo>
                        <a:pt x="222" y="156"/>
                        <a:pt x="222" y="156"/>
                        <a:pt x="222" y="156"/>
                      </a:cubicBezTo>
                      <a:cubicBezTo>
                        <a:pt x="211" y="163"/>
                        <a:pt x="201" y="172"/>
                        <a:pt x="192" y="181"/>
                      </a:cubicBezTo>
                      <a:cubicBezTo>
                        <a:pt x="103" y="145"/>
                        <a:pt x="103" y="145"/>
                        <a:pt x="103" y="145"/>
                      </a:cubicBezTo>
                      <a:cubicBezTo>
                        <a:pt x="92" y="141"/>
                        <a:pt x="80" y="145"/>
                        <a:pt x="74" y="155"/>
                      </a:cubicBezTo>
                      <a:cubicBezTo>
                        <a:pt x="39" y="213"/>
                        <a:pt x="39" y="213"/>
                        <a:pt x="39" y="213"/>
                      </a:cubicBezTo>
                      <a:cubicBezTo>
                        <a:pt x="33" y="223"/>
                        <a:pt x="35" y="235"/>
                        <a:pt x="44" y="243"/>
                      </a:cubicBezTo>
                      <a:cubicBezTo>
                        <a:pt x="119" y="307"/>
                        <a:pt x="119" y="307"/>
                        <a:pt x="119" y="307"/>
                      </a:cubicBezTo>
                      <a:cubicBezTo>
                        <a:pt x="116" y="318"/>
                        <a:pt x="114" y="329"/>
                        <a:pt x="113" y="341"/>
                      </a:cubicBezTo>
                      <a:cubicBezTo>
                        <a:pt x="17" y="373"/>
                        <a:pt x="17" y="373"/>
                        <a:pt x="17" y="373"/>
                      </a:cubicBezTo>
                      <a:cubicBezTo>
                        <a:pt x="6" y="377"/>
                        <a:pt x="0" y="388"/>
                        <a:pt x="2" y="400"/>
                      </a:cubicBezTo>
                      <a:cubicBezTo>
                        <a:pt x="13" y="466"/>
                        <a:pt x="13" y="466"/>
                        <a:pt x="13" y="466"/>
                      </a:cubicBezTo>
                      <a:cubicBezTo>
                        <a:pt x="15" y="478"/>
                        <a:pt x="25" y="486"/>
                        <a:pt x="37" y="486"/>
                      </a:cubicBezTo>
                      <a:cubicBezTo>
                        <a:pt x="136" y="486"/>
                        <a:pt x="136" y="486"/>
                        <a:pt x="136" y="486"/>
                      </a:cubicBezTo>
                      <a:cubicBezTo>
                        <a:pt x="141" y="498"/>
                        <a:pt x="147" y="509"/>
                        <a:pt x="154" y="519"/>
                      </a:cubicBezTo>
                      <a:cubicBezTo>
                        <a:pt x="102" y="604"/>
                        <a:pt x="102" y="604"/>
                        <a:pt x="102" y="604"/>
                      </a:cubicBezTo>
                      <a:cubicBezTo>
                        <a:pt x="96" y="614"/>
                        <a:pt x="98" y="627"/>
                        <a:pt x="107" y="634"/>
                      </a:cubicBezTo>
                      <a:cubicBezTo>
                        <a:pt x="158" y="678"/>
                        <a:pt x="158" y="678"/>
                        <a:pt x="158" y="678"/>
                      </a:cubicBezTo>
                      <a:cubicBezTo>
                        <a:pt x="167" y="686"/>
                        <a:pt x="180" y="686"/>
                        <a:pt x="189" y="679"/>
                      </a:cubicBezTo>
                      <a:cubicBezTo>
                        <a:pt x="265" y="615"/>
                        <a:pt x="265" y="615"/>
                        <a:pt x="265" y="615"/>
                      </a:cubicBezTo>
                      <a:cubicBezTo>
                        <a:pt x="277" y="621"/>
                        <a:pt x="290" y="626"/>
                        <a:pt x="303" y="629"/>
                      </a:cubicBezTo>
                      <a:cubicBezTo>
                        <a:pt x="318" y="729"/>
                        <a:pt x="318" y="729"/>
                        <a:pt x="318" y="729"/>
                      </a:cubicBezTo>
                      <a:cubicBezTo>
                        <a:pt x="320" y="740"/>
                        <a:pt x="330" y="748"/>
                        <a:pt x="342" y="748"/>
                      </a:cubicBezTo>
                      <a:cubicBezTo>
                        <a:pt x="409" y="748"/>
                        <a:pt x="409" y="748"/>
                        <a:pt x="409" y="748"/>
                      </a:cubicBezTo>
                      <a:cubicBezTo>
                        <a:pt x="421" y="748"/>
                        <a:pt x="431" y="740"/>
                        <a:pt x="433" y="729"/>
                      </a:cubicBezTo>
                      <a:cubicBezTo>
                        <a:pt x="450" y="631"/>
                        <a:pt x="450" y="631"/>
                        <a:pt x="450" y="631"/>
                      </a:cubicBezTo>
                      <a:cubicBezTo>
                        <a:pt x="463" y="627"/>
                        <a:pt x="476" y="622"/>
                        <a:pt x="489" y="617"/>
                      </a:cubicBezTo>
                      <a:cubicBezTo>
                        <a:pt x="562" y="680"/>
                        <a:pt x="562" y="680"/>
                        <a:pt x="562" y="680"/>
                      </a:cubicBezTo>
                      <a:cubicBezTo>
                        <a:pt x="570" y="687"/>
                        <a:pt x="583" y="687"/>
                        <a:pt x="592" y="680"/>
                      </a:cubicBezTo>
                      <a:cubicBezTo>
                        <a:pt x="644" y="636"/>
                        <a:pt x="644" y="636"/>
                        <a:pt x="644" y="636"/>
                      </a:cubicBezTo>
                      <a:cubicBezTo>
                        <a:pt x="653" y="629"/>
                        <a:pt x="655" y="616"/>
                        <a:pt x="649" y="606"/>
                      </a:cubicBezTo>
                      <a:cubicBezTo>
                        <a:pt x="600" y="522"/>
                        <a:pt x="600" y="522"/>
                        <a:pt x="600" y="522"/>
                      </a:cubicBezTo>
                      <a:cubicBezTo>
                        <a:pt x="608" y="511"/>
                        <a:pt x="615" y="499"/>
                        <a:pt x="621" y="486"/>
                      </a:cubicBezTo>
                      <a:cubicBezTo>
                        <a:pt x="721" y="486"/>
                        <a:pt x="721" y="486"/>
                        <a:pt x="721" y="486"/>
                      </a:cubicBezTo>
                      <a:cubicBezTo>
                        <a:pt x="732" y="486"/>
                        <a:pt x="742" y="478"/>
                        <a:pt x="744" y="466"/>
                      </a:cubicBezTo>
                      <a:close/>
                      <a:moveTo>
                        <a:pt x="528" y="373"/>
                      </a:moveTo>
                      <a:cubicBezTo>
                        <a:pt x="528" y="455"/>
                        <a:pt x="461" y="522"/>
                        <a:pt x="378" y="522"/>
                      </a:cubicBezTo>
                      <a:cubicBezTo>
                        <a:pt x="296" y="522"/>
                        <a:pt x="229" y="455"/>
                        <a:pt x="229" y="373"/>
                      </a:cubicBezTo>
                      <a:cubicBezTo>
                        <a:pt x="229" y="290"/>
                        <a:pt x="296" y="223"/>
                        <a:pt x="378" y="223"/>
                      </a:cubicBezTo>
                      <a:cubicBezTo>
                        <a:pt x="461" y="223"/>
                        <a:pt x="528" y="290"/>
                        <a:pt x="528" y="373"/>
                      </a:cubicBezTo>
                      <a:close/>
                    </a:path>
                  </a:pathLst>
                </a:custGeom>
                <a:solidFill>
                  <a:schemeClr val="bg1"/>
                </a:solidFill>
                <a:ln w="9525">
                  <a:noFill/>
                  <a:round/>
                  <a:headEnd/>
                  <a:tailEnd/>
                </a:ln>
                <a:extLst/>
              </p:spPr>
              <p:txBody>
                <a:bodyPr vert="horz" wrap="square" lIns="93194" tIns="46598" rIns="93194" bIns="46598" numCol="1" anchor="t" anchorCtr="0" compatLnSpc="1">
                  <a:prstTxWarp prst="textNoShape">
                    <a:avLst/>
                  </a:prstTxWarp>
                </a:bodyPr>
                <a:lstStyle/>
                <a:p>
                  <a:pPr defTabSz="931702">
                    <a:defRPr/>
                  </a:pPr>
                  <a:endParaRPr lang="en-US" sz="1836" kern="0">
                    <a:solidFill>
                      <a:srgbClr val="FFFFFF"/>
                    </a:solidFill>
                  </a:endParaRPr>
                </a:p>
              </p:txBody>
            </p:sp>
            <p:sp>
              <p:nvSpPr>
                <p:cNvPr id="201" name="Oval 25"/>
                <p:cNvSpPr>
                  <a:spLocks noChangeArrowheads="1"/>
                </p:cNvSpPr>
                <p:nvPr/>
              </p:nvSpPr>
              <p:spPr bwMode="auto">
                <a:xfrm>
                  <a:off x="5557028" y="7180975"/>
                  <a:ext cx="542925" cy="541338"/>
                </a:xfrm>
                <a:prstGeom prst="ellipse">
                  <a:avLst/>
                </a:prstGeom>
                <a:solidFill>
                  <a:schemeClr val="bg1"/>
                </a:solidFill>
                <a:ln w="9525">
                  <a:noFill/>
                  <a:round/>
                  <a:headEnd/>
                  <a:tailEnd/>
                </a:ln>
                <a:extLst/>
              </p:spPr>
              <p:txBody>
                <a:bodyPr vert="horz" wrap="square" lIns="93194" tIns="46598" rIns="93194" bIns="46598" numCol="1" anchor="t" anchorCtr="0" compatLnSpc="1">
                  <a:prstTxWarp prst="textNoShape">
                    <a:avLst/>
                  </a:prstTxWarp>
                </a:bodyPr>
                <a:lstStyle/>
                <a:p>
                  <a:pPr defTabSz="931702">
                    <a:defRPr/>
                  </a:pPr>
                  <a:endParaRPr lang="en-US" sz="1836" kern="0">
                    <a:solidFill>
                      <a:srgbClr val="FFFFFF"/>
                    </a:solidFill>
                  </a:endParaRPr>
                </a:p>
              </p:txBody>
            </p:sp>
            <p:sp>
              <p:nvSpPr>
                <p:cNvPr id="202" name="Freeform 26"/>
                <p:cNvSpPr>
                  <a:spLocks noEditPoints="1"/>
                </p:cNvSpPr>
                <p:nvPr/>
              </p:nvSpPr>
              <p:spPr bwMode="auto">
                <a:xfrm>
                  <a:off x="6907991" y="7722312"/>
                  <a:ext cx="1458913" cy="1524000"/>
                </a:xfrm>
                <a:custGeom>
                  <a:avLst/>
                  <a:gdLst>
                    <a:gd name="T0" fmla="*/ 379 w 388"/>
                    <a:gd name="T1" fmla="*/ 137 h 405"/>
                    <a:gd name="T2" fmla="*/ 383 w 388"/>
                    <a:gd name="T3" fmla="*/ 118 h 405"/>
                    <a:gd name="T4" fmla="*/ 361 w 388"/>
                    <a:gd name="T5" fmla="*/ 81 h 405"/>
                    <a:gd name="T6" fmla="*/ 343 w 388"/>
                    <a:gd name="T7" fmla="*/ 74 h 405"/>
                    <a:gd name="T8" fmla="*/ 287 w 388"/>
                    <a:gd name="T9" fmla="*/ 94 h 405"/>
                    <a:gd name="T10" fmla="*/ 241 w 388"/>
                    <a:gd name="T11" fmla="*/ 68 h 405"/>
                    <a:gd name="T12" fmla="*/ 232 w 388"/>
                    <a:gd name="T13" fmla="*/ 12 h 405"/>
                    <a:gd name="T14" fmla="*/ 217 w 388"/>
                    <a:gd name="T15" fmla="*/ 0 h 405"/>
                    <a:gd name="T16" fmla="*/ 174 w 388"/>
                    <a:gd name="T17" fmla="*/ 0 h 405"/>
                    <a:gd name="T18" fmla="*/ 159 w 388"/>
                    <a:gd name="T19" fmla="*/ 12 h 405"/>
                    <a:gd name="T20" fmla="*/ 149 w 388"/>
                    <a:gd name="T21" fmla="*/ 68 h 405"/>
                    <a:gd name="T22" fmla="*/ 102 w 388"/>
                    <a:gd name="T23" fmla="*/ 95 h 405"/>
                    <a:gd name="T24" fmla="*/ 46 w 388"/>
                    <a:gd name="T25" fmla="*/ 74 h 405"/>
                    <a:gd name="T26" fmla="*/ 27 w 388"/>
                    <a:gd name="T27" fmla="*/ 81 h 405"/>
                    <a:gd name="T28" fmla="*/ 6 w 388"/>
                    <a:gd name="T29" fmla="*/ 118 h 405"/>
                    <a:gd name="T30" fmla="*/ 9 w 388"/>
                    <a:gd name="T31" fmla="*/ 137 h 405"/>
                    <a:gd name="T32" fmla="*/ 55 w 388"/>
                    <a:gd name="T33" fmla="*/ 175 h 405"/>
                    <a:gd name="T34" fmla="*/ 53 w 388"/>
                    <a:gd name="T35" fmla="*/ 202 h 405"/>
                    <a:gd name="T36" fmla="*/ 55 w 388"/>
                    <a:gd name="T37" fmla="*/ 227 h 405"/>
                    <a:gd name="T38" fmla="*/ 7 w 388"/>
                    <a:gd name="T39" fmla="*/ 266 h 405"/>
                    <a:gd name="T40" fmla="*/ 4 w 388"/>
                    <a:gd name="T41" fmla="*/ 285 h 405"/>
                    <a:gd name="T42" fmla="*/ 25 w 388"/>
                    <a:gd name="T43" fmla="*/ 322 h 405"/>
                    <a:gd name="T44" fmla="*/ 43 w 388"/>
                    <a:gd name="T45" fmla="*/ 329 h 405"/>
                    <a:gd name="T46" fmla="*/ 100 w 388"/>
                    <a:gd name="T47" fmla="*/ 308 h 405"/>
                    <a:gd name="T48" fmla="*/ 149 w 388"/>
                    <a:gd name="T49" fmla="*/ 337 h 405"/>
                    <a:gd name="T50" fmla="*/ 158 w 388"/>
                    <a:gd name="T51" fmla="*/ 392 h 405"/>
                    <a:gd name="T52" fmla="*/ 173 w 388"/>
                    <a:gd name="T53" fmla="*/ 405 h 405"/>
                    <a:gd name="T54" fmla="*/ 216 w 388"/>
                    <a:gd name="T55" fmla="*/ 405 h 405"/>
                    <a:gd name="T56" fmla="*/ 231 w 388"/>
                    <a:gd name="T57" fmla="*/ 392 h 405"/>
                    <a:gd name="T58" fmla="*/ 240 w 388"/>
                    <a:gd name="T59" fmla="*/ 337 h 405"/>
                    <a:gd name="T60" fmla="*/ 289 w 388"/>
                    <a:gd name="T61" fmla="*/ 309 h 405"/>
                    <a:gd name="T62" fmla="*/ 345 w 388"/>
                    <a:gd name="T63" fmla="*/ 329 h 405"/>
                    <a:gd name="T64" fmla="*/ 364 w 388"/>
                    <a:gd name="T65" fmla="*/ 322 h 405"/>
                    <a:gd name="T66" fmla="*/ 385 w 388"/>
                    <a:gd name="T67" fmla="*/ 285 h 405"/>
                    <a:gd name="T68" fmla="*/ 381 w 388"/>
                    <a:gd name="T69" fmla="*/ 266 h 405"/>
                    <a:gd name="T70" fmla="*/ 335 w 388"/>
                    <a:gd name="T71" fmla="*/ 228 h 405"/>
                    <a:gd name="T72" fmla="*/ 337 w 388"/>
                    <a:gd name="T73" fmla="*/ 202 h 405"/>
                    <a:gd name="T74" fmla="*/ 334 w 388"/>
                    <a:gd name="T75" fmla="*/ 174 h 405"/>
                    <a:gd name="T76" fmla="*/ 379 w 388"/>
                    <a:gd name="T77" fmla="*/ 137 h 405"/>
                    <a:gd name="T78" fmla="*/ 251 w 388"/>
                    <a:gd name="T79" fmla="*/ 202 h 405"/>
                    <a:gd name="T80" fmla="*/ 195 w 388"/>
                    <a:gd name="T81" fmla="*/ 259 h 405"/>
                    <a:gd name="T82" fmla="*/ 138 w 388"/>
                    <a:gd name="T83" fmla="*/ 202 h 405"/>
                    <a:gd name="T84" fmla="*/ 195 w 388"/>
                    <a:gd name="T85" fmla="*/ 145 h 405"/>
                    <a:gd name="T86" fmla="*/ 251 w 388"/>
                    <a:gd name="T87" fmla="*/ 20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8" h="405">
                      <a:moveTo>
                        <a:pt x="379" y="137"/>
                      </a:moveTo>
                      <a:cubicBezTo>
                        <a:pt x="385" y="133"/>
                        <a:pt x="386" y="124"/>
                        <a:pt x="383" y="118"/>
                      </a:cubicBezTo>
                      <a:cubicBezTo>
                        <a:pt x="361" y="81"/>
                        <a:pt x="361" y="81"/>
                        <a:pt x="361" y="81"/>
                      </a:cubicBezTo>
                      <a:cubicBezTo>
                        <a:pt x="357" y="74"/>
                        <a:pt x="350" y="72"/>
                        <a:pt x="343" y="74"/>
                      </a:cubicBezTo>
                      <a:cubicBezTo>
                        <a:pt x="287" y="94"/>
                        <a:pt x="287" y="94"/>
                        <a:pt x="287" y="94"/>
                      </a:cubicBezTo>
                      <a:cubicBezTo>
                        <a:pt x="274" y="83"/>
                        <a:pt x="258" y="74"/>
                        <a:pt x="241" y="68"/>
                      </a:cubicBezTo>
                      <a:cubicBezTo>
                        <a:pt x="232" y="12"/>
                        <a:pt x="232" y="12"/>
                        <a:pt x="232" y="12"/>
                      </a:cubicBezTo>
                      <a:cubicBezTo>
                        <a:pt x="231" y="5"/>
                        <a:pt x="224" y="0"/>
                        <a:pt x="217" y="0"/>
                      </a:cubicBezTo>
                      <a:cubicBezTo>
                        <a:pt x="174" y="0"/>
                        <a:pt x="174" y="0"/>
                        <a:pt x="174" y="0"/>
                      </a:cubicBezTo>
                      <a:cubicBezTo>
                        <a:pt x="166" y="0"/>
                        <a:pt x="160" y="5"/>
                        <a:pt x="159" y="12"/>
                      </a:cubicBezTo>
                      <a:cubicBezTo>
                        <a:pt x="149" y="68"/>
                        <a:pt x="149" y="68"/>
                        <a:pt x="149" y="68"/>
                      </a:cubicBezTo>
                      <a:cubicBezTo>
                        <a:pt x="132" y="74"/>
                        <a:pt x="116" y="83"/>
                        <a:pt x="102" y="95"/>
                      </a:cubicBezTo>
                      <a:cubicBezTo>
                        <a:pt x="46" y="74"/>
                        <a:pt x="46" y="74"/>
                        <a:pt x="46" y="74"/>
                      </a:cubicBezTo>
                      <a:cubicBezTo>
                        <a:pt x="39" y="72"/>
                        <a:pt x="31" y="74"/>
                        <a:pt x="27" y="81"/>
                      </a:cubicBezTo>
                      <a:cubicBezTo>
                        <a:pt x="6" y="118"/>
                        <a:pt x="6" y="118"/>
                        <a:pt x="6" y="118"/>
                      </a:cubicBezTo>
                      <a:cubicBezTo>
                        <a:pt x="2" y="124"/>
                        <a:pt x="3" y="133"/>
                        <a:pt x="9" y="137"/>
                      </a:cubicBezTo>
                      <a:cubicBezTo>
                        <a:pt x="55" y="175"/>
                        <a:pt x="55" y="175"/>
                        <a:pt x="55" y="175"/>
                      </a:cubicBezTo>
                      <a:cubicBezTo>
                        <a:pt x="54" y="184"/>
                        <a:pt x="53" y="193"/>
                        <a:pt x="53" y="202"/>
                      </a:cubicBezTo>
                      <a:cubicBezTo>
                        <a:pt x="53" y="211"/>
                        <a:pt x="53" y="219"/>
                        <a:pt x="55" y="227"/>
                      </a:cubicBezTo>
                      <a:cubicBezTo>
                        <a:pt x="7" y="266"/>
                        <a:pt x="7" y="266"/>
                        <a:pt x="7" y="266"/>
                      </a:cubicBezTo>
                      <a:cubicBezTo>
                        <a:pt x="2" y="270"/>
                        <a:pt x="0" y="278"/>
                        <a:pt x="4" y="285"/>
                      </a:cubicBezTo>
                      <a:cubicBezTo>
                        <a:pt x="25" y="322"/>
                        <a:pt x="25" y="322"/>
                        <a:pt x="25" y="322"/>
                      </a:cubicBezTo>
                      <a:cubicBezTo>
                        <a:pt x="28" y="329"/>
                        <a:pt x="36" y="332"/>
                        <a:pt x="43" y="329"/>
                      </a:cubicBezTo>
                      <a:cubicBezTo>
                        <a:pt x="100" y="308"/>
                        <a:pt x="100" y="308"/>
                        <a:pt x="100" y="308"/>
                      </a:cubicBezTo>
                      <a:cubicBezTo>
                        <a:pt x="114" y="321"/>
                        <a:pt x="131" y="330"/>
                        <a:pt x="149" y="337"/>
                      </a:cubicBezTo>
                      <a:cubicBezTo>
                        <a:pt x="158" y="392"/>
                        <a:pt x="158" y="392"/>
                        <a:pt x="158" y="392"/>
                      </a:cubicBezTo>
                      <a:cubicBezTo>
                        <a:pt x="159" y="399"/>
                        <a:pt x="165" y="405"/>
                        <a:pt x="173" y="405"/>
                      </a:cubicBezTo>
                      <a:cubicBezTo>
                        <a:pt x="216" y="405"/>
                        <a:pt x="216" y="405"/>
                        <a:pt x="216" y="405"/>
                      </a:cubicBezTo>
                      <a:cubicBezTo>
                        <a:pt x="223" y="405"/>
                        <a:pt x="229" y="399"/>
                        <a:pt x="231" y="392"/>
                      </a:cubicBezTo>
                      <a:cubicBezTo>
                        <a:pt x="240" y="337"/>
                        <a:pt x="240" y="337"/>
                        <a:pt x="240" y="337"/>
                      </a:cubicBezTo>
                      <a:cubicBezTo>
                        <a:pt x="258" y="331"/>
                        <a:pt x="275" y="321"/>
                        <a:pt x="289" y="309"/>
                      </a:cubicBezTo>
                      <a:cubicBezTo>
                        <a:pt x="345" y="329"/>
                        <a:pt x="345" y="329"/>
                        <a:pt x="345" y="329"/>
                      </a:cubicBezTo>
                      <a:cubicBezTo>
                        <a:pt x="352" y="332"/>
                        <a:pt x="360" y="329"/>
                        <a:pt x="364" y="322"/>
                      </a:cubicBezTo>
                      <a:cubicBezTo>
                        <a:pt x="385" y="285"/>
                        <a:pt x="385" y="285"/>
                        <a:pt x="385" y="285"/>
                      </a:cubicBezTo>
                      <a:cubicBezTo>
                        <a:pt x="388" y="278"/>
                        <a:pt x="387" y="270"/>
                        <a:pt x="381" y="266"/>
                      </a:cubicBezTo>
                      <a:cubicBezTo>
                        <a:pt x="335" y="228"/>
                        <a:pt x="335" y="228"/>
                        <a:pt x="335" y="228"/>
                      </a:cubicBezTo>
                      <a:cubicBezTo>
                        <a:pt x="336" y="220"/>
                        <a:pt x="337" y="211"/>
                        <a:pt x="337" y="202"/>
                      </a:cubicBezTo>
                      <a:cubicBezTo>
                        <a:pt x="337" y="193"/>
                        <a:pt x="336" y="183"/>
                        <a:pt x="334" y="174"/>
                      </a:cubicBezTo>
                      <a:lnTo>
                        <a:pt x="379" y="137"/>
                      </a:lnTo>
                      <a:close/>
                      <a:moveTo>
                        <a:pt x="251" y="202"/>
                      </a:moveTo>
                      <a:cubicBezTo>
                        <a:pt x="251" y="233"/>
                        <a:pt x="226" y="259"/>
                        <a:pt x="195" y="259"/>
                      </a:cubicBezTo>
                      <a:cubicBezTo>
                        <a:pt x="163" y="259"/>
                        <a:pt x="138" y="233"/>
                        <a:pt x="138" y="202"/>
                      </a:cubicBezTo>
                      <a:cubicBezTo>
                        <a:pt x="138" y="171"/>
                        <a:pt x="163" y="145"/>
                        <a:pt x="195" y="145"/>
                      </a:cubicBezTo>
                      <a:cubicBezTo>
                        <a:pt x="226" y="145"/>
                        <a:pt x="251" y="171"/>
                        <a:pt x="251" y="202"/>
                      </a:cubicBezTo>
                      <a:close/>
                    </a:path>
                  </a:pathLst>
                </a:custGeom>
                <a:solidFill>
                  <a:schemeClr val="bg1"/>
                </a:solidFill>
                <a:ln w="9525">
                  <a:noFill/>
                  <a:round/>
                  <a:headEnd/>
                  <a:tailEnd/>
                </a:ln>
                <a:extLst/>
              </p:spPr>
              <p:txBody>
                <a:bodyPr vert="horz" wrap="square" lIns="93194" tIns="46598" rIns="93194" bIns="46598" numCol="1" anchor="t" anchorCtr="0" compatLnSpc="1">
                  <a:prstTxWarp prst="textNoShape">
                    <a:avLst/>
                  </a:prstTxWarp>
                </a:bodyPr>
                <a:lstStyle/>
                <a:p>
                  <a:pPr defTabSz="931702">
                    <a:defRPr/>
                  </a:pPr>
                  <a:endParaRPr lang="en-US" sz="1836" kern="0">
                    <a:solidFill>
                      <a:srgbClr val="FFFFFF"/>
                    </a:solidFill>
                  </a:endParaRPr>
                </a:p>
              </p:txBody>
            </p:sp>
          </p:grpSp>
        </p:grpSp>
        <p:sp>
          <p:nvSpPr>
            <p:cNvPr id="208" name="Rectangle 207"/>
            <p:cNvSpPr/>
            <p:nvPr/>
          </p:nvSpPr>
          <p:spPr bwMode="auto">
            <a:xfrm>
              <a:off x="2836063" y="2866932"/>
              <a:ext cx="3277190" cy="427497"/>
            </a:xfrm>
            <a:prstGeom prst="rect">
              <a:avLst/>
            </a:prstGeom>
            <a:solidFill>
              <a:srgbClr val="EEEEEE"/>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388" tIns="149111" rIns="0" bIns="149111" numCol="1" spcCol="0" rtlCol="0" fromWordArt="0" anchor="ctr" anchorCtr="0" forceAA="0" compatLnSpc="1">
              <a:prstTxWarp prst="textNoShape">
                <a:avLst/>
              </a:prstTxWarp>
              <a:noAutofit/>
            </a:bodyPr>
            <a:lstStyle/>
            <a:p>
              <a:pPr defTabSz="950116" fontAlgn="base">
                <a:lnSpc>
                  <a:spcPct val="90000"/>
                </a:lnSpc>
                <a:spcBef>
                  <a:spcPct val="0"/>
                </a:spcBef>
                <a:spcAft>
                  <a:spcPct val="0"/>
                </a:spcAft>
              </a:pPr>
              <a:r>
                <a:rPr lang="en-US" sz="1397" dirty="0">
                  <a:solidFill>
                    <a:srgbClr val="505050"/>
                  </a:solidFill>
                </a:rPr>
                <a:t>Kernel</a:t>
              </a:r>
            </a:p>
          </p:txBody>
        </p:sp>
        <p:grpSp>
          <p:nvGrpSpPr>
            <p:cNvPr id="209" name="Group 208"/>
            <p:cNvGrpSpPr/>
            <p:nvPr/>
          </p:nvGrpSpPr>
          <p:grpSpPr>
            <a:xfrm>
              <a:off x="2424374" y="2866932"/>
              <a:ext cx="430918" cy="427497"/>
              <a:chOff x="4514840" y="2852262"/>
              <a:chExt cx="501628" cy="497646"/>
            </a:xfrm>
          </p:grpSpPr>
          <p:sp>
            <p:nvSpPr>
              <p:cNvPr id="210" name="Rectangle 209"/>
              <p:cNvSpPr/>
              <p:nvPr/>
            </p:nvSpPr>
            <p:spPr bwMode="auto">
              <a:xfrm>
                <a:off x="4514840" y="2852262"/>
                <a:ext cx="501628" cy="497646"/>
              </a:xfrm>
              <a:prstGeom prst="rect">
                <a:avLst/>
              </a:prstGeom>
              <a:solidFill>
                <a:srgbClr val="333333"/>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388" tIns="149111" rIns="186388" bIns="149111" numCol="1" spcCol="0" rtlCol="0" fromWordArt="0" anchor="ctr" anchorCtr="0" forceAA="0" compatLnSpc="1">
                <a:prstTxWarp prst="textNoShape">
                  <a:avLst/>
                </a:prstTxWarp>
                <a:noAutofit/>
              </a:bodyPr>
              <a:lstStyle/>
              <a:p>
                <a:pPr defTabSz="950116" fontAlgn="base">
                  <a:lnSpc>
                    <a:spcPct val="90000"/>
                  </a:lnSpc>
                  <a:spcBef>
                    <a:spcPct val="0"/>
                  </a:spcBef>
                  <a:spcAft>
                    <a:spcPct val="0"/>
                  </a:spcAft>
                  <a:defRPr/>
                </a:pPr>
                <a:endParaRPr lang="en-US" sz="1632" kern="0" dirty="0">
                  <a:gradFill>
                    <a:gsLst>
                      <a:gs pos="0">
                        <a:srgbClr val="FFFFFF"/>
                      </a:gs>
                      <a:gs pos="100000">
                        <a:srgbClr val="FFFFFF"/>
                      </a:gs>
                    </a:gsLst>
                    <a:lin ang="5400000" scaled="0"/>
                  </a:gradFill>
                  <a:ea typeface="Segoe UI" pitchFamily="34" charset="0"/>
                  <a:cs typeface="Segoe UI" pitchFamily="34" charset="0"/>
                </a:endParaRPr>
              </a:p>
            </p:txBody>
          </p:sp>
          <p:sp>
            <p:nvSpPr>
              <p:cNvPr id="211" name="Freeform 73"/>
              <p:cNvSpPr>
                <a:spLocks noChangeAspect="1" noEditPoints="1"/>
              </p:cNvSpPr>
              <p:nvPr/>
            </p:nvSpPr>
            <p:spPr bwMode="black">
              <a:xfrm>
                <a:off x="4617542" y="2942266"/>
                <a:ext cx="298721" cy="298720"/>
              </a:xfrm>
              <a:custGeom>
                <a:avLst/>
                <a:gdLst>
                  <a:gd name="T0" fmla="*/ 313 w 330"/>
                  <a:gd name="T1" fmla="*/ 161 h 330"/>
                  <a:gd name="T2" fmla="*/ 313 w 330"/>
                  <a:gd name="T3" fmla="*/ 128 h 330"/>
                  <a:gd name="T4" fmla="*/ 284 w 330"/>
                  <a:gd name="T5" fmla="*/ 137 h 330"/>
                  <a:gd name="T6" fmla="*/ 298 w 330"/>
                  <a:gd name="T7" fmla="*/ 111 h 330"/>
                  <a:gd name="T8" fmla="*/ 330 w 330"/>
                  <a:gd name="T9" fmla="*/ 103 h 330"/>
                  <a:gd name="T10" fmla="*/ 298 w 330"/>
                  <a:gd name="T11" fmla="*/ 95 h 330"/>
                  <a:gd name="T12" fmla="*/ 284 w 330"/>
                  <a:gd name="T13" fmla="*/ 87 h 330"/>
                  <a:gd name="T14" fmla="*/ 235 w 330"/>
                  <a:gd name="T15" fmla="*/ 46 h 330"/>
                  <a:gd name="T16" fmla="*/ 244 w 330"/>
                  <a:gd name="T17" fmla="*/ 17 h 330"/>
                  <a:gd name="T18" fmla="*/ 211 w 330"/>
                  <a:gd name="T19" fmla="*/ 17 h 330"/>
                  <a:gd name="T20" fmla="*/ 219 w 330"/>
                  <a:gd name="T21" fmla="*/ 46 h 330"/>
                  <a:gd name="T22" fmla="*/ 194 w 330"/>
                  <a:gd name="T23" fmla="*/ 32 h 330"/>
                  <a:gd name="T24" fmla="*/ 186 w 330"/>
                  <a:gd name="T25" fmla="*/ 0 h 330"/>
                  <a:gd name="T26" fmla="*/ 178 w 330"/>
                  <a:gd name="T27" fmla="*/ 32 h 330"/>
                  <a:gd name="T28" fmla="*/ 152 w 330"/>
                  <a:gd name="T29" fmla="*/ 46 h 330"/>
                  <a:gd name="T30" fmla="*/ 161 w 330"/>
                  <a:gd name="T31" fmla="*/ 17 h 330"/>
                  <a:gd name="T32" fmla="*/ 128 w 330"/>
                  <a:gd name="T33" fmla="*/ 17 h 330"/>
                  <a:gd name="T34" fmla="*/ 137 w 330"/>
                  <a:gd name="T35" fmla="*/ 46 h 330"/>
                  <a:gd name="T36" fmla="*/ 111 w 330"/>
                  <a:gd name="T37" fmla="*/ 32 h 330"/>
                  <a:gd name="T38" fmla="*/ 103 w 330"/>
                  <a:gd name="T39" fmla="*/ 0 h 330"/>
                  <a:gd name="T40" fmla="*/ 95 w 330"/>
                  <a:gd name="T41" fmla="*/ 32 h 330"/>
                  <a:gd name="T42" fmla="*/ 87 w 330"/>
                  <a:gd name="T43" fmla="*/ 46 h 330"/>
                  <a:gd name="T44" fmla="*/ 46 w 330"/>
                  <a:gd name="T45" fmla="*/ 95 h 330"/>
                  <a:gd name="T46" fmla="*/ 17 w 330"/>
                  <a:gd name="T47" fmla="*/ 86 h 330"/>
                  <a:gd name="T48" fmla="*/ 17 w 330"/>
                  <a:gd name="T49" fmla="*/ 120 h 330"/>
                  <a:gd name="T50" fmla="*/ 46 w 330"/>
                  <a:gd name="T51" fmla="*/ 111 h 330"/>
                  <a:gd name="T52" fmla="*/ 32 w 330"/>
                  <a:gd name="T53" fmla="*/ 137 h 330"/>
                  <a:gd name="T54" fmla="*/ 0 w 330"/>
                  <a:gd name="T55" fmla="*/ 144 h 330"/>
                  <a:gd name="T56" fmla="*/ 32 w 330"/>
                  <a:gd name="T57" fmla="*/ 152 h 330"/>
                  <a:gd name="T58" fmla="*/ 46 w 330"/>
                  <a:gd name="T59" fmla="*/ 178 h 330"/>
                  <a:gd name="T60" fmla="*/ 17 w 330"/>
                  <a:gd name="T61" fmla="*/ 169 h 330"/>
                  <a:gd name="T62" fmla="*/ 17 w 330"/>
                  <a:gd name="T63" fmla="*/ 203 h 330"/>
                  <a:gd name="T64" fmla="*/ 46 w 330"/>
                  <a:gd name="T65" fmla="*/ 194 h 330"/>
                  <a:gd name="T66" fmla="*/ 32 w 330"/>
                  <a:gd name="T67" fmla="*/ 219 h 330"/>
                  <a:gd name="T68" fmla="*/ 0 w 330"/>
                  <a:gd name="T69" fmla="*/ 227 h 330"/>
                  <a:gd name="T70" fmla="*/ 32 w 330"/>
                  <a:gd name="T71" fmla="*/ 235 h 330"/>
                  <a:gd name="T72" fmla="*/ 46 w 330"/>
                  <a:gd name="T73" fmla="*/ 243 h 330"/>
                  <a:gd name="T74" fmla="*/ 95 w 330"/>
                  <a:gd name="T75" fmla="*/ 284 h 330"/>
                  <a:gd name="T76" fmla="*/ 86 w 330"/>
                  <a:gd name="T77" fmla="*/ 313 h 330"/>
                  <a:gd name="T78" fmla="*/ 120 w 330"/>
                  <a:gd name="T79" fmla="*/ 313 h 330"/>
                  <a:gd name="T80" fmla="*/ 111 w 330"/>
                  <a:gd name="T81" fmla="*/ 284 h 330"/>
                  <a:gd name="T82" fmla="*/ 137 w 330"/>
                  <a:gd name="T83" fmla="*/ 298 h 330"/>
                  <a:gd name="T84" fmla="*/ 144 w 330"/>
                  <a:gd name="T85" fmla="*/ 330 h 330"/>
                  <a:gd name="T86" fmla="*/ 152 w 330"/>
                  <a:gd name="T87" fmla="*/ 298 h 330"/>
                  <a:gd name="T88" fmla="*/ 178 w 330"/>
                  <a:gd name="T89" fmla="*/ 284 h 330"/>
                  <a:gd name="T90" fmla="*/ 169 w 330"/>
                  <a:gd name="T91" fmla="*/ 313 h 330"/>
                  <a:gd name="T92" fmla="*/ 203 w 330"/>
                  <a:gd name="T93" fmla="*/ 313 h 330"/>
                  <a:gd name="T94" fmla="*/ 194 w 330"/>
                  <a:gd name="T95" fmla="*/ 284 h 330"/>
                  <a:gd name="T96" fmla="*/ 219 w 330"/>
                  <a:gd name="T97" fmla="*/ 298 h 330"/>
                  <a:gd name="T98" fmla="*/ 227 w 330"/>
                  <a:gd name="T99" fmla="*/ 330 h 330"/>
                  <a:gd name="T100" fmla="*/ 235 w 330"/>
                  <a:gd name="T101" fmla="*/ 298 h 330"/>
                  <a:gd name="T102" fmla="*/ 243 w 330"/>
                  <a:gd name="T103" fmla="*/ 284 h 330"/>
                  <a:gd name="T104" fmla="*/ 284 w 330"/>
                  <a:gd name="T105" fmla="*/ 235 h 330"/>
                  <a:gd name="T106" fmla="*/ 313 w 330"/>
                  <a:gd name="T107" fmla="*/ 244 h 330"/>
                  <a:gd name="T108" fmla="*/ 313 w 330"/>
                  <a:gd name="T109" fmla="*/ 211 h 330"/>
                  <a:gd name="T110" fmla="*/ 284 w 330"/>
                  <a:gd name="T111" fmla="*/ 219 h 330"/>
                  <a:gd name="T112" fmla="*/ 298 w 330"/>
                  <a:gd name="T113" fmla="*/ 194 h 330"/>
                  <a:gd name="T114" fmla="*/ 330 w 330"/>
                  <a:gd name="T115" fmla="*/ 186 h 330"/>
                  <a:gd name="T116" fmla="*/ 298 w 330"/>
                  <a:gd name="T117" fmla="*/ 178 h 330"/>
                  <a:gd name="T118" fmla="*/ 284 w 330"/>
                  <a:gd name="T119" fmla="*/ 152 h 330"/>
                  <a:gd name="T120" fmla="*/ 165 w 330"/>
                  <a:gd name="T121" fmla="*/ 267 h 330"/>
                  <a:gd name="T122" fmla="*/ 165 w 330"/>
                  <a:gd name="T123" fmla="*/ 63 h 330"/>
                  <a:gd name="T124" fmla="*/ 165 w 330"/>
                  <a:gd name="T125" fmla="*/ 26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30" h="330">
                    <a:moveTo>
                      <a:pt x="298" y="152"/>
                    </a:moveTo>
                    <a:cubicBezTo>
                      <a:pt x="301" y="158"/>
                      <a:pt x="307" y="161"/>
                      <a:pt x="313" y="161"/>
                    </a:cubicBezTo>
                    <a:cubicBezTo>
                      <a:pt x="322" y="161"/>
                      <a:pt x="330" y="154"/>
                      <a:pt x="330" y="144"/>
                    </a:cubicBezTo>
                    <a:cubicBezTo>
                      <a:pt x="330" y="135"/>
                      <a:pt x="322" y="128"/>
                      <a:pt x="313" y="128"/>
                    </a:cubicBezTo>
                    <a:cubicBezTo>
                      <a:pt x="307" y="128"/>
                      <a:pt x="301" y="131"/>
                      <a:pt x="298" y="137"/>
                    </a:cubicBezTo>
                    <a:cubicBezTo>
                      <a:pt x="284" y="137"/>
                      <a:pt x="284" y="137"/>
                      <a:pt x="284" y="137"/>
                    </a:cubicBezTo>
                    <a:cubicBezTo>
                      <a:pt x="284" y="111"/>
                      <a:pt x="284" y="111"/>
                      <a:pt x="284" y="111"/>
                    </a:cubicBezTo>
                    <a:cubicBezTo>
                      <a:pt x="298" y="111"/>
                      <a:pt x="298" y="111"/>
                      <a:pt x="298" y="111"/>
                    </a:cubicBezTo>
                    <a:cubicBezTo>
                      <a:pt x="301" y="116"/>
                      <a:pt x="307" y="120"/>
                      <a:pt x="313" y="120"/>
                    </a:cubicBezTo>
                    <a:cubicBezTo>
                      <a:pt x="322" y="120"/>
                      <a:pt x="330" y="112"/>
                      <a:pt x="330" y="103"/>
                    </a:cubicBezTo>
                    <a:cubicBezTo>
                      <a:pt x="330" y="94"/>
                      <a:pt x="322" y="86"/>
                      <a:pt x="313" y="86"/>
                    </a:cubicBezTo>
                    <a:cubicBezTo>
                      <a:pt x="307" y="86"/>
                      <a:pt x="301" y="90"/>
                      <a:pt x="298" y="95"/>
                    </a:cubicBezTo>
                    <a:cubicBezTo>
                      <a:pt x="284" y="95"/>
                      <a:pt x="284" y="95"/>
                      <a:pt x="284" y="95"/>
                    </a:cubicBezTo>
                    <a:cubicBezTo>
                      <a:pt x="284" y="87"/>
                      <a:pt x="284" y="87"/>
                      <a:pt x="284" y="87"/>
                    </a:cubicBezTo>
                    <a:cubicBezTo>
                      <a:pt x="284" y="65"/>
                      <a:pt x="266" y="46"/>
                      <a:pt x="243" y="46"/>
                    </a:cubicBezTo>
                    <a:cubicBezTo>
                      <a:pt x="235" y="46"/>
                      <a:pt x="235" y="46"/>
                      <a:pt x="235" y="46"/>
                    </a:cubicBezTo>
                    <a:cubicBezTo>
                      <a:pt x="235" y="32"/>
                      <a:pt x="235" y="32"/>
                      <a:pt x="235" y="32"/>
                    </a:cubicBezTo>
                    <a:cubicBezTo>
                      <a:pt x="240" y="29"/>
                      <a:pt x="244" y="23"/>
                      <a:pt x="244" y="17"/>
                    </a:cubicBezTo>
                    <a:cubicBezTo>
                      <a:pt x="244" y="8"/>
                      <a:pt x="237" y="0"/>
                      <a:pt x="227" y="0"/>
                    </a:cubicBezTo>
                    <a:cubicBezTo>
                      <a:pt x="218" y="0"/>
                      <a:pt x="211" y="8"/>
                      <a:pt x="211" y="17"/>
                    </a:cubicBezTo>
                    <a:cubicBezTo>
                      <a:pt x="211" y="23"/>
                      <a:pt x="214" y="29"/>
                      <a:pt x="219" y="32"/>
                    </a:cubicBezTo>
                    <a:cubicBezTo>
                      <a:pt x="219" y="46"/>
                      <a:pt x="219" y="46"/>
                      <a:pt x="219" y="46"/>
                    </a:cubicBezTo>
                    <a:cubicBezTo>
                      <a:pt x="194" y="46"/>
                      <a:pt x="194" y="46"/>
                      <a:pt x="194" y="46"/>
                    </a:cubicBezTo>
                    <a:cubicBezTo>
                      <a:pt x="194" y="32"/>
                      <a:pt x="194" y="32"/>
                      <a:pt x="194" y="32"/>
                    </a:cubicBezTo>
                    <a:cubicBezTo>
                      <a:pt x="199" y="29"/>
                      <a:pt x="203" y="23"/>
                      <a:pt x="203" y="17"/>
                    </a:cubicBezTo>
                    <a:cubicBezTo>
                      <a:pt x="203" y="8"/>
                      <a:pt x="195" y="0"/>
                      <a:pt x="186" y="0"/>
                    </a:cubicBezTo>
                    <a:cubicBezTo>
                      <a:pt x="177" y="0"/>
                      <a:pt x="169" y="8"/>
                      <a:pt x="169" y="17"/>
                    </a:cubicBezTo>
                    <a:cubicBezTo>
                      <a:pt x="169" y="23"/>
                      <a:pt x="173" y="29"/>
                      <a:pt x="178" y="32"/>
                    </a:cubicBezTo>
                    <a:cubicBezTo>
                      <a:pt x="178" y="46"/>
                      <a:pt x="178" y="46"/>
                      <a:pt x="178" y="46"/>
                    </a:cubicBezTo>
                    <a:cubicBezTo>
                      <a:pt x="152" y="46"/>
                      <a:pt x="152" y="46"/>
                      <a:pt x="152" y="46"/>
                    </a:cubicBezTo>
                    <a:cubicBezTo>
                      <a:pt x="152" y="32"/>
                      <a:pt x="152" y="32"/>
                      <a:pt x="152" y="32"/>
                    </a:cubicBezTo>
                    <a:cubicBezTo>
                      <a:pt x="158" y="29"/>
                      <a:pt x="161" y="23"/>
                      <a:pt x="161" y="17"/>
                    </a:cubicBezTo>
                    <a:cubicBezTo>
                      <a:pt x="161" y="8"/>
                      <a:pt x="154" y="0"/>
                      <a:pt x="144" y="0"/>
                    </a:cubicBezTo>
                    <a:cubicBezTo>
                      <a:pt x="135" y="0"/>
                      <a:pt x="128" y="8"/>
                      <a:pt x="128" y="17"/>
                    </a:cubicBezTo>
                    <a:cubicBezTo>
                      <a:pt x="128" y="23"/>
                      <a:pt x="131" y="29"/>
                      <a:pt x="137" y="32"/>
                    </a:cubicBezTo>
                    <a:cubicBezTo>
                      <a:pt x="137" y="46"/>
                      <a:pt x="137" y="46"/>
                      <a:pt x="137" y="46"/>
                    </a:cubicBezTo>
                    <a:cubicBezTo>
                      <a:pt x="111" y="46"/>
                      <a:pt x="111" y="46"/>
                      <a:pt x="111" y="46"/>
                    </a:cubicBezTo>
                    <a:cubicBezTo>
                      <a:pt x="111" y="32"/>
                      <a:pt x="111" y="32"/>
                      <a:pt x="111" y="32"/>
                    </a:cubicBezTo>
                    <a:cubicBezTo>
                      <a:pt x="116" y="29"/>
                      <a:pt x="120" y="23"/>
                      <a:pt x="120" y="17"/>
                    </a:cubicBezTo>
                    <a:cubicBezTo>
                      <a:pt x="120" y="8"/>
                      <a:pt x="112" y="0"/>
                      <a:pt x="103" y="0"/>
                    </a:cubicBezTo>
                    <a:cubicBezTo>
                      <a:pt x="94" y="0"/>
                      <a:pt x="86" y="8"/>
                      <a:pt x="86" y="17"/>
                    </a:cubicBezTo>
                    <a:cubicBezTo>
                      <a:pt x="86" y="23"/>
                      <a:pt x="90" y="29"/>
                      <a:pt x="95" y="32"/>
                    </a:cubicBezTo>
                    <a:cubicBezTo>
                      <a:pt x="95" y="46"/>
                      <a:pt x="95" y="46"/>
                      <a:pt x="95" y="46"/>
                    </a:cubicBezTo>
                    <a:cubicBezTo>
                      <a:pt x="87" y="46"/>
                      <a:pt x="87" y="46"/>
                      <a:pt x="87" y="46"/>
                    </a:cubicBezTo>
                    <a:cubicBezTo>
                      <a:pt x="65" y="46"/>
                      <a:pt x="46" y="65"/>
                      <a:pt x="46" y="87"/>
                    </a:cubicBezTo>
                    <a:cubicBezTo>
                      <a:pt x="46" y="95"/>
                      <a:pt x="46" y="95"/>
                      <a:pt x="46" y="95"/>
                    </a:cubicBezTo>
                    <a:cubicBezTo>
                      <a:pt x="32" y="95"/>
                      <a:pt x="32" y="95"/>
                      <a:pt x="32" y="95"/>
                    </a:cubicBezTo>
                    <a:cubicBezTo>
                      <a:pt x="29" y="90"/>
                      <a:pt x="23" y="86"/>
                      <a:pt x="17" y="86"/>
                    </a:cubicBezTo>
                    <a:cubicBezTo>
                      <a:pt x="8" y="86"/>
                      <a:pt x="0" y="94"/>
                      <a:pt x="0" y="103"/>
                    </a:cubicBezTo>
                    <a:cubicBezTo>
                      <a:pt x="0" y="112"/>
                      <a:pt x="8" y="120"/>
                      <a:pt x="17" y="120"/>
                    </a:cubicBezTo>
                    <a:cubicBezTo>
                      <a:pt x="23" y="120"/>
                      <a:pt x="29" y="116"/>
                      <a:pt x="32" y="111"/>
                    </a:cubicBezTo>
                    <a:cubicBezTo>
                      <a:pt x="46" y="111"/>
                      <a:pt x="46" y="111"/>
                      <a:pt x="46" y="111"/>
                    </a:cubicBezTo>
                    <a:cubicBezTo>
                      <a:pt x="46" y="137"/>
                      <a:pt x="46" y="137"/>
                      <a:pt x="46" y="137"/>
                    </a:cubicBezTo>
                    <a:cubicBezTo>
                      <a:pt x="32" y="137"/>
                      <a:pt x="32" y="137"/>
                      <a:pt x="32" y="137"/>
                    </a:cubicBezTo>
                    <a:cubicBezTo>
                      <a:pt x="29" y="131"/>
                      <a:pt x="23" y="128"/>
                      <a:pt x="17" y="128"/>
                    </a:cubicBezTo>
                    <a:cubicBezTo>
                      <a:pt x="8" y="128"/>
                      <a:pt x="0" y="135"/>
                      <a:pt x="0" y="144"/>
                    </a:cubicBezTo>
                    <a:cubicBezTo>
                      <a:pt x="0" y="154"/>
                      <a:pt x="8" y="161"/>
                      <a:pt x="17" y="161"/>
                    </a:cubicBezTo>
                    <a:cubicBezTo>
                      <a:pt x="23" y="161"/>
                      <a:pt x="29" y="158"/>
                      <a:pt x="32" y="152"/>
                    </a:cubicBezTo>
                    <a:cubicBezTo>
                      <a:pt x="46" y="152"/>
                      <a:pt x="46" y="152"/>
                      <a:pt x="46" y="152"/>
                    </a:cubicBezTo>
                    <a:cubicBezTo>
                      <a:pt x="46" y="178"/>
                      <a:pt x="46" y="178"/>
                      <a:pt x="46" y="178"/>
                    </a:cubicBezTo>
                    <a:cubicBezTo>
                      <a:pt x="32" y="178"/>
                      <a:pt x="32" y="178"/>
                      <a:pt x="32" y="178"/>
                    </a:cubicBezTo>
                    <a:cubicBezTo>
                      <a:pt x="29" y="173"/>
                      <a:pt x="23" y="169"/>
                      <a:pt x="17" y="169"/>
                    </a:cubicBezTo>
                    <a:cubicBezTo>
                      <a:pt x="8" y="169"/>
                      <a:pt x="0" y="177"/>
                      <a:pt x="0" y="186"/>
                    </a:cubicBezTo>
                    <a:cubicBezTo>
                      <a:pt x="0" y="195"/>
                      <a:pt x="8" y="203"/>
                      <a:pt x="17" y="203"/>
                    </a:cubicBezTo>
                    <a:cubicBezTo>
                      <a:pt x="23" y="203"/>
                      <a:pt x="29" y="199"/>
                      <a:pt x="32" y="194"/>
                    </a:cubicBezTo>
                    <a:cubicBezTo>
                      <a:pt x="46" y="194"/>
                      <a:pt x="46" y="194"/>
                      <a:pt x="46" y="194"/>
                    </a:cubicBezTo>
                    <a:cubicBezTo>
                      <a:pt x="46" y="219"/>
                      <a:pt x="46" y="219"/>
                      <a:pt x="46" y="219"/>
                    </a:cubicBezTo>
                    <a:cubicBezTo>
                      <a:pt x="32" y="219"/>
                      <a:pt x="32" y="219"/>
                      <a:pt x="32" y="219"/>
                    </a:cubicBezTo>
                    <a:cubicBezTo>
                      <a:pt x="29" y="214"/>
                      <a:pt x="23" y="211"/>
                      <a:pt x="17" y="211"/>
                    </a:cubicBezTo>
                    <a:cubicBezTo>
                      <a:pt x="8" y="211"/>
                      <a:pt x="0" y="218"/>
                      <a:pt x="0" y="227"/>
                    </a:cubicBezTo>
                    <a:cubicBezTo>
                      <a:pt x="0" y="237"/>
                      <a:pt x="8" y="244"/>
                      <a:pt x="17" y="244"/>
                    </a:cubicBezTo>
                    <a:cubicBezTo>
                      <a:pt x="23" y="244"/>
                      <a:pt x="29" y="240"/>
                      <a:pt x="32" y="235"/>
                    </a:cubicBezTo>
                    <a:cubicBezTo>
                      <a:pt x="46" y="235"/>
                      <a:pt x="46" y="235"/>
                      <a:pt x="46" y="235"/>
                    </a:cubicBezTo>
                    <a:cubicBezTo>
                      <a:pt x="46" y="243"/>
                      <a:pt x="46" y="243"/>
                      <a:pt x="46" y="243"/>
                    </a:cubicBezTo>
                    <a:cubicBezTo>
                      <a:pt x="46" y="266"/>
                      <a:pt x="65" y="284"/>
                      <a:pt x="87" y="284"/>
                    </a:cubicBezTo>
                    <a:cubicBezTo>
                      <a:pt x="95" y="284"/>
                      <a:pt x="95" y="284"/>
                      <a:pt x="95" y="284"/>
                    </a:cubicBezTo>
                    <a:cubicBezTo>
                      <a:pt x="95" y="298"/>
                      <a:pt x="95" y="298"/>
                      <a:pt x="95" y="298"/>
                    </a:cubicBezTo>
                    <a:cubicBezTo>
                      <a:pt x="90" y="301"/>
                      <a:pt x="86" y="307"/>
                      <a:pt x="86" y="313"/>
                    </a:cubicBezTo>
                    <a:cubicBezTo>
                      <a:pt x="86" y="322"/>
                      <a:pt x="94" y="330"/>
                      <a:pt x="103" y="330"/>
                    </a:cubicBezTo>
                    <a:cubicBezTo>
                      <a:pt x="112" y="330"/>
                      <a:pt x="120" y="322"/>
                      <a:pt x="120" y="313"/>
                    </a:cubicBezTo>
                    <a:cubicBezTo>
                      <a:pt x="120" y="307"/>
                      <a:pt x="116" y="301"/>
                      <a:pt x="111" y="298"/>
                    </a:cubicBezTo>
                    <a:cubicBezTo>
                      <a:pt x="111" y="284"/>
                      <a:pt x="111" y="284"/>
                      <a:pt x="111" y="284"/>
                    </a:cubicBezTo>
                    <a:cubicBezTo>
                      <a:pt x="137" y="284"/>
                      <a:pt x="137" y="284"/>
                      <a:pt x="137" y="284"/>
                    </a:cubicBezTo>
                    <a:cubicBezTo>
                      <a:pt x="137" y="298"/>
                      <a:pt x="137" y="298"/>
                      <a:pt x="137" y="298"/>
                    </a:cubicBezTo>
                    <a:cubicBezTo>
                      <a:pt x="131" y="301"/>
                      <a:pt x="128" y="307"/>
                      <a:pt x="128" y="313"/>
                    </a:cubicBezTo>
                    <a:cubicBezTo>
                      <a:pt x="128" y="322"/>
                      <a:pt x="135" y="330"/>
                      <a:pt x="144" y="330"/>
                    </a:cubicBezTo>
                    <a:cubicBezTo>
                      <a:pt x="154" y="330"/>
                      <a:pt x="161" y="322"/>
                      <a:pt x="161" y="313"/>
                    </a:cubicBezTo>
                    <a:cubicBezTo>
                      <a:pt x="161" y="307"/>
                      <a:pt x="158" y="301"/>
                      <a:pt x="152" y="298"/>
                    </a:cubicBezTo>
                    <a:cubicBezTo>
                      <a:pt x="152" y="284"/>
                      <a:pt x="152" y="284"/>
                      <a:pt x="152" y="284"/>
                    </a:cubicBezTo>
                    <a:cubicBezTo>
                      <a:pt x="178" y="284"/>
                      <a:pt x="178" y="284"/>
                      <a:pt x="178" y="284"/>
                    </a:cubicBezTo>
                    <a:cubicBezTo>
                      <a:pt x="178" y="298"/>
                      <a:pt x="178" y="298"/>
                      <a:pt x="178" y="298"/>
                    </a:cubicBezTo>
                    <a:cubicBezTo>
                      <a:pt x="173" y="301"/>
                      <a:pt x="169" y="307"/>
                      <a:pt x="169" y="313"/>
                    </a:cubicBezTo>
                    <a:cubicBezTo>
                      <a:pt x="169" y="322"/>
                      <a:pt x="177" y="330"/>
                      <a:pt x="186" y="330"/>
                    </a:cubicBezTo>
                    <a:cubicBezTo>
                      <a:pt x="195" y="330"/>
                      <a:pt x="203" y="322"/>
                      <a:pt x="203" y="313"/>
                    </a:cubicBezTo>
                    <a:cubicBezTo>
                      <a:pt x="203" y="307"/>
                      <a:pt x="199" y="301"/>
                      <a:pt x="194" y="298"/>
                    </a:cubicBezTo>
                    <a:cubicBezTo>
                      <a:pt x="194" y="284"/>
                      <a:pt x="194" y="284"/>
                      <a:pt x="194" y="284"/>
                    </a:cubicBezTo>
                    <a:cubicBezTo>
                      <a:pt x="219" y="284"/>
                      <a:pt x="219" y="284"/>
                      <a:pt x="219" y="284"/>
                    </a:cubicBezTo>
                    <a:cubicBezTo>
                      <a:pt x="219" y="298"/>
                      <a:pt x="219" y="298"/>
                      <a:pt x="219" y="298"/>
                    </a:cubicBezTo>
                    <a:cubicBezTo>
                      <a:pt x="214" y="301"/>
                      <a:pt x="211" y="307"/>
                      <a:pt x="211" y="313"/>
                    </a:cubicBezTo>
                    <a:cubicBezTo>
                      <a:pt x="211" y="322"/>
                      <a:pt x="218" y="330"/>
                      <a:pt x="227" y="330"/>
                    </a:cubicBezTo>
                    <a:cubicBezTo>
                      <a:pt x="237" y="330"/>
                      <a:pt x="244" y="322"/>
                      <a:pt x="244" y="313"/>
                    </a:cubicBezTo>
                    <a:cubicBezTo>
                      <a:pt x="244" y="307"/>
                      <a:pt x="240" y="301"/>
                      <a:pt x="235" y="298"/>
                    </a:cubicBezTo>
                    <a:cubicBezTo>
                      <a:pt x="235" y="284"/>
                      <a:pt x="235" y="284"/>
                      <a:pt x="235" y="284"/>
                    </a:cubicBezTo>
                    <a:cubicBezTo>
                      <a:pt x="243" y="284"/>
                      <a:pt x="243" y="284"/>
                      <a:pt x="243" y="284"/>
                    </a:cubicBezTo>
                    <a:cubicBezTo>
                      <a:pt x="266" y="284"/>
                      <a:pt x="284" y="266"/>
                      <a:pt x="284" y="243"/>
                    </a:cubicBezTo>
                    <a:cubicBezTo>
                      <a:pt x="284" y="235"/>
                      <a:pt x="284" y="235"/>
                      <a:pt x="284" y="235"/>
                    </a:cubicBezTo>
                    <a:cubicBezTo>
                      <a:pt x="298" y="235"/>
                      <a:pt x="298" y="235"/>
                      <a:pt x="298" y="235"/>
                    </a:cubicBezTo>
                    <a:cubicBezTo>
                      <a:pt x="301" y="240"/>
                      <a:pt x="307" y="244"/>
                      <a:pt x="313" y="244"/>
                    </a:cubicBezTo>
                    <a:cubicBezTo>
                      <a:pt x="322" y="244"/>
                      <a:pt x="330" y="237"/>
                      <a:pt x="330" y="227"/>
                    </a:cubicBezTo>
                    <a:cubicBezTo>
                      <a:pt x="330" y="218"/>
                      <a:pt x="322" y="211"/>
                      <a:pt x="313" y="211"/>
                    </a:cubicBezTo>
                    <a:cubicBezTo>
                      <a:pt x="307" y="211"/>
                      <a:pt x="301" y="214"/>
                      <a:pt x="298" y="219"/>
                    </a:cubicBezTo>
                    <a:cubicBezTo>
                      <a:pt x="284" y="219"/>
                      <a:pt x="284" y="219"/>
                      <a:pt x="284" y="219"/>
                    </a:cubicBezTo>
                    <a:cubicBezTo>
                      <a:pt x="284" y="194"/>
                      <a:pt x="284" y="194"/>
                      <a:pt x="284" y="194"/>
                    </a:cubicBezTo>
                    <a:cubicBezTo>
                      <a:pt x="298" y="194"/>
                      <a:pt x="298" y="194"/>
                      <a:pt x="298" y="194"/>
                    </a:cubicBezTo>
                    <a:cubicBezTo>
                      <a:pt x="301" y="199"/>
                      <a:pt x="307" y="203"/>
                      <a:pt x="313" y="203"/>
                    </a:cubicBezTo>
                    <a:cubicBezTo>
                      <a:pt x="322" y="203"/>
                      <a:pt x="330" y="195"/>
                      <a:pt x="330" y="186"/>
                    </a:cubicBezTo>
                    <a:cubicBezTo>
                      <a:pt x="330" y="177"/>
                      <a:pt x="322" y="169"/>
                      <a:pt x="313" y="169"/>
                    </a:cubicBezTo>
                    <a:cubicBezTo>
                      <a:pt x="307" y="169"/>
                      <a:pt x="301" y="173"/>
                      <a:pt x="298" y="178"/>
                    </a:cubicBezTo>
                    <a:cubicBezTo>
                      <a:pt x="284" y="178"/>
                      <a:pt x="284" y="178"/>
                      <a:pt x="284" y="178"/>
                    </a:cubicBezTo>
                    <a:cubicBezTo>
                      <a:pt x="284" y="152"/>
                      <a:pt x="284" y="152"/>
                      <a:pt x="284" y="152"/>
                    </a:cubicBezTo>
                    <a:lnTo>
                      <a:pt x="298" y="152"/>
                    </a:lnTo>
                    <a:close/>
                    <a:moveTo>
                      <a:pt x="165" y="267"/>
                    </a:moveTo>
                    <a:cubicBezTo>
                      <a:pt x="109" y="267"/>
                      <a:pt x="63" y="221"/>
                      <a:pt x="63" y="165"/>
                    </a:cubicBezTo>
                    <a:cubicBezTo>
                      <a:pt x="63" y="109"/>
                      <a:pt x="109" y="63"/>
                      <a:pt x="165" y="63"/>
                    </a:cubicBezTo>
                    <a:cubicBezTo>
                      <a:pt x="221" y="63"/>
                      <a:pt x="267" y="109"/>
                      <a:pt x="267" y="165"/>
                    </a:cubicBezTo>
                    <a:cubicBezTo>
                      <a:pt x="267" y="221"/>
                      <a:pt x="221" y="267"/>
                      <a:pt x="165" y="267"/>
                    </a:cubicBezTo>
                    <a:close/>
                  </a:path>
                </a:pathLst>
              </a:custGeom>
              <a:solidFill>
                <a:srgbClr val="FFFFFF"/>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6" tIns="146220" rIns="182776" bIns="146220" numCol="1" spcCol="0" rtlCol="0" fromWordArt="0" anchor="t" anchorCtr="0" forceAA="0" compatLnSpc="1">
                <a:prstTxWarp prst="textNoShape">
                  <a:avLst/>
                </a:prstTxWarp>
                <a:noAutofit/>
              </a:bodyPr>
              <a:lstStyle/>
              <a:p>
                <a:pPr algn="ctr" defTabSz="931756"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252" name="Rectangle 251"/>
            <p:cNvSpPr/>
            <p:nvPr/>
          </p:nvSpPr>
          <p:spPr bwMode="auto">
            <a:xfrm>
              <a:off x="1492439" y="1987365"/>
              <a:ext cx="430918" cy="1404813"/>
            </a:xfrm>
            <a:prstGeom prst="rect">
              <a:avLst/>
            </a:prstGeom>
            <a:solidFill>
              <a:srgbClr val="333333"/>
            </a:solid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388" tIns="149111" rIns="186388" bIns="149111" numCol="1" spcCol="0" rtlCol="0" fromWordArt="0" anchor="ctr" anchorCtr="0" forceAA="0" compatLnSpc="1">
              <a:prstTxWarp prst="textNoShape">
                <a:avLst/>
              </a:prstTxWarp>
              <a:noAutofit/>
            </a:bodyPr>
            <a:lstStyle/>
            <a:p>
              <a:pPr defTabSz="950116" fontAlgn="base">
                <a:lnSpc>
                  <a:spcPct val="90000"/>
                </a:lnSpc>
                <a:spcBef>
                  <a:spcPct val="0"/>
                </a:spcBef>
                <a:spcAft>
                  <a:spcPct val="0"/>
                </a:spcAft>
                <a:defRPr/>
              </a:pPr>
              <a:endParaRPr lang="en-US" sz="1632" kern="0" dirty="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p:nvSpPr>
          <p:spPr>
            <a:xfrm>
              <a:off x="1938478" y="1481423"/>
              <a:ext cx="4107815" cy="414411"/>
            </a:xfrm>
            <a:prstGeom prst="rect">
              <a:avLst/>
            </a:prstGeom>
          </p:spPr>
          <p:txBody>
            <a:bodyPr wrap="none">
              <a:spAutoFit/>
            </a:bodyPr>
            <a:lstStyle/>
            <a:p>
              <a:r>
                <a:rPr lang="en-US" sz="2040" kern="0" dirty="0">
                  <a:solidFill>
                    <a:srgbClr val="333333"/>
                  </a:solidFill>
                </a:rPr>
                <a:t>= Operating system virtualization</a:t>
              </a:r>
              <a:endParaRPr lang="en-US" sz="1764" dirty="0"/>
            </a:p>
          </p:txBody>
        </p:sp>
        <p:grpSp>
          <p:nvGrpSpPr>
            <p:cNvPr id="275" name="Group 274"/>
            <p:cNvGrpSpPr/>
            <p:nvPr/>
          </p:nvGrpSpPr>
          <p:grpSpPr>
            <a:xfrm>
              <a:off x="1593207" y="2614285"/>
              <a:ext cx="238843" cy="188189"/>
              <a:chOff x="4962525" y="2536825"/>
              <a:chExt cx="2260600" cy="1781175"/>
            </a:xfrm>
            <a:solidFill>
              <a:schemeClr val="tx2"/>
            </a:solidFill>
          </p:grpSpPr>
          <p:sp>
            <p:nvSpPr>
              <p:cNvPr id="276" name="Freeform 11"/>
              <p:cNvSpPr>
                <a:spLocks noEditPoints="1"/>
              </p:cNvSpPr>
              <p:nvPr/>
            </p:nvSpPr>
            <p:spPr bwMode="auto">
              <a:xfrm>
                <a:off x="4962525" y="2536825"/>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solidFill>
                <a:srgbClr val="FFFFFF"/>
              </a:solidFill>
              <a:ln>
                <a:noFill/>
              </a:ln>
            </p:spPr>
            <p:txBody>
              <a:bodyPr vert="horz" wrap="square" lIns="93194" tIns="46598" rIns="93194" bIns="46598" numCol="1" anchor="t" anchorCtr="0" compatLnSpc="1">
                <a:prstTxWarp prst="textNoShape">
                  <a:avLst/>
                </a:prstTxWarp>
              </a:bodyPr>
              <a:lstStyle/>
              <a:p>
                <a:pPr defTabSz="931702">
                  <a:defRPr/>
                </a:pPr>
                <a:endParaRPr lang="en-US" sz="1428" kern="0">
                  <a:solidFill>
                    <a:srgbClr val="FFFFFF"/>
                  </a:solidFill>
                </a:endParaRPr>
              </a:p>
            </p:txBody>
          </p:sp>
          <p:sp>
            <p:nvSpPr>
              <p:cNvPr id="277" name="Freeform 12"/>
              <p:cNvSpPr>
                <a:spLocks/>
              </p:cNvSpPr>
              <p:nvPr/>
            </p:nvSpPr>
            <p:spPr bwMode="auto">
              <a:xfrm>
                <a:off x="5918200" y="2868613"/>
                <a:ext cx="396875" cy="766763"/>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solidFill>
                <a:srgbClr val="FFFFFF"/>
              </a:solidFill>
              <a:ln>
                <a:noFill/>
              </a:ln>
            </p:spPr>
            <p:txBody>
              <a:bodyPr vert="horz" wrap="square" lIns="93194" tIns="46598" rIns="93194" bIns="46598" numCol="1" anchor="t" anchorCtr="0" compatLnSpc="1">
                <a:prstTxWarp prst="textNoShape">
                  <a:avLst/>
                </a:prstTxWarp>
              </a:bodyPr>
              <a:lstStyle/>
              <a:p>
                <a:pPr defTabSz="931702">
                  <a:defRPr/>
                </a:pPr>
                <a:endParaRPr lang="en-US" sz="1428" kern="0">
                  <a:solidFill>
                    <a:srgbClr val="FFFFFF"/>
                  </a:solidFill>
                </a:endParaRPr>
              </a:p>
            </p:txBody>
          </p:sp>
        </p:grpSp>
      </p:grpSp>
      <p:grpSp>
        <p:nvGrpSpPr>
          <p:cNvPr id="12" name="Group 11"/>
          <p:cNvGrpSpPr/>
          <p:nvPr/>
        </p:nvGrpSpPr>
        <p:grpSpPr>
          <a:xfrm>
            <a:off x="4002488" y="2063322"/>
            <a:ext cx="2177633" cy="807154"/>
            <a:chOff x="5568375" y="-428668"/>
            <a:chExt cx="2178560" cy="792274"/>
          </a:xfrm>
        </p:grpSpPr>
        <p:sp>
          <p:nvSpPr>
            <p:cNvPr id="279" name="Rectangle 278"/>
            <p:cNvSpPr/>
            <p:nvPr/>
          </p:nvSpPr>
          <p:spPr bwMode="auto">
            <a:xfrm>
              <a:off x="5568375" y="-428668"/>
              <a:ext cx="2178560" cy="792274"/>
            </a:xfrm>
            <a:prstGeom prst="rect">
              <a:avLst/>
            </a:prstGeom>
            <a:solidFill>
              <a:srgbClr val="00BCF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01" tIns="149111" rIns="186388" bIns="149111" numCol="1" spcCol="0" rtlCol="0" fromWordArt="0" anchor="ctr" anchorCtr="0" forceAA="0" compatLnSpc="1">
              <a:prstTxWarp prst="textNoShape">
                <a:avLst/>
              </a:prstTxWarp>
              <a:noAutofit/>
            </a:bodyPr>
            <a:lstStyle/>
            <a:p>
              <a:pPr defTabSz="950116" fontAlgn="base">
                <a:lnSpc>
                  <a:spcPct val="90000"/>
                </a:lnSpc>
                <a:spcBef>
                  <a:spcPct val="0"/>
                </a:spcBef>
                <a:spcAft>
                  <a:spcPct val="0"/>
                </a:spcAft>
                <a:defRPr/>
              </a:pPr>
              <a:endParaRPr lang="en-US" sz="1632"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284" name="Group 283"/>
            <p:cNvGrpSpPr/>
            <p:nvPr/>
          </p:nvGrpSpPr>
          <p:grpSpPr>
            <a:xfrm>
              <a:off x="5662845" y="-408003"/>
              <a:ext cx="605131" cy="732325"/>
              <a:chOff x="1156020" y="2248829"/>
              <a:chExt cx="704429" cy="852494"/>
            </a:xfrm>
          </p:grpSpPr>
          <p:sp>
            <p:nvSpPr>
              <p:cNvPr id="304" name="TextBox 303"/>
              <p:cNvSpPr txBox="1"/>
              <p:nvPr/>
            </p:nvSpPr>
            <p:spPr>
              <a:xfrm>
                <a:off x="1156020" y="2248829"/>
                <a:ext cx="704429" cy="186604"/>
              </a:xfrm>
              <a:prstGeom prst="rect">
                <a:avLst/>
              </a:prstGeom>
              <a:solidFill>
                <a:srgbClr val="00BCF2"/>
              </a:solidFill>
              <a:ln w="6350">
                <a:solidFill>
                  <a:srgbClr val="FFFFFF"/>
                </a:solidFill>
                <a:miter lim="800000"/>
              </a:ln>
            </p:spPr>
            <p:txBody>
              <a:bodyPr wrap="square" lIns="46598" tIns="46598" rIns="46598" bIns="46598" rtlCol="0" anchor="ctr">
                <a:noAutofit/>
              </a:bodyPr>
              <a:lstStyle>
                <a:defPPr>
                  <a:defRPr lang="en-US"/>
                </a:defPPr>
                <a:lvl1pPr algn="ctr" defTabSz="932239">
                  <a:lnSpc>
                    <a:spcPct val="90000"/>
                  </a:lnSpc>
                  <a:spcAft>
                    <a:spcPts val="612"/>
                  </a:spcAft>
                  <a:defRPr sz="816" b="1" kern="0">
                    <a:solidFill>
                      <a:schemeClr val="bg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dirty="0"/>
                  <a:t>Container</a:t>
                </a:r>
              </a:p>
            </p:txBody>
          </p:sp>
          <p:sp>
            <p:nvSpPr>
              <p:cNvPr id="305" name="Rectangle 304"/>
              <p:cNvSpPr/>
              <p:nvPr/>
            </p:nvSpPr>
            <p:spPr bwMode="auto">
              <a:xfrm>
                <a:off x="1156020" y="2435433"/>
                <a:ext cx="704429" cy="665890"/>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388" tIns="149111" rIns="186388" bIns="149111" numCol="1" spcCol="0" rtlCol="0" fromWordArt="0" anchor="ctr" anchorCtr="0" forceAA="0" compatLnSpc="1">
                <a:prstTxWarp prst="textNoShape">
                  <a:avLst/>
                </a:prstTxWarp>
                <a:noAutofit/>
              </a:bodyPr>
              <a:lstStyle/>
              <a:p>
                <a:pPr defTabSz="950116" fontAlgn="base">
                  <a:lnSpc>
                    <a:spcPct val="90000"/>
                  </a:lnSpc>
                  <a:spcBef>
                    <a:spcPct val="0"/>
                  </a:spcBef>
                  <a:spcAft>
                    <a:spcPct val="0"/>
                  </a:spcAft>
                  <a:defRPr/>
                </a:pPr>
                <a:endParaRPr lang="en-US" sz="1632" kern="0" dirty="0">
                  <a:solidFill>
                    <a:srgbClr val="FFFFFF"/>
                  </a:solidFill>
                  <a:ea typeface="Segoe UI" pitchFamily="34" charset="0"/>
                  <a:cs typeface="Segoe UI" pitchFamily="34" charset="0"/>
                </a:endParaRPr>
              </a:p>
            </p:txBody>
          </p:sp>
          <p:grpSp>
            <p:nvGrpSpPr>
              <p:cNvPr id="306" name="Group 305"/>
              <p:cNvGrpSpPr/>
              <p:nvPr/>
            </p:nvGrpSpPr>
            <p:grpSpPr>
              <a:xfrm>
                <a:off x="1282952" y="2590867"/>
                <a:ext cx="471171" cy="380335"/>
                <a:chOff x="4406091" y="6049087"/>
                <a:chExt cx="3960813" cy="3197225"/>
              </a:xfrm>
              <a:solidFill>
                <a:schemeClr val="tx2"/>
              </a:solidFill>
            </p:grpSpPr>
            <p:sp>
              <p:nvSpPr>
                <p:cNvPr id="307" name="Freeform 24"/>
                <p:cNvSpPr>
                  <a:spLocks noEditPoints="1"/>
                </p:cNvSpPr>
                <p:nvPr/>
              </p:nvSpPr>
              <p:spPr bwMode="auto">
                <a:xfrm>
                  <a:off x="4406091" y="6049087"/>
                  <a:ext cx="2847975" cy="2813050"/>
                </a:xfrm>
                <a:custGeom>
                  <a:avLst/>
                  <a:gdLst>
                    <a:gd name="T0" fmla="*/ 744 w 757"/>
                    <a:gd name="T1" fmla="*/ 466 h 748"/>
                    <a:gd name="T2" fmla="*/ 755 w 757"/>
                    <a:gd name="T3" fmla="*/ 399 h 748"/>
                    <a:gd name="T4" fmla="*/ 739 w 757"/>
                    <a:gd name="T5" fmla="*/ 373 h 748"/>
                    <a:gd name="T6" fmla="*/ 644 w 757"/>
                    <a:gd name="T7" fmla="*/ 341 h 748"/>
                    <a:gd name="T8" fmla="*/ 638 w 757"/>
                    <a:gd name="T9" fmla="*/ 309 h 748"/>
                    <a:gd name="T10" fmla="*/ 716 w 757"/>
                    <a:gd name="T11" fmla="*/ 245 h 748"/>
                    <a:gd name="T12" fmla="*/ 721 w 757"/>
                    <a:gd name="T13" fmla="*/ 215 h 748"/>
                    <a:gd name="T14" fmla="*/ 687 w 757"/>
                    <a:gd name="T15" fmla="*/ 157 h 748"/>
                    <a:gd name="T16" fmla="*/ 658 w 757"/>
                    <a:gd name="T17" fmla="*/ 146 h 748"/>
                    <a:gd name="T18" fmla="*/ 565 w 757"/>
                    <a:gd name="T19" fmla="*/ 181 h 748"/>
                    <a:gd name="T20" fmla="*/ 536 w 757"/>
                    <a:gd name="T21" fmla="*/ 157 h 748"/>
                    <a:gd name="T22" fmla="*/ 556 w 757"/>
                    <a:gd name="T23" fmla="*/ 55 h 748"/>
                    <a:gd name="T24" fmla="*/ 541 w 757"/>
                    <a:gd name="T25" fmla="*/ 28 h 748"/>
                    <a:gd name="T26" fmla="*/ 477 w 757"/>
                    <a:gd name="T27" fmla="*/ 5 h 748"/>
                    <a:gd name="T28" fmla="*/ 449 w 757"/>
                    <a:gd name="T29" fmla="*/ 15 h 748"/>
                    <a:gd name="T30" fmla="*/ 397 w 757"/>
                    <a:gd name="T31" fmla="*/ 106 h 748"/>
                    <a:gd name="T32" fmla="*/ 378 w 757"/>
                    <a:gd name="T33" fmla="*/ 105 h 748"/>
                    <a:gd name="T34" fmla="*/ 362 w 757"/>
                    <a:gd name="T35" fmla="*/ 106 h 748"/>
                    <a:gd name="T36" fmla="*/ 311 w 757"/>
                    <a:gd name="T37" fmla="*/ 15 h 748"/>
                    <a:gd name="T38" fmla="*/ 282 w 757"/>
                    <a:gd name="T39" fmla="*/ 4 h 748"/>
                    <a:gd name="T40" fmla="*/ 218 w 757"/>
                    <a:gd name="T41" fmla="*/ 27 h 748"/>
                    <a:gd name="T42" fmla="*/ 203 w 757"/>
                    <a:gd name="T43" fmla="*/ 54 h 748"/>
                    <a:gd name="T44" fmla="*/ 222 w 757"/>
                    <a:gd name="T45" fmla="*/ 156 h 748"/>
                    <a:gd name="T46" fmla="*/ 192 w 757"/>
                    <a:gd name="T47" fmla="*/ 181 h 748"/>
                    <a:gd name="T48" fmla="*/ 103 w 757"/>
                    <a:gd name="T49" fmla="*/ 145 h 748"/>
                    <a:gd name="T50" fmla="*/ 74 w 757"/>
                    <a:gd name="T51" fmla="*/ 155 h 748"/>
                    <a:gd name="T52" fmla="*/ 39 w 757"/>
                    <a:gd name="T53" fmla="*/ 213 h 748"/>
                    <a:gd name="T54" fmla="*/ 44 w 757"/>
                    <a:gd name="T55" fmla="*/ 243 h 748"/>
                    <a:gd name="T56" fmla="*/ 119 w 757"/>
                    <a:gd name="T57" fmla="*/ 307 h 748"/>
                    <a:gd name="T58" fmla="*/ 113 w 757"/>
                    <a:gd name="T59" fmla="*/ 341 h 748"/>
                    <a:gd name="T60" fmla="*/ 17 w 757"/>
                    <a:gd name="T61" fmla="*/ 373 h 748"/>
                    <a:gd name="T62" fmla="*/ 2 w 757"/>
                    <a:gd name="T63" fmla="*/ 400 h 748"/>
                    <a:gd name="T64" fmla="*/ 13 w 757"/>
                    <a:gd name="T65" fmla="*/ 466 h 748"/>
                    <a:gd name="T66" fmla="*/ 37 w 757"/>
                    <a:gd name="T67" fmla="*/ 486 h 748"/>
                    <a:gd name="T68" fmla="*/ 136 w 757"/>
                    <a:gd name="T69" fmla="*/ 486 h 748"/>
                    <a:gd name="T70" fmla="*/ 154 w 757"/>
                    <a:gd name="T71" fmla="*/ 519 h 748"/>
                    <a:gd name="T72" fmla="*/ 102 w 757"/>
                    <a:gd name="T73" fmla="*/ 604 h 748"/>
                    <a:gd name="T74" fmla="*/ 107 w 757"/>
                    <a:gd name="T75" fmla="*/ 634 h 748"/>
                    <a:gd name="T76" fmla="*/ 158 w 757"/>
                    <a:gd name="T77" fmla="*/ 678 h 748"/>
                    <a:gd name="T78" fmla="*/ 189 w 757"/>
                    <a:gd name="T79" fmla="*/ 679 h 748"/>
                    <a:gd name="T80" fmla="*/ 265 w 757"/>
                    <a:gd name="T81" fmla="*/ 615 h 748"/>
                    <a:gd name="T82" fmla="*/ 303 w 757"/>
                    <a:gd name="T83" fmla="*/ 629 h 748"/>
                    <a:gd name="T84" fmla="*/ 318 w 757"/>
                    <a:gd name="T85" fmla="*/ 729 h 748"/>
                    <a:gd name="T86" fmla="*/ 342 w 757"/>
                    <a:gd name="T87" fmla="*/ 748 h 748"/>
                    <a:gd name="T88" fmla="*/ 409 w 757"/>
                    <a:gd name="T89" fmla="*/ 748 h 748"/>
                    <a:gd name="T90" fmla="*/ 433 w 757"/>
                    <a:gd name="T91" fmla="*/ 729 h 748"/>
                    <a:gd name="T92" fmla="*/ 450 w 757"/>
                    <a:gd name="T93" fmla="*/ 631 h 748"/>
                    <a:gd name="T94" fmla="*/ 489 w 757"/>
                    <a:gd name="T95" fmla="*/ 617 h 748"/>
                    <a:gd name="T96" fmla="*/ 562 w 757"/>
                    <a:gd name="T97" fmla="*/ 680 h 748"/>
                    <a:gd name="T98" fmla="*/ 592 w 757"/>
                    <a:gd name="T99" fmla="*/ 680 h 748"/>
                    <a:gd name="T100" fmla="*/ 644 w 757"/>
                    <a:gd name="T101" fmla="*/ 636 h 748"/>
                    <a:gd name="T102" fmla="*/ 649 w 757"/>
                    <a:gd name="T103" fmla="*/ 606 h 748"/>
                    <a:gd name="T104" fmla="*/ 600 w 757"/>
                    <a:gd name="T105" fmla="*/ 522 h 748"/>
                    <a:gd name="T106" fmla="*/ 621 w 757"/>
                    <a:gd name="T107" fmla="*/ 486 h 748"/>
                    <a:gd name="T108" fmla="*/ 721 w 757"/>
                    <a:gd name="T109" fmla="*/ 486 h 748"/>
                    <a:gd name="T110" fmla="*/ 744 w 757"/>
                    <a:gd name="T111" fmla="*/ 466 h 748"/>
                    <a:gd name="T112" fmla="*/ 528 w 757"/>
                    <a:gd name="T113" fmla="*/ 373 h 748"/>
                    <a:gd name="T114" fmla="*/ 378 w 757"/>
                    <a:gd name="T115" fmla="*/ 522 h 748"/>
                    <a:gd name="T116" fmla="*/ 229 w 757"/>
                    <a:gd name="T117" fmla="*/ 373 h 748"/>
                    <a:gd name="T118" fmla="*/ 378 w 757"/>
                    <a:gd name="T119" fmla="*/ 223 h 748"/>
                    <a:gd name="T120" fmla="*/ 528 w 757"/>
                    <a:gd name="T121" fmla="*/ 373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7" h="748">
                      <a:moveTo>
                        <a:pt x="744" y="466"/>
                      </a:moveTo>
                      <a:cubicBezTo>
                        <a:pt x="755" y="399"/>
                        <a:pt x="755" y="399"/>
                        <a:pt x="755" y="399"/>
                      </a:cubicBezTo>
                      <a:cubicBezTo>
                        <a:pt x="757" y="388"/>
                        <a:pt x="750" y="377"/>
                        <a:pt x="739" y="373"/>
                      </a:cubicBezTo>
                      <a:cubicBezTo>
                        <a:pt x="644" y="341"/>
                        <a:pt x="644" y="341"/>
                        <a:pt x="644" y="341"/>
                      </a:cubicBezTo>
                      <a:cubicBezTo>
                        <a:pt x="643" y="330"/>
                        <a:pt x="641" y="319"/>
                        <a:pt x="638" y="309"/>
                      </a:cubicBezTo>
                      <a:cubicBezTo>
                        <a:pt x="716" y="245"/>
                        <a:pt x="716" y="245"/>
                        <a:pt x="716" y="245"/>
                      </a:cubicBezTo>
                      <a:cubicBezTo>
                        <a:pt x="725" y="238"/>
                        <a:pt x="727" y="225"/>
                        <a:pt x="721" y="215"/>
                      </a:cubicBezTo>
                      <a:cubicBezTo>
                        <a:pt x="687" y="157"/>
                        <a:pt x="687" y="157"/>
                        <a:pt x="687" y="157"/>
                      </a:cubicBezTo>
                      <a:cubicBezTo>
                        <a:pt x="681" y="147"/>
                        <a:pt x="669" y="142"/>
                        <a:pt x="658" y="146"/>
                      </a:cubicBezTo>
                      <a:cubicBezTo>
                        <a:pt x="565" y="181"/>
                        <a:pt x="565" y="181"/>
                        <a:pt x="565" y="181"/>
                      </a:cubicBezTo>
                      <a:cubicBezTo>
                        <a:pt x="556" y="172"/>
                        <a:pt x="547" y="164"/>
                        <a:pt x="536" y="157"/>
                      </a:cubicBezTo>
                      <a:cubicBezTo>
                        <a:pt x="556" y="55"/>
                        <a:pt x="556" y="55"/>
                        <a:pt x="556" y="55"/>
                      </a:cubicBezTo>
                      <a:cubicBezTo>
                        <a:pt x="558" y="43"/>
                        <a:pt x="552" y="32"/>
                        <a:pt x="541" y="28"/>
                      </a:cubicBezTo>
                      <a:cubicBezTo>
                        <a:pt x="477" y="5"/>
                        <a:pt x="477" y="5"/>
                        <a:pt x="477" y="5"/>
                      </a:cubicBezTo>
                      <a:cubicBezTo>
                        <a:pt x="467" y="1"/>
                        <a:pt x="455" y="5"/>
                        <a:pt x="449" y="15"/>
                      </a:cubicBezTo>
                      <a:cubicBezTo>
                        <a:pt x="397" y="106"/>
                        <a:pt x="397" y="106"/>
                        <a:pt x="397" y="106"/>
                      </a:cubicBezTo>
                      <a:cubicBezTo>
                        <a:pt x="391" y="105"/>
                        <a:pt x="385" y="105"/>
                        <a:pt x="378" y="105"/>
                      </a:cubicBezTo>
                      <a:cubicBezTo>
                        <a:pt x="373" y="105"/>
                        <a:pt x="367" y="105"/>
                        <a:pt x="362" y="106"/>
                      </a:cubicBezTo>
                      <a:cubicBezTo>
                        <a:pt x="311" y="15"/>
                        <a:pt x="311" y="15"/>
                        <a:pt x="311" y="15"/>
                      </a:cubicBezTo>
                      <a:cubicBezTo>
                        <a:pt x="305" y="4"/>
                        <a:pt x="293" y="0"/>
                        <a:pt x="282" y="4"/>
                      </a:cubicBezTo>
                      <a:cubicBezTo>
                        <a:pt x="218" y="27"/>
                        <a:pt x="218" y="27"/>
                        <a:pt x="218" y="27"/>
                      </a:cubicBezTo>
                      <a:cubicBezTo>
                        <a:pt x="208" y="31"/>
                        <a:pt x="201" y="42"/>
                        <a:pt x="203" y="54"/>
                      </a:cubicBezTo>
                      <a:cubicBezTo>
                        <a:pt x="222" y="156"/>
                        <a:pt x="222" y="156"/>
                        <a:pt x="222" y="156"/>
                      </a:cubicBezTo>
                      <a:cubicBezTo>
                        <a:pt x="211" y="163"/>
                        <a:pt x="201" y="172"/>
                        <a:pt x="192" y="181"/>
                      </a:cubicBezTo>
                      <a:cubicBezTo>
                        <a:pt x="103" y="145"/>
                        <a:pt x="103" y="145"/>
                        <a:pt x="103" y="145"/>
                      </a:cubicBezTo>
                      <a:cubicBezTo>
                        <a:pt x="92" y="141"/>
                        <a:pt x="80" y="145"/>
                        <a:pt x="74" y="155"/>
                      </a:cubicBezTo>
                      <a:cubicBezTo>
                        <a:pt x="39" y="213"/>
                        <a:pt x="39" y="213"/>
                        <a:pt x="39" y="213"/>
                      </a:cubicBezTo>
                      <a:cubicBezTo>
                        <a:pt x="33" y="223"/>
                        <a:pt x="35" y="235"/>
                        <a:pt x="44" y="243"/>
                      </a:cubicBezTo>
                      <a:cubicBezTo>
                        <a:pt x="119" y="307"/>
                        <a:pt x="119" y="307"/>
                        <a:pt x="119" y="307"/>
                      </a:cubicBezTo>
                      <a:cubicBezTo>
                        <a:pt x="116" y="318"/>
                        <a:pt x="114" y="329"/>
                        <a:pt x="113" y="341"/>
                      </a:cubicBezTo>
                      <a:cubicBezTo>
                        <a:pt x="17" y="373"/>
                        <a:pt x="17" y="373"/>
                        <a:pt x="17" y="373"/>
                      </a:cubicBezTo>
                      <a:cubicBezTo>
                        <a:pt x="6" y="377"/>
                        <a:pt x="0" y="388"/>
                        <a:pt x="2" y="400"/>
                      </a:cubicBezTo>
                      <a:cubicBezTo>
                        <a:pt x="13" y="466"/>
                        <a:pt x="13" y="466"/>
                        <a:pt x="13" y="466"/>
                      </a:cubicBezTo>
                      <a:cubicBezTo>
                        <a:pt x="15" y="478"/>
                        <a:pt x="25" y="486"/>
                        <a:pt x="37" y="486"/>
                      </a:cubicBezTo>
                      <a:cubicBezTo>
                        <a:pt x="136" y="486"/>
                        <a:pt x="136" y="486"/>
                        <a:pt x="136" y="486"/>
                      </a:cubicBezTo>
                      <a:cubicBezTo>
                        <a:pt x="141" y="498"/>
                        <a:pt x="147" y="509"/>
                        <a:pt x="154" y="519"/>
                      </a:cubicBezTo>
                      <a:cubicBezTo>
                        <a:pt x="102" y="604"/>
                        <a:pt x="102" y="604"/>
                        <a:pt x="102" y="604"/>
                      </a:cubicBezTo>
                      <a:cubicBezTo>
                        <a:pt x="96" y="614"/>
                        <a:pt x="98" y="627"/>
                        <a:pt x="107" y="634"/>
                      </a:cubicBezTo>
                      <a:cubicBezTo>
                        <a:pt x="158" y="678"/>
                        <a:pt x="158" y="678"/>
                        <a:pt x="158" y="678"/>
                      </a:cubicBezTo>
                      <a:cubicBezTo>
                        <a:pt x="167" y="686"/>
                        <a:pt x="180" y="686"/>
                        <a:pt x="189" y="679"/>
                      </a:cubicBezTo>
                      <a:cubicBezTo>
                        <a:pt x="265" y="615"/>
                        <a:pt x="265" y="615"/>
                        <a:pt x="265" y="615"/>
                      </a:cubicBezTo>
                      <a:cubicBezTo>
                        <a:pt x="277" y="621"/>
                        <a:pt x="290" y="626"/>
                        <a:pt x="303" y="629"/>
                      </a:cubicBezTo>
                      <a:cubicBezTo>
                        <a:pt x="318" y="729"/>
                        <a:pt x="318" y="729"/>
                        <a:pt x="318" y="729"/>
                      </a:cubicBezTo>
                      <a:cubicBezTo>
                        <a:pt x="320" y="740"/>
                        <a:pt x="330" y="748"/>
                        <a:pt x="342" y="748"/>
                      </a:cubicBezTo>
                      <a:cubicBezTo>
                        <a:pt x="409" y="748"/>
                        <a:pt x="409" y="748"/>
                        <a:pt x="409" y="748"/>
                      </a:cubicBezTo>
                      <a:cubicBezTo>
                        <a:pt x="421" y="748"/>
                        <a:pt x="431" y="740"/>
                        <a:pt x="433" y="729"/>
                      </a:cubicBezTo>
                      <a:cubicBezTo>
                        <a:pt x="450" y="631"/>
                        <a:pt x="450" y="631"/>
                        <a:pt x="450" y="631"/>
                      </a:cubicBezTo>
                      <a:cubicBezTo>
                        <a:pt x="463" y="627"/>
                        <a:pt x="476" y="622"/>
                        <a:pt x="489" y="617"/>
                      </a:cubicBezTo>
                      <a:cubicBezTo>
                        <a:pt x="562" y="680"/>
                        <a:pt x="562" y="680"/>
                        <a:pt x="562" y="680"/>
                      </a:cubicBezTo>
                      <a:cubicBezTo>
                        <a:pt x="570" y="687"/>
                        <a:pt x="583" y="687"/>
                        <a:pt x="592" y="680"/>
                      </a:cubicBezTo>
                      <a:cubicBezTo>
                        <a:pt x="644" y="636"/>
                        <a:pt x="644" y="636"/>
                        <a:pt x="644" y="636"/>
                      </a:cubicBezTo>
                      <a:cubicBezTo>
                        <a:pt x="653" y="629"/>
                        <a:pt x="655" y="616"/>
                        <a:pt x="649" y="606"/>
                      </a:cubicBezTo>
                      <a:cubicBezTo>
                        <a:pt x="600" y="522"/>
                        <a:pt x="600" y="522"/>
                        <a:pt x="600" y="522"/>
                      </a:cubicBezTo>
                      <a:cubicBezTo>
                        <a:pt x="608" y="511"/>
                        <a:pt x="615" y="499"/>
                        <a:pt x="621" y="486"/>
                      </a:cubicBezTo>
                      <a:cubicBezTo>
                        <a:pt x="721" y="486"/>
                        <a:pt x="721" y="486"/>
                        <a:pt x="721" y="486"/>
                      </a:cubicBezTo>
                      <a:cubicBezTo>
                        <a:pt x="732" y="486"/>
                        <a:pt x="742" y="478"/>
                        <a:pt x="744" y="466"/>
                      </a:cubicBezTo>
                      <a:close/>
                      <a:moveTo>
                        <a:pt x="528" y="373"/>
                      </a:moveTo>
                      <a:cubicBezTo>
                        <a:pt x="528" y="455"/>
                        <a:pt x="461" y="522"/>
                        <a:pt x="378" y="522"/>
                      </a:cubicBezTo>
                      <a:cubicBezTo>
                        <a:pt x="296" y="522"/>
                        <a:pt x="229" y="455"/>
                        <a:pt x="229" y="373"/>
                      </a:cubicBezTo>
                      <a:cubicBezTo>
                        <a:pt x="229" y="290"/>
                        <a:pt x="296" y="223"/>
                        <a:pt x="378" y="223"/>
                      </a:cubicBezTo>
                      <a:cubicBezTo>
                        <a:pt x="461" y="223"/>
                        <a:pt x="528" y="290"/>
                        <a:pt x="528" y="3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94" tIns="46598" rIns="93194" bIns="46598" numCol="1" anchor="t" anchorCtr="0" compatLnSpc="1">
                  <a:prstTxWarp prst="textNoShape">
                    <a:avLst/>
                  </a:prstTxWarp>
                </a:bodyPr>
                <a:lstStyle/>
                <a:p>
                  <a:pPr defTabSz="931702">
                    <a:defRPr/>
                  </a:pPr>
                  <a:endParaRPr lang="en-US" sz="1836" kern="0">
                    <a:solidFill>
                      <a:srgbClr val="FFFFFF"/>
                    </a:solidFill>
                  </a:endParaRPr>
                </a:p>
              </p:txBody>
            </p:sp>
            <p:sp>
              <p:nvSpPr>
                <p:cNvPr id="314" name="Oval 25"/>
                <p:cNvSpPr>
                  <a:spLocks noChangeArrowheads="1"/>
                </p:cNvSpPr>
                <p:nvPr/>
              </p:nvSpPr>
              <p:spPr bwMode="auto">
                <a:xfrm>
                  <a:off x="5557028" y="7180975"/>
                  <a:ext cx="542925" cy="5413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94" tIns="46598" rIns="93194" bIns="46598" numCol="1" anchor="t" anchorCtr="0" compatLnSpc="1">
                  <a:prstTxWarp prst="textNoShape">
                    <a:avLst/>
                  </a:prstTxWarp>
                </a:bodyPr>
                <a:lstStyle/>
                <a:p>
                  <a:pPr defTabSz="931702">
                    <a:defRPr/>
                  </a:pPr>
                  <a:endParaRPr lang="en-US" sz="1836" kern="0">
                    <a:solidFill>
                      <a:srgbClr val="FFFFFF"/>
                    </a:solidFill>
                  </a:endParaRPr>
                </a:p>
              </p:txBody>
            </p:sp>
            <p:sp>
              <p:nvSpPr>
                <p:cNvPr id="315" name="Freeform 26"/>
                <p:cNvSpPr>
                  <a:spLocks noEditPoints="1"/>
                </p:cNvSpPr>
                <p:nvPr/>
              </p:nvSpPr>
              <p:spPr bwMode="auto">
                <a:xfrm>
                  <a:off x="6907991" y="7722312"/>
                  <a:ext cx="1458913" cy="1524000"/>
                </a:xfrm>
                <a:custGeom>
                  <a:avLst/>
                  <a:gdLst>
                    <a:gd name="T0" fmla="*/ 379 w 388"/>
                    <a:gd name="T1" fmla="*/ 137 h 405"/>
                    <a:gd name="T2" fmla="*/ 383 w 388"/>
                    <a:gd name="T3" fmla="*/ 118 h 405"/>
                    <a:gd name="T4" fmla="*/ 361 w 388"/>
                    <a:gd name="T5" fmla="*/ 81 h 405"/>
                    <a:gd name="T6" fmla="*/ 343 w 388"/>
                    <a:gd name="T7" fmla="*/ 74 h 405"/>
                    <a:gd name="T8" fmla="*/ 287 w 388"/>
                    <a:gd name="T9" fmla="*/ 94 h 405"/>
                    <a:gd name="T10" fmla="*/ 241 w 388"/>
                    <a:gd name="T11" fmla="*/ 68 h 405"/>
                    <a:gd name="T12" fmla="*/ 232 w 388"/>
                    <a:gd name="T13" fmla="*/ 12 h 405"/>
                    <a:gd name="T14" fmla="*/ 217 w 388"/>
                    <a:gd name="T15" fmla="*/ 0 h 405"/>
                    <a:gd name="T16" fmla="*/ 174 w 388"/>
                    <a:gd name="T17" fmla="*/ 0 h 405"/>
                    <a:gd name="T18" fmla="*/ 159 w 388"/>
                    <a:gd name="T19" fmla="*/ 12 h 405"/>
                    <a:gd name="T20" fmla="*/ 149 w 388"/>
                    <a:gd name="T21" fmla="*/ 68 h 405"/>
                    <a:gd name="T22" fmla="*/ 102 w 388"/>
                    <a:gd name="T23" fmla="*/ 95 h 405"/>
                    <a:gd name="T24" fmla="*/ 46 w 388"/>
                    <a:gd name="T25" fmla="*/ 74 h 405"/>
                    <a:gd name="T26" fmla="*/ 27 w 388"/>
                    <a:gd name="T27" fmla="*/ 81 h 405"/>
                    <a:gd name="T28" fmla="*/ 6 w 388"/>
                    <a:gd name="T29" fmla="*/ 118 h 405"/>
                    <a:gd name="T30" fmla="*/ 9 w 388"/>
                    <a:gd name="T31" fmla="*/ 137 h 405"/>
                    <a:gd name="T32" fmla="*/ 55 w 388"/>
                    <a:gd name="T33" fmla="*/ 175 h 405"/>
                    <a:gd name="T34" fmla="*/ 53 w 388"/>
                    <a:gd name="T35" fmla="*/ 202 h 405"/>
                    <a:gd name="T36" fmla="*/ 55 w 388"/>
                    <a:gd name="T37" fmla="*/ 227 h 405"/>
                    <a:gd name="T38" fmla="*/ 7 w 388"/>
                    <a:gd name="T39" fmla="*/ 266 h 405"/>
                    <a:gd name="T40" fmla="*/ 4 w 388"/>
                    <a:gd name="T41" fmla="*/ 285 h 405"/>
                    <a:gd name="T42" fmla="*/ 25 w 388"/>
                    <a:gd name="T43" fmla="*/ 322 h 405"/>
                    <a:gd name="T44" fmla="*/ 43 w 388"/>
                    <a:gd name="T45" fmla="*/ 329 h 405"/>
                    <a:gd name="T46" fmla="*/ 100 w 388"/>
                    <a:gd name="T47" fmla="*/ 308 h 405"/>
                    <a:gd name="T48" fmla="*/ 149 w 388"/>
                    <a:gd name="T49" fmla="*/ 337 h 405"/>
                    <a:gd name="T50" fmla="*/ 158 w 388"/>
                    <a:gd name="T51" fmla="*/ 392 h 405"/>
                    <a:gd name="T52" fmla="*/ 173 w 388"/>
                    <a:gd name="T53" fmla="*/ 405 h 405"/>
                    <a:gd name="T54" fmla="*/ 216 w 388"/>
                    <a:gd name="T55" fmla="*/ 405 h 405"/>
                    <a:gd name="T56" fmla="*/ 231 w 388"/>
                    <a:gd name="T57" fmla="*/ 392 h 405"/>
                    <a:gd name="T58" fmla="*/ 240 w 388"/>
                    <a:gd name="T59" fmla="*/ 337 h 405"/>
                    <a:gd name="T60" fmla="*/ 289 w 388"/>
                    <a:gd name="T61" fmla="*/ 309 h 405"/>
                    <a:gd name="T62" fmla="*/ 345 w 388"/>
                    <a:gd name="T63" fmla="*/ 329 h 405"/>
                    <a:gd name="T64" fmla="*/ 364 w 388"/>
                    <a:gd name="T65" fmla="*/ 322 h 405"/>
                    <a:gd name="T66" fmla="*/ 385 w 388"/>
                    <a:gd name="T67" fmla="*/ 285 h 405"/>
                    <a:gd name="T68" fmla="*/ 381 w 388"/>
                    <a:gd name="T69" fmla="*/ 266 h 405"/>
                    <a:gd name="T70" fmla="*/ 335 w 388"/>
                    <a:gd name="T71" fmla="*/ 228 h 405"/>
                    <a:gd name="T72" fmla="*/ 337 w 388"/>
                    <a:gd name="T73" fmla="*/ 202 h 405"/>
                    <a:gd name="T74" fmla="*/ 334 w 388"/>
                    <a:gd name="T75" fmla="*/ 174 h 405"/>
                    <a:gd name="T76" fmla="*/ 379 w 388"/>
                    <a:gd name="T77" fmla="*/ 137 h 405"/>
                    <a:gd name="T78" fmla="*/ 251 w 388"/>
                    <a:gd name="T79" fmla="*/ 202 h 405"/>
                    <a:gd name="T80" fmla="*/ 195 w 388"/>
                    <a:gd name="T81" fmla="*/ 259 h 405"/>
                    <a:gd name="T82" fmla="*/ 138 w 388"/>
                    <a:gd name="T83" fmla="*/ 202 h 405"/>
                    <a:gd name="T84" fmla="*/ 195 w 388"/>
                    <a:gd name="T85" fmla="*/ 145 h 405"/>
                    <a:gd name="T86" fmla="*/ 251 w 388"/>
                    <a:gd name="T87" fmla="*/ 20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8" h="405">
                      <a:moveTo>
                        <a:pt x="379" y="137"/>
                      </a:moveTo>
                      <a:cubicBezTo>
                        <a:pt x="385" y="133"/>
                        <a:pt x="386" y="124"/>
                        <a:pt x="383" y="118"/>
                      </a:cubicBezTo>
                      <a:cubicBezTo>
                        <a:pt x="361" y="81"/>
                        <a:pt x="361" y="81"/>
                        <a:pt x="361" y="81"/>
                      </a:cubicBezTo>
                      <a:cubicBezTo>
                        <a:pt x="357" y="74"/>
                        <a:pt x="350" y="72"/>
                        <a:pt x="343" y="74"/>
                      </a:cubicBezTo>
                      <a:cubicBezTo>
                        <a:pt x="287" y="94"/>
                        <a:pt x="287" y="94"/>
                        <a:pt x="287" y="94"/>
                      </a:cubicBezTo>
                      <a:cubicBezTo>
                        <a:pt x="274" y="83"/>
                        <a:pt x="258" y="74"/>
                        <a:pt x="241" y="68"/>
                      </a:cubicBezTo>
                      <a:cubicBezTo>
                        <a:pt x="232" y="12"/>
                        <a:pt x="232" y="12"/>
                        <a:pt x="232" y="12"/>
                      </a:cubicBezTo>
                      <a:cubicBezTo>
                        <a:pt x="231" y="5"/>
                        <a:pt x="224" y="0"/>
                        <a:pt x="217" y="0"/>
                      </a:cubicBezTo>
                      <a:cubicBezTo>
                        <a:pt x="174" y="0"/>
                        <a:pt x="174" y="0"/>
                        <a:pt x="174" y="0"/>
                      </a:cubicBezTo>
                      <a:cubicBezTo>
                        <a:pt x="166" y="0"/>
                        <a:pt x="160" y="5"/>
                        <a:pt x="159" y="12"/>
                      </a:cubicBezTo>
                      <a:cubicBezTo>
                        <a:pt x="149" y="68"/>
                        <a:pt x="149" y="68"/>
                        <a:pt x="149" y="68"/>
                      </a:cubicBezTo>
                      <a:cubicBezTo>
                        <a:pt x="132" y="74"/>
                        <a:pt x="116" y="83"/>
                        <a:pt x="102" y="95"/>
                      </a:cubicBezTo>
                      <a:cubicBezTo>
                        <a:pt x="46" y="74"/>
                        <a:pt x="46" y="74"/>
                        <a:pt x="46" y="74"/>
                      </a:cubicBezTo>
                      <a:cubicBezTo>
                        <a:pt x="39" y="72"/>
                        <a:pt x="31" y="74"/>
                        <a:pt x="27" y="81"/>
                      </a:cubicBezTo>
                      <a:cubicBezTo>
                        <a:pt x="6" y="118"/>
                        <a:pt x="6" y="118"/>
                        <a:pt x="6" y="118"/>
                      </a:cubicBezTo>
                      <a:cubicBezTo>
                        <a:pt x="2" y="124"/>
                        <a:pt x="3" y="133"/>
                        <a:pt x="9" y="137"/>
                      </a:cubicBezTo>
                      <a:cubicBezTo>
                        <a:pt x="55" y="175"/>
                        <a:pt x="55" y="175"/>
                        <a:pt x="55" y="175"/>
                      </a:cubicBezTo>
                      <a:cubicBezTo>
                        <a:pt x="54" y="184"/>
                        <a:pt x="53" y="193"/>
                        <a:pt x="53" y="202"/>
                      </a:cubicBezTo>
                      <a:cubicBezTo>
                        <a:pt x="53" y="211"/>
                        <a:pt x="53" y="219"/>
                        <a:pt x="55" y="227"/>
                      </a:cubicBezTo>
                      <a:cubicBezTo>
                        <a:pt x="7" y="266"/>
                        <a:pt x="7" y="266"/>
                        <a:pt x="7" y="266"/>
                      </a:cubicBezTo>
                      <a:cubicBezTo>
                        <a:pt x="2" y="270"/>
                        <a:pt x="0" y="278"/>
                        <a:pt x="4" y="285"/>
                      </a:cubicBezTo>
                      <a:cubicBezTo>
                        <a:pt x="25" y="322"/>
                        <a:pt x="25" y="322"/>
                        <a:pt x="25" y="322"/>
                      </a:cubicBezTo>
                      <a:cubicBezTo>
                        <a:pt x="28" y="329"/>
                        <a:pt x="36" y="332"/>
                        <a:pt x="43" y="329"/>
                      </a:cubicBezTo>
                      <a:cubicBezTo>
                        <a:pt x="100" y="308"/>
                        <a:pt x="100" y="308"/>
                        <a:pt x="100" y="308"/>
                      </a:cubicBezTo>
                      <a:cubicBezTo>
                        <a:pt x="114" y="321"/>
                        <a:pt x="131" y="330"/>
                        <a:pt x="149" y="337"/>
                      </a:cubicBezTo>
                      <a:cubicBezTo>
                        <a:pt x="158" y="392"/>
                        <a:pt x="158" y="392"/>
                        <a:pt x="158" y="392"/>
                      </a:cubicBezTo>
                      <a:cubicBezTo>
                        <a:pt x="159" y="399"/>
                        <a:pt x="165" y="405"/>
                        <a:pt x="173" y="405"/>
                      </a:cubicBezTo>
                      <a:cubicBezTo>
                        <a:pt x="216" y="405"/>
                        <a:pt x="216" y="405"/>
                        <a:pt x="216" y="405"/>
                      </a:cubicBezTo>
                      <a:cubicBezTo>
                        <a:pt x="223" y="405"/>
                        <a:pt x="229" y="399"/>
                        <a:pt x="231" y="392"/>
                      </a:cubicBezTo>
                      <a:cubicBezTo>
                        <a:pt x="240" y="337"/>
                        <a:pt x="240" y="337"/>
                        <a:pt x="240" y="337"/>
                      </a:cubicBezTo>
                      <a:cubicBezTo>
                        <a:pt x="258" y="331"/>
                        <a:pt x="275" y="321"/>
                        <a:pt x="289" y="309"/>
                      </a:cubicBezTo>
                      <a:cubicBezTo>
                        <a:pt x="345" y="329"/>
                        <a:pt x="345" y="329"/>
                        <a:pt x="345" y="329"/>
                      </a:cubicBezTo>
                      <a:cubicBezTo>
                        <a:pt x="352" y="332"/>
                        <a:pt x="360" y="329"/>
                        <a:pt x="364" y="322"/>
                      </a:cubicBezTo>
                      <a:cubicBezTo>
                        <a:pt x="385" y="285"/>
                        <a:pt x="385" y="285"/>
                        <a:pt x="385" y="285"/>
                      </a:cubicBezTo>
                      <a:cubicBezTo>
                        <a:pt x="388" y="278"/>
                        <a:pt x="387" y="270"/>
                        <a:pt x="381" y="266"/>
                      </a:cubicBezTo>
                      <a:cubicBezTo>
                        <a:pt x="335" y="228"/>
                        <a:pt x="335" y="228"/>
                        <a:pt x="335" y="228"/>
                      </a:cubicBezTo>
                      <a:cubicBezTo>
                        <a:pt x="336" y="220"/>
                        <a:pt x="337" y="211"/>
                        <a:pt x="337" y="202"/>
                      </a:cubicBezTo>
                      <a:cubicBezTo>
                        <a:pt x="337" y="193"/>
                        <a:pt x="336" y="183"/>
                        <a:pt x="334" y="174"/>
                      </a:cubicBezTo>
                      <a:lnTo>
                        <a:pt x="379" y="137"/>
                      </a:lnTo>
                      <a:close/>
                      <a:moveTo>
                        <a:pt x="251" y="202"/>
                      </a:moveTo>
                      <a:cubicBezTo>
                        <a:pt x="251" y="233"/>
                        <a:pt x="226" y="259"/>
                        <a:pt x="195" y="259"/>
                      </a:cubicBezTo>
                      <a:cubicBezTo>
                        <a:pt x="163" y="259"/>
                        <a:pt x="138" y="233"/>
                        <a:pt x="138" y="202"/>
                      </a:cubicBezTo>
                      <a:cubicBezTo>
                        <a:pt x="138" y="171"/>
                        <a:pt x="163" y="145"/>
                        <a:pt x="195" y="145"/>
                      </a:cubicBezTo>
                      <a:cubicBezTo>
                        <a:pt x="226" y="145"/>
                        <a:pt x="251" y="171"/>
                        <a:pt x="251" y="2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94" tIns="46598" rIns="93194" bIns="46598" numCol="1" anchor="t" anchorCtr="0" compatLnSpc="1">
                  <a:prstTxWarp prst="textNoShape">
                    <a:avLst/>
                  </a:prstTxWarp>
                </a:bodyPr>
                <a:lstStyle/>
                <a:p>
                  <a:pPr defTabSz="931702">
                    <a:defRPr/>
                  </a:pPr>
                  <a:endParaRPr lang="en-US" sz="1836" kern="0">
                    <a:solidFill>
                      <a:srgbClr val="FFFFFF"/>
                    </a:solidFill>
                  </a:endParaRPr>
                </a:p>
              </p:txBody>
            </p:sp>
          </p:grpSp>
        </p:grpSp>
        <p:grpSp>
          <p:nvGrpSpPr>
            <p:cNvPr id="285" name="Group 284"/>
            <p:cNvGrpSpPr/>
            <p:nvPr/>
          </p:nvGrpSpPr>
          <p:grpSpPr>
            <a:xfrm>
              <a:off x="6364803" y="-408003"/>
              <a:ext cx="605131" cy="732326"/>
              <a:chOff x="1156020" y="2248829"/>
              <a:chExt cx="704429" cy="852495"/>
            </a:xfrm>
          </p:grpSpPr>
          <p:sp>
            <p:nvSpPr>
              <p:cNvPr id="298" name="TextBox 297"/>
              <p:cNvSpPr txBox="1"/>
              <p:nvPr/>
            </p:nvSpPr>
            <p:spPr>
              <a:xfrm>
                <a:off x="1156020" y="2248829"/>
                <a:ext cx="704429" cy="186604"/>
              </a:xfrm>
              <a:prstGeom prst="rect">
                <a:avLst/>
              </a:prstGeom>
              <a:solidFill>
                <a:srgbClr val="00BCF2"/>
              </a:solidFill>
              <a:ln w="6350">
                <a:solidFill>
                  <a:srgbClr val="FFFFFF"/>
                </a:solidFill>
                <a:miter lim="800000"/>
              </a:ln>
            </p:spPr>
            <p:txBody>
              <a:bodyPr wrap="square" lIns="46598" tIns="46598" rIns="46598" bIns="46598" rtlCol="0" anchor="ctr">
                <a:noAutofit/>
              </a:bodyPr>
              <a:lstStyle>
                <a:defPPr>
                  <a:defRPr lang="en-US"/>
                </a:defPPr>
                <a:lvl1pPr algn="ctr" defTabSz="932239">
                  <a:lnSpc>
                    <a:spcPct val="90000"/>
                  </a:lnSpc>
                  <a:spcAft>
                    <a:spcPts val="612"/>
                  </a:spcAft>
                  <a:defRPr sz="816" b="1" kern="0">
                    <a:solidFill>
                      <a:schemeClr val="bg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dirty="0"/>
                  <a:t>Container</a:t>
                </a:r>
              </a:p>
            </p:txBody>
          </p:sp>
          <p:sp>
            <p:nvSpPr>
              <p:cNvPr id="299" name="Rectangle 298"/>
              <p:cNvSpPr/>
              <p:nvPr/>
            </p:nvSpPr>
            <p:spPr bwMode="auto">
              <a:xfrm>
                <a:off x="1156020" y="2435433"/>
                <a:ext cx="704429" cy="665891"/>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388" tIns="149111" rIns="186388" bIns="149111" numCol="1" spcCol="0" rtlCol="0" fromWordArt="0" anchor="ctr" anchorCtr="0" forceAA="0" compatLnSpc="1">
                <a:prstTxWarp prst="textNoShape">
                  <a:avLst/>
                </a:prstTxWarp>
                <a:noAutofit/>
              </a:bodyPr>
              <a:lstStyle/>
              <a:p>
                <a:pPr defTabSz="950116" fontAlgn="base">
                  <a:lnSpc>
                    <a:spcPct val="90000"/>
                  </a:lnSpc>
                  <a:spcBef>
                    <a:spcPct val="0"/>
                  </a:spcBef>
                  <a:spcAft>
                    <a:spcPct val="0"/>
                  </a:spcAft>
                  <a:defRPr/>
                </a:pPr>
                <a:endParaRPr lang="en-US" sz="1632" kern="0" dirty="0">
                  <a:solidFill>
                    <a:srgbClr val="FFFFFF"/>
                  </a:solidFill>
                  <a:ea typeface="Segoe UI" pitchFamily="34" charset="0"/>
                  <a:cs typeface="Segoe UI" pitchFamily="34" charset="0"/>
                </a:endParaRPr>
              </a:p>
            </p:txBody>
          </p:sp>
          <p:grpSp>
            <p:nvGrpSpPr>
              <p:cNvPr id="300" name="Group 299"/>
              <p:cNvGrpSpPr/>
              <p:nvPr/>
            </p:nvGrpSpPr>
            <p:grpSpPr>
              <a:xfrm>
                <a:off x="1282952" y="2590867"/>
                <a:ext cx="471171" cy="380335"/>
                <a:chOff x="4406091" y="6049087"/>
                <a:chExt cx="3960813" cy="3197225"/>
              </a:xfrm>
              <a:solidFill>
                <a:schemeClr val="tx2"/>
              </a:solidFill>
            </p:grpSpPr>
            <p:sp>
              <p:nvSpPr>
                <p:cNvPr id="301" name="Freeform 24"/>
                <p:cNvSpPr>
                  <a:spLocks noEditPoints="1"/>
                </p:cNvSpPr>
                <p:nvPr/>
              </p:nvSpPr>
              <p:spPr bwMode="auto">
                <a:xfrm>
                  <a:off x="4406091" y="6049087"/>
                  <a:ext cx="2847975" cy="2813050"/>
                </a:xfrm>
                <a:custGeom>
                  <a:avLst/>
                  <a:gdLst>
                    <a:gd name="T0" fmla="*/ 744 w 757"/>
                    <a:gd name="T1" fmla="*/ 466 h 748"/>
                    <a:gd name="T2" fmla="*/ 755 w 757"/>
                    <a:gd name="T3" fmla="*/ 399 h 748"/>
                    <a:gd name="T4" fmla="*/ 739 w 757"/>
                    <a:gd name="T5" fmla="*/ 373 h 748"/>
                    <a:gd name="T6" fmla="*/ 644 w 757"/>
                    <a:gd name="T7" fmla="*/ 341 h 748"/>
                    <a:gd name="T8" fmla="*/ 638 w 757"/>
                    <a:gd name="T9" fmla="*/ 309 h 748"/>
                    <a:gd name="T10" fmla="*/ 716 w 757"/>
                    <a:gd name="T11" fmla="*/ 245 h 748"/>
                    <a:gd name="T12" fmla="*/ 721 w 757"/>
                    <a:gd name="T13" fmla="*/ 215 h 748"/>
                    <a:gd name="T14" fmla="*/ 687 w 757"/>
                    <a:gd name="T15" fmla="*/ 157 h 748"/>
                    <a:gd name="T16" fmla="*/ 658 w 757"/>
                    <a:gd name="T17" fmla="*/ 146 h 748"/>
                    <a:gd name="T18" fmla="*/ 565 w 757"/>
                    <a:gd name="T19" fmla="*/ 181 h 748"/>
                    <a:gd name="T20" fmla="*/ 536 w 757"/>
                    <a:gd name="T21" fmla="*/ 157 h 748"/>
                    <a:gd name="T22" fmla="*/ 556 w 757"/>
                    <a:gd name="T23" fmla="*/ 55 h 748"/>
                    <a:gd name="T24" fmla="*/ 541 w 757"/>
                    <a:gd name="T25" fmla="*/ 28 h 748"/>
                    <a:gd name="T26" fmla="*/ 477 w 757"/>
                    <a:gd name="T27" fmla="*/ 5 h 748"/>
                    <a:gd name="T28" fmla="*/ 449 w 757"/>
                    <a:gd name="T29" fmla="*/ 15 h 748"/>
                    <a:gd name="T30" fmla="*/ 397 w 757"/>
                    <a:gd name="T31" fmla="*/ 106 h 748"/>
                    <a:gd name="T32" fmla="*/ 378 w 757"/>
                    <a:gd name="T33" fmla="*/ 105 h 748"/>
                    <a:gd name="T34" fmla="*/ 362 w 757"/>
                    <a:gd name="T35" fmla="*/ 106 h 748"/>
                    <a:gd name="T36" fmla="*/ 311 w 757"/>
                    <a:gd name="T37" fmla="*/ 15 h 748"/>
                    <a:gd name="T38" fmla="*/ 282 w 757"/>
                    <a:gd name="T39" fmla="*/ 4 h 748"/>
                    <a:gd name="T40" fmla="*/ 218 w 757"/>
                    <a:gd name="T41" fmla="*/ 27 h 748"/>
                    <a:gd name="T42" fmla="*/ 203 w 757"/>
                    <a:gd name="T43" fmla="*/ 54 h 748"/>
                    <a:gd name="T44" fmla="*/ 222 w 757"/>
                    <a:gd name="T45" fmla="*/ 156 h 748"/>
                    <a:gd name="T46" fmla="*/ 192 w 757"/>
                    <a:gd name="T47" fmla="*/ 181 h 748"/>
                    <a:gd name="T48" fmla="*/ 103 w 757"/>
                    <a:gd name="T49" fmla="*/ 145 h 748"/>
                    <a:gd name="T50" fmla="*/ 74 w 757"/>
                    <a:gd name="T51" fmla="*/ 155 h 748"/>
                    <a:gd name="T52" fmla="*/ 39 w 757"/>
                    <a:gd name="T53" fmla="*/ 213 h 748"/>
                    <a:gd name="T54" fmla="*/ 44 w 757"/>
                    <a:gd name="T55" fmla="*/ 243 h 748"/>
                    <a:gd name="T56" fmla="*/ 119 w 757"/>
                    <a:gd name="T57" fmla="*/ 307 h 748"/>
                    <a:gd name="T58" fmla="*/ 113 w 757"/>
                    <a:gd name="T59" fmla="*/ 341 h 748"/>
                    <a:gd name="T60" fmla="*/ 17 w 757"/>
                    <a:gd name="T61" fmla="*/ 373 h 748"/>
                    <a:gd name="T62" fmla="*/ 2 w 757"/>
                    <a:gd name="T63" fmla="*/ 400 h 748"/>
                    <a:gd name="T64" fmla="*/ 13 w 757"/>
                    <a:gd name="T65" fmla="*/ 466 h 748"/>
                    <a:gd name="T66" fmla="*/ 37 w 757"/>
                    <a:gd name="T67" fmla="*/ 486 h 748"/>
                    <a:gd name="T68" fmla="*/ 136 w 757"/>
                    <a:gd name="T69" fmla="*/ 486 h 748"/>
                    <a:gd name="T70" fmla="*/ 154 w 757"/>
                    <a:gd name="T71" fmla="*/ 519 h 748"/>
                    <a:gd name="T72" fmla="*/ 102 w 757"/>
                    <a:gd name="T73" fmla="*/ 604 h 748"/>
                    <a:gd name="T74" fmla="*/ 107 w 757"/>
                    <a:gd name="T75" fmla="*/ 634 h 748"/>
                    <a:gd name="T76" fmla="*/ 158 w 757"/>
                    <a:gd name="T77" fmla="*/ 678 h 748"/>
                    <a:gd name="T78" fmla="*/ 189 w 757"/>
                    <a:gd name="T79" fmla="*/ 679 h 748"/>
                    <a:gd name="T80" fmla="*/ 265 w 757"/>
                    <a:gd name="T81" fmla="*/ 615 h 748"/>
                    <a:gd name="T82" fmla="*/ 303 w 757"/>
                    <a:gd name="T83" fmla="*/ 629 h 748"/>
                    <a:gd name="T84" fmla="*/ 318 w 757"/>
                    <a:gd name="T85" fmla="*/ 729 h 748"/>
                    <a:gd name="T86" fmla="*/ 342 w 757"/>
                    <a:gd name="T87" fmla="*/ 748 h 748"/>
                    <a:gd name="T88" fmla="*/ 409 w 757"/>
                    <a:gd name="T89" fmla="*/ 748 h 748"/>
                    <a:gd name="T90" fmla="*/ 433 w 757"/>
                    <a:gd name="T91" fmla="*/ 729 h 748"/>
                    <a:gd name="T92" fmla="*/ 450 w 757"/>
                    <a:gd name="T93" fmla="*/ 631 h 748"/>
                    <a:gd name="T94" fmla="*/ 489 w 757"/>
                    <a:gd name="T95" fmla="*/ 617 h 748"/>
                    <a:gd name="T96" fmla="*/ 562 w 757"/>
                    <a:gd name="T97" fmla="*/ 680 h 748"/>
                    <a:gd name="T98" fmla="*/ 592 w 757"/>
                    <a:gd name="T99" fmla="*/ 680 h 748"/>
                    <a:gd name="T100" fmla="*/ 644 w 757"/>
                    <a:gd name="T101" fmla="*/ 636 h 748"/>
                    <a:gd name="T102" fmla="*/ 649 w 757"/>
                    <a:gd name="T103" fmla="*/ 606 h 748"/>
                    <a:gd name="T104" fmla="*/ 600 w 757"/>
                    <a:gd name="T105" fmla="*/ 522 h 748"/>
                    <a:gd name="T106" fmla="*/ 621 w 757"/>
                    <a:gd name="T107" fmla="*/ 486 h 748"/>
                    <a:gd name="T108" fmla="*/ 721 w 757"/>
                    <a:gd name="T109" fmla="*/ 486 h 748"/>
                    <a:gd name="T110" fmla="*/ 744 w 757"/>
                    <a:gd name="T111" fmla="*/ 466 h 748"/>
                    <a:gd name="T112" fmla="*/ 528 w 757"/>
                    <a:gd name="T113" fmla="*/ 373 h 748"/>
                    <a:gd name="T114" fmla="*/ 378 w 757"/>
                    <a:gd name="T115" fmla="*/ 522 h 748"/>
                    <a:gd name="T116" fmla="*/ 229 w 757"/>
                    <a:gd name="T117" fmla="*/ 373 h 748"/>
                    <a:gd name="T118" fmla="*/ 378 w 757"/>
                    <a:gd name="T119" fmla="*/ 223 h 748"/>
                    <a:gd name="T120" fmla="*/ 528 w 757"/>
                    <a:gd name="T121" fmla="*/ 373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7" h="748">
                      <a:moveTo>
                        <a:pt x="744" y="466"/>
                      </a:moveTo>
                      <a:cubicBezTo>
                        <a:pt x="755" y="399"/>
                        <a:pt x="755" y="399"/>
                        <a:pt x="755" y="399"/>
                      </a:cubicBezTo>
                      <a:cubicBezTo>
                        <a:pt x="757" y="388"/>
                        <a:pt x="750" y="377"/>
                        <a:pt x="739" y="373"/>
                      </a:cubicBezTo>
                      <a:cubicBezTo>
                        <a:pt x="644" y="341"/>
                        <a:pt x="644" y="341"/>
                        <a:pt x="644" y="341"/>
                      </a:cubicBezTo>
                      <a:cubicBezTo>
                        <a:pt x="643" y="330"/>
                        <a:pt x="641" y="319"/>
                        <a:pt x="638" y="309"/>
                      </a:cubicBezTo>
                      <a:cubicBezTo>
                        <a:pt x="716" y="245"/>
                        <a:pt x="716" y="245"/>
                        <a:pt x="716" y="245"/>
                      </a:cubicBezTo>
                      <a:cubicBezTo>
                        <a:pt x="725" y="238"/>
                        <a:pt x="727" y="225"/>
                        <a:pt x="721" y="215"/>
                      </a:cubicBezTo>
                      <a:cubicBezTo>
                        <a:pt x="687" y="157"/>
                        <a:pt x="687" y="157"/>
                        <a:pt x="687" y="157"/>
                      </a:cubicBezTo>
                      <a:cubicBezTo>
                        <a:pt x="681" y="147"/>
                        <a:pt x="669" y="142"/>
                        <a:pt x="658" y="146"/>
                      </a:cubicBezTo>
                      <a:cubicBezTo>
                        <a:pt x="565" y="181"/>
                        <a:pt x="565" y="181"/>
                        <a:pt x="565" y="181"/>
                      </a:cubicBezTo>
                      <a:cubicBezTo>
                        <a:pt x="556" y="172"/>
                        <a:pt x="547" y="164"/>
                        <a:pt x="536" y="157"/>
                      </a:cubicBezTo>
                      <a:cubicBezTo>
                        <a:pt x="556" y="55"/>
                        <a:pt x="556" y="55"/>
                        <a:pt x="556" y="55"/>
                      </a:cubicBezTo>
                      <a:cubicBezTo>
                        <a:pt x="558" y="43"/>
                        <a:pt x="552" y="32"/>
                        <a:pt x="541" y="28"/>
                      </a:cubicBezTo>
                      <a:cubicBezTo>
                        <a:pt x="477" y="5"/>
                        <a:pt x="477" y="5"/>
                        <a:pt x="477" y="5"/>
                      </a:cubicBezTo>
                      <a:cubicBezTo>
                        <a:pt x="467" y="1"/>
                        <a:pt x="455" y="5"/>
                        <a:pt x="449" y="15"/>
                      </a:cubicBezTo>
                      <a:cubicBezTo>
                        <a:pt x="397" y="106"/>
                        <a:pt x="397" y="106"/>
                        <a:pt x="397" y="106"/>
                      </a:cubicBezTo>
                      <a:cubicBezTo>
                        <a:pt x="391" y="105"/>
                        <a:pt x="385" y="105"/>
                        <a:pt x="378" y="105"/>
                      </a:cubicBezTo>
                      <a:cubicBezTo>
                        <a:pt x="373" y="105"/>
                        <a:pt x="367" y="105"/>
                        <a:pt x="362" y="106"/>
                      </a:cubicBezTo>
                      <a:cubicBezTo>
                        <a:pt x="311" y="15"/>
                        <a:pt x="311" y="15"/>
                        <a:pt x="311" y="15"/>
                      </a:cubicBezTo>
                      <a:cubicBezTo>
                        <a:pt x="305" y="4"/>
                        <a:pt x="293" y="0"/>
                        <a:pt x="282" y="4"/>
                      </a:cubicBezTo>
                      <a:cubicBezTo>
                        <a:pt x="218" y="27"/>
                        <a:pt x="218" y="27"/>
                        <a:pt x="218" y="27"/>
                      </a:cubicBezTo>
                      <a:cubicBezTo>
                        <a:pt x="208" y="31"/>
                        <a:pt x="201" y="42"/>
                        <a:pt x="203" y="54"/>
                      </a:cubicBezTo>
                      <a:cubicBezTo>
                        <a:pt x="222" y="156"/>
                        <a:pt x="222" y="156"/>
                        <a:pt x="222" y="156"/>
                      </a:cubicBezTo>
                      <a:cubicBezTo>
                        <a:pt x="211" y="163"/>
                        <a:pt x="201" y="172"/>
                        <a:pt x="192" y="181"/>
                      </a:cubicBezTo>
                      <a:cubicBezTo>
                        <a:pt x="103" y="145"/>
                        <a:pt x="103" y="145"/>
                        <a:pt x="103" y="145"/>
                      </a:cubicBezTo>
                      <a:cubicBezTo>
                        <a:pt x="92" y="141"/>
                        <a:pt x="80" y="145"/>
                        <a:pt x="74" y="155"/>
                      </a:cubicBezTo>
                      <a:cubicBezTo>
                        <a:pt x="39" y="213"/>
                        <a:pt x="39" y="213"/>
                        <a:pt x="39" y="213"/>
                      </a:cubicBezTo>
                      <a:cubicBezTo>
                        <a:pt x="33" y="223"/>
                        <a:pt x="35" y="235"/>
                        <a:pt x="44" y="243"/>
                      </a:cubicBezTo>
                      <a:cubicBezTo>
                        <a:pt x="119" y="307"/>
                        <a:pt x="119" y="307"/>
                        <a:pt x="119" y="307"/>
                      </a:cubicBezTo>
                      <a:cubicBezTo>
                        <a:pt x="116" y="318"/>
                        <a:pt x="114" y="329"/>
                        <a:pt x="113" y="341"/>
                      </a:cubicBezTo>
                      <a:cubicBezTo>
                        <a:pt x="17" y="373"/>
                        <a:pt x="17" y="373"/>
                        <a:pt x="17" y="373"/>
                      </a:cubicBezTo>
                      <a:cubicBezTo>
                        <a:pt x="6" y="377"/>
                        <a:pt x="0" y="388"/>
                        <a:pt x="2" y="400"/>
                      </a:cubicBezTo>
                      <a:cubicBezTo>
                        <a:pt x="13" y="466"/>
                        <a:pt x="13" y="466"/>
                        <a:pt x="13" y="466"/>
                      </a:cubicBezTo>
                      <a:cubicBezTo>
                        <a:pt x="15" y="478"/>
                        <a:pt x="25" y="486"/>
                        <a:pt x="37" y="486"/>
                      </a:cubicBezTo>
                      <a:cubicBezTo>
                        <a:pt x="136" y="486"/>
                        <a:pt x="136" y="486"/>
                        <a:pt x="136" y="486"/>
                      </a:cubicBezTo>
                      <a:cubicBezTo>
                        <a:pt x="141" y="498"/>
                        <a:pt x="147" y="509"/>
                        <a:pt x="154" y="519"/>
                      </a:cubicBezTo>
                      <a:cubicBezTo>
                        <a:pt x="102" y="604"/>
                        <a:pt x="102" y="604"/>
                        <a:pt x="102" y="604"/>
                      </a:cubicBezTo>
                      <a:cubicBezTo>
                        <a:pt x="96" y="614"/>
                        <a:pt x="98" y="627"/>
                        <a:pt x="107" y="634"/>
                      </a:cubicBezTo>
                      <a:cubicBezTo>
                        <a:pt x="158" y="678"/>
                        <a:pt x="158" y="678"/>
                        <a:pt x="158" y="678"/>
                      </a:cubicBezTo>
                      <a:cubicBezTo>
                        <a:pt x="167" y="686"/>
                        <a:pt x="180" y="686"/>
                        <a:pt x="189" y="679"/>
                      </a:cubicBezTo>
                      <a:cubicBezTo>
                        <a:pt x="265" y="615"/>
                        <a:pt x="265" y="615"/>
                        <a:pt x="265" y="615"/>
                      </a:cubicBezTo>
                      <a:cubicBezTo>
                        <a:pt x="277" y="621"/>
                        <a:pt x="290" y="626"/>
                        <a:pt x="303" y="629"/>
                      </a:cubicBezTo>
                      <a:cubicBezTo>
                        <a:pt x="318" y="729"/>
                        <a:pt x="318" y="729"/>
                        <a:pt x="318" y="729"/>
                      </a:cubicBezTo>
                      <a:cubicBezTo>
                        <a:pt x="320" y="740"/>
                        <a:pt x="330" y="748"/>
                        <a:pt x="342" y="748"/>
                      </a:cubicBezTo>
                      <a:cubicBezTo>
                        <a:pt x="409" y="748"/>
                        <a:pt x="409" y="748"/>
                        <a:pt x="409" y="748"/>
                      </a:cubicBezTo>
                      <a:cubicBezTo>
                        <a:pt x="421" y="748"/>
                        <a:pt x="431" y="740"/>
                        <a:pt x="433" y="729"/>
                      </a:cubicBezTo>
                      <a:cubicBezTo>
                        <a:pt x="450" y="631"/>
                        <a:pt x="450" y="631"/>
                        <a:pt x="450" y="631"/>
                      </a:cubicBezTo>
                      <a:cubicBezTo>
                        <a:pt x="463" y="627"/>
                        <a:pt x="476" y="622"/>
                        <a:pt x="489" y="617"/>
                      </a:cubicBezTo>
                      <a:cubicBezTo>
                        <a:pt x="562" y="680"/>
                        <a:pt x="562" y="680"/>
                        <a:pt x="562" y="680"/>
                      </a:cubicBezTo>
                      <a:cubicBezTo>
                        <a:pt x="570" y="687"/>
                        <a:pt x="583" y="687"/>
                        <a:pt x="592" y="680"/>
                      </a:cubicBezTo>
                      <a:cubicBezTo>
                        <a:pt x="644" y="636"/>
                        <a:pt x="644" y="636"/>
                        <a:pt x="644" y="636"/>
                      </a:cubicBezTo>
                      <a:cubicBezTo>
                        <a:pt x="653" y="629"/>
                        <a:pt x="655" y="616"/>
                        <a:pt x="649" y="606"/>
                      </a:cubicBezTo>
                      <a:cubicBezTo>
                        <a:pt x="600" y="522"/>
                        <a:pt x="600" y="522"/>
                        <a:pt x="600" y="522"/>
                      </a:cubicBezTo>
                      <a:cubicBezTo>
                        <a:pt x="608" y="511"/>
                        <a:pt x="615" y="499"/>
                        <a:pt x="621" y="486"/>
                      </a:cubicBezTo>
                      <a:cubicBezTo>
                        <a:pt x="721" y="486"/>
                        <a:pt x="721" y="486"/>
                        <a:pt x="721" y="486"/>
                      </a:cubicBezTo>
                      <a:cubicBezTo>
                        <a:pt x="732" y="486"/>
                        <a:pt x="742" y="478"/>
                        <a:pt x="744" y="466"/>
                      </a:cubicBezTo>
                      <a:close/>
                      <a:moveTo>
                        <a:pt x="528" y="373"/>
                      </a:moveTo>
                      <a:cubicBezTo>
                        <a:pt x="528" y="455"/>
                        <a:pt x="461" y="522"/>
                        <a:pt x="378" y="522"/>
                      </a:cubicBezTo>
                      <a:cubicBezTo>
                        <a:pt x="296" y="522"/>
                        <a:pt x="229" y="455"/>
                        <a:pt x="229" y="373"/>
                      </a:cubicBezTo>
                      <a:cubicBezTo>
                        <a:pt x="229" y="290"/>
                        <a:pt x="296" y="223"/>
                        <a:pt x="378" y="223"/>
                      </a:cubicBezTo>
                      <a:cubicBezTo>
                        <a:pt x="461" y="223"/>
                        <a:pt x="528" y="290"/>
                        <a:pt x="528" y="3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94" tIns="46598" rIns="93194" bIns="46598" numCol="1" anchor="t" anchorCtr="0" compatLnSpc="1">
                  <a:prstTxWarp prst="textNoShape">
                    <a:avLst/>
                  </a:prstTxWarp>
                </a:bodyPr>
                <a:lstStyle/>
                <a:p>
                  <a:pPr defTabSz="931702">
                    <a:defRPr/>
                  </a:pPr>
                  <a:endParaRPr lang="en-US" sz="1836" kern="0">
                    <a:solidFill>
                      <a:srgbClr val="FFFFFF"/>
                    </a:solidFill>
                  </a:endParaRPr>
                </a:p>
              </p:txBody>
            </p:sp>
            <p:sp>
              <p:nvSpPr>
                <p:cNvPr id="302" name="Oval 25"/>
                <p:cNvSpPr>
                  <a:spLocks noChangeArrowheads="1"/>
                </p:cNvSpPr>
                <p:nvPr/>
              </p:nvSpPr>
              <p:spPr bwMode="auto">
                <a:xfrm>
                  <a:off x="5557028" y="7180975"/>
                  <a:ext cx="542925" cy="5413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94" tIns="46598" rIns="93194" bIns="46598" numCol="1" anchor="t" anchorCtr="0" compatLnSpc="1">
                  <a:prstTxWarp prst="textNoShape">
                    <a:avLst/>
                  </a:prstTxWarp>
                </a:bodyPr>
                <a:lstStyle/>
                <a:p>
                  <a:pPr defTabSz="931702">
                    <a:defRPr/>
                  </a:pPr>
                  <a:endParaRPr lang="en-US" sz="1836" kern="0">
                    <a:solidFill>
                      <a:srgbClr val="FFFFFF"/>
                    </a:solidFill>
                  </a:endParaRPr>
                </a:p>
              </p:txBody>
            </p:sp>
            <p:sp>
              <p:nvSpPr>
                <p:cNvPr id="303" name="Freeform 26"/>
                <p:cNvSpPr>
                  <a:spLocks noEditPoints="1"/>
                </p:cNvSpPr>
                <p:nvPr/>
              </p:nvSpPr>
              <p:spPr bwMode="auto">
                <a:xfrm>
                  <a:off x="6907991" y="7722312"/>
                  <a:ext cx="1458913" cy="1524000"/>
                </a:xfrm>
                <a:custGeom>
                  <a:avLst/>
                  <a:gdLst>
                    <a:gd name="T0" fmla="*/ 379 w 388"/>
                    <a:gd name="T1" fmla="*/ 137 h 405"/>
                    <a:gd name="T2" fmla="*/ 383 w 388"/>
                    <a:gd name="T3" fmla="*/ 118 h 405"/>
                    <a:gd name="T4" fmla="*/ 361 w 388"/>
                    <a:gd name="T5" fmla="*/ 81 h 405"/>
                    <a:gd name="T6" fmla="*/ 343 w 388"/>
                    <a:gd name="T7" fmla="*/ 74 h 405"/>
                    <a:gd name="T8" fmla="*/ 287 w 388"/>
                    <a:gd name="T9" fmla="*/ 94 h 405"/>
                    <a:gd name="T10" fmla="*/ 241 w 388"/>
                    <a:gd name="T11" fmla="*/ 68 h 405"/>
                    <a:gd name="T12" fmla="*/ 232 w 388"/>
                    <a:gd name="T13" fmla="*/ 12 h 405"/>
                    <a:gd name="T14" fmla="*/ 217 w 388"/>
                    <a:gd name="T15" fmla="*/ 0 h 405"/>
                    <a:gd name="T16" fmla="*/ 174 w 388"/>
                    <a:gd name="T17" fmla="*/ 0 h 405"/>
                    <a:gd name="T18" fmla="*/ 159 w 388"/>
                    <a:gd name="T19" fmla="*/ 12 h 405"/>
                    <a:gd name="T20" fmla="*/ 149 w 388"/>
                    <a:gd name="T21" fmla="*/ 68 h 405"/>
                    <a:gd name="T22" fmla="*/ 102 w 388"/>
                    <a:gd name="T23" fmla="*/ 95 h 405"/>
                    <a:gd name="T24" fmla="*/ 46 w 388"/>
                    <a:gd name="T25" fmla="*/ 74 h 405"/>
                    <a:gd name="T26" fmla="*/ 27 w 388"/>
                    <a:gd name="T27" fmla="*/ 81 h 405"/>
                    <a:gd name="T28" fmla="*/ 6 w 388"/>
                    <a:gd name="T29" fmla="*/ 118 h 405"/>
                    <a:gd name="T30" fmla="*/ 9 w 388"/>
                    <a:gd name="T31" fmla="*/ 137 h 405"/>
                    <a:gd name="T32" fmla="*/ 55 w 388"/>
                    <a:gd name="T33" fmla="*/ 175 h 405"/>
                    <a:gd name="T34" fmla="*/ 53 w 388"/>
                    <a:gd name="T35" fmla="*/ 202 h 405"/>
                    <a:gd name="T36" fmla="*/ 55 w 388"/>
                    <a:gd name="T37" fmla="*/ 227 h 405"/>
                    <a:gd name="T38" fmla="*/ 7 w 388"/>
                    <a:gd name="T39" fmla="*/ 266 h 405"/>
                    <a:gd name="T40" fmla="*/ 4 w 388"/>
                    <a:gd name="T41" fmla="*/ 285 h 405"/>
                    <a:gd name="T42" fmla="*/ 25 w 388"/>
                    <a:gd name="T43" fmla="*/ 322 h 405"/>
                    <a:gd name="T44" fmla="*/ 43 w 388"/>
                    <a:gd name="T45" fmla="*/ 329 h 405"/>
                    <a:gd name="T46" fmla="*/ 100 w 388"/>
                    <a:gd name="T47" fmla="*/ 308 h 405"/>
                    <a:gd name="T48" fmla="*/ 149 w 388"/>
                    <a:gd name="T49" fmla="*/ 337 h 405"/>
                    <a:gd name="T50" fmla="*/ 158 w 388"/>
                    <a:gd name="T51" fmla="*/ 392 h 405"/>
                    <a:gd name="T52" fmla="*/ 173 w 388"/>
                    <a:gd name="T53" fmla="*/ 405 h 405"/>
                    <a:gd name="T54" fmla="*/ 216 w 388"/>
                    <a:gd name="T55" fmla="*/ 405 h 405"/>
                    <a:gd name="T56" fmla="*/ 231 w 388"/>
                    <a:gd name="T57" fmla="*/ 392 h 405"/>
                    <a:gd name="T58" fmla="*/ 240 w 388"/>
                    <a:gd name="T59" fmla="*/ 337 h 405"/>
                    <a:gd name="T60" fmla="*/ 289 w 388"/>
                    <a:gd name="T61" fmla="*/ 309 h 405"/>
                    <a:gd name="T62" fmla="*/ 345 w 388"/>
                    <a:gd name="T63" fmla="*/ 329 h 405"/>
                    <a:gd name="T64" fmla="*/ 364 w 388"/>
                    <a:gd name="T65" fmla="*/ 322 h 405"/>
                    <a:gd name="T66" fmla="*/ 385 w 388"/>
                    <a:gd name="T67" fmla="*/ 285 h 405"/>
                    <a:gd name="T68" fmla="*/ 381 w 388"/>
                    <a:gd name="T69" fmla="*/ 266 h 405"/>
                    <a:gd name="T70" fmla="*/ 335 w 388"/>
                    <a:gd name="T71" fmla="*/ 228 h 405"/>
                    <a:gd name="T72" fmla="*/ 337 w 388"/>
                    <a:gd name="T73" fmla="*/ 202 h 405"/>
                    <a:gd name="T74" fmla="*/ 334 w 388"/>
                    <a:gd name="T75" fmla="*/ 174 h 405"/>
                    <a:gd name="T76" fmla="*/ 379 w 388"/>
                    <a:gd name="T77" fmla="*/ 137 h 405"/>
                    <a:gd name="T78" fmla="*/ 251 w 388"/>
                    <a:gd name="T79" fmla="*/ 202 h 405"/>
                    <a:gd name="T80" fmla="*/ 195 w 388"/>
                    <a:gd name="T81" fmla="*/ 259 h 405"/>
                    <a:gd name="T82" fmla="*/ 138 w 388"/>
                    <a:gd name="T83" fmla="*/ 202 h 405"/>
                    <a:gd name="T84" fmla="*/ 195 w 388"/>
                    <a:gd name="T85" fmla="*/ 145 h 405"/>
                    <a:gd name="T86" fmla="*/ 251 w 388"/>
                    <a:gd name="T87" fmla="*/ 20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8" h="405">
                      <a:moveTo>
                        <a:pt x="379" y="137"/>
                      </a:moveTo>
                      <a:cubicBezTo>
                        <a:pt x="385" y="133"/>
                        <a:pt x="386" y="124"/>
                        <a:pt x="383" y="118"/>
                      </a:cubicBezTo>
                      <a:cubicBezTo>
                        <a:pt x="361" y="81"/>
                        <a:pt x="361" y="81"/>
                        <a:pt x="361" y="81"/>
                      </a:cubicBezTo>
                      <a:cubicBezTo>
                        <a:pt x="357" y="74"/>
                        <a:pt x="350" y="72"/>
                        <a:pt x="343" y="74"/>
                      </a:cubicBezTo>
                      <a:cubicBezTo>
                        <a:pt x="287" y="94"/>
                        <a:pt x="287" y="94"/>
                        <a:pt x="287" y="94"/>
                      </a:cubicBezTo>
                      <a:cubicBezTo>
                        <a:pt x="274" y="83"/>
                        <a:pt x="258" y="74"/>
                        <a:pt x="241" y="68"/>
                      </a:cubicBezTo>
                      <a:cubicBezTo>
                        <a:pt x="232" y="12"/>
                        <a:pt x="232" y="12"/>
                        <a:pt x="232" y="12"/>
                      </a:cubicBezTo>
                      <a:cubicBezTo>
                        <a:pt x="231" y="5"/>
                        <a:pt x="224" y="0"/>
                        <a:pt x="217" y="0"/>
                      </a:cubicBezTo>
                      <a:cubicBezTo>
                        <a:pt x="174" y="0"/>
                        <a:pt x="174" y="0"/>
                        <a:pt x="174" y="0"/>
                      </a:cubicBezTo>
                      <a:cubicBezTo>
                        <a:pt x="166" y="0"/>
                        <a:pt x="160" y="5"/>
                        <a:pt x="159" y="12"/>
                      </a:cubicBezTo>
                      <a:cubicBezTo>
                        <a:pt x="149" y="68"/>
                        <a:pt x="149" y="68"/>
                        <a:pt x="149" y="68"/>
                      </a:cubicBezTo>
                      <a:cubicBezTo>
                        <a:pt x="132" y="74"/>
                        <a:pt x="116" y="83"/>
                        <a:pt x="102" y="95"/>
                      </a:cubicBezTo>
                      <a:cubicBezTo>
                        <a:pt x="46" y="74"/>
                        <a:pt x="46" y="74"/>
                        <a:pt x="46" y="74"/>
                      </a:cubicBezTo>
                      <a:cubicBezTo>
                        <a:pt x="39" y="72"/>
                        <a:pt x="31" y="74"/>
                        <a:pt x="27" y="81"/>
                      </a:cubicBezTo>
                      <a:cubicBezTo>
                        <a:pt x="6" y="118"/>
                        <a:pt x="6" y="118"/>
                        <a:pt x="6" y="118"/>
                      </a:cubicBezTo>
                      <a:cubicBezTo>
                        <a:pt x="2" y="124"/>
                        <a:pt x="3" y="133"/>
                        <a:pt x="9" y="137"/>
                      </a:cubicBezTo>
                      <a:cubicBezTo>
                        <a:pt x="55" y="175"/>
                        <a:pt x="55" y="175"/>
                        <a:pt x="55" y="175"/>
                      </a:cubicBezTo>
                      <a:cubicBezTo>
                        <a:pt x="54" y="184"/>
                        <a:pt x="53" y="193"/>
                        <a:pt x="53" y="202"/>
                      </a:cubicBezTo>
                      <a:cubicBezTo>
                        <a:pt x="53" y="211"/>
                        <a:pt x="53" y="219"/>
                        <a:pt x="55" y="227"/>
                      </a:cubicBezTo>
                      <a:cubicBezTo>
                        <a:pt x="7" y="266"/>
                        <a:pt x="7" y="266"/>
                        <a:pt x="7" y="266"/>
                      </a:cubicBezTo>
                      <a:cubicBezTo>
                        <a:pt x="2" y="270"/>
                        <a:pt x="0" y="278"/>
                        <a:pt x="4" y="285"/>
                      </a:cubicBezTo>
                      <a:cubicBezTo>
                        <a:pt x="25" y="322"/>
                        <a:pt x="25" y="322"/>
                        <a:pt x="25" y="322"/>
                      </a:cubicBezTo>
                      <a:cubicBezTo>
                        <a:pt x="28" y="329"/>
                        <a:pt x="36" y="332"/>
                        <a:pt x="43" y="329"/>
                      </a:cubicBezTo>
                      <a:cubicBezTo>
                        <a:pt x="100" y="308"/>
                        <a:pt x="100" y="308"/>
                        <a:pt x="100" y="308"/>
                      </a:cubicBezTo>
                      <a:cubicBezTo>
                        <a:pt x="114" y="321"/>
                        <a:pt x="131" y="330"/>
                        <a:pt x="149" y="337"/>
                      </a:cubicBezTo>
                      <a:cubicBezTo>
                        <a:pt x="158" y="392"/>
                        <a:pt x="158" y="392"/>
                        <a:pt x="158" y="392"/>
                      </a:cubicBezTo>
                      <a:cubicBezTo>
                        <a:pt x="159" y="399"/>
                        <a:pt x="165" y="405"/>
                        <a:pt x="173" y="405"/>
                      </a:cubicBezTo>
                      <a:cubicBezTo>
                        <a:pt x="216" y="405"/>
                        <a:pt x="216" y="405"/>
                        <a:pt x="216" y="405"/>
                      </a:cubicBezTo>
                      <a:cubicBezTo>
                        <a:pt x="223" y="405"/>
                        <a:pt x="229" y="399"/>
                        <a:pt x="231" y="392"/>
                      </a:cubicBezTo>
                      <a:cubicBezTo>
                        <a:pt x="240" y="337"/>
                        <a:pt x="240" y="337"/>
                        <a:pt x="240" y="337"/>
                      </a:cubicBezTo>
                      <a:cubicBezTo>
                        <a:pt x="258" y="331"/>
                        <a:pt x="275" y="321"/>
                        <a:pt x="289" y="309"/>
                      </a:cubicBezTo>
                      <a:cubicBezTo>
                        <a:pt x="345" y="329"/>
                        <a:pt x="345" y="329"/>
                        <a:pt x="345" y="329"/>
                      </a:cubicBezTo>
                      <a:cubicBezTo>
                        <a:pt x="352" y="332"/>
                        <a:pt x="360" y="329"/>
                        <a:pt x="364" y="322"/>
                      </a:cubicBezTo>
                      <a:cubicBezTo>
                        <a:pt x="385" y="285"/>
                        <a:pt x="385" y="285"/>
                        <a:pt x="385" y="285"/>
                      </a:cubicBezTo>
                      <a:cubicBezTo>
                        <a:pt x="388" y="278"/>
                        <a:pt x="387" y="270"/>
                        <a:pt x="381" y="266"/>
                      </a:cubicBezTo>
                      <a:cubicBezTo>
                        <a:pt x="335" y="228"/>
                        <a:pt x="335" y="228"/>
                        <a:pt x="335" y="228"/>
                      </a:cubicBezTo>
                      <a:cubicBezTo>
                        <a:pt x="336" y="220"/>
                        <a:pt x="337" y="211"/>
                        <a:pt x="337" y="202"/>
                      </a:cubicBezTo>
                      <a:cubicBezTo>
                        <a:pt x="337" y="193"/>
                        <a:pt x="336" y="183"/>
                        <a:pt x="334" y="174"/>
                      </a:cubicBezTo>
                      <a:lnTo>
                        <a:pt x="379" y="137"/>
                      </a:lnTo>
                      <a:close/>
                      <a:moveTo>
                        <a:pt x="251" y="202"/>
                      </a:moveTo>
                      <a:cubicBezTo>
                        <a:pt x="251" y="233"/>
                        <a:pt x="226" y="259"/>
                        <a:pt x="195" y="259"/>
                      </a:cubicBezTo>
                      <a:cubicBezTo>
                        <a:pt x="163" y="259"/>
                        <a:pt x="138" y="233"/>
                        <a:pt x="138" y="202"/>
                      </a:cubicBezTo>
                      <a:cubicBezTo>
                        <a:pt x="138" y="171"/>
                        <a:pt x="163" y="145"/>
                        <a:pt x="195" y="145"/>
                      </a:cubicBezTo>
                      <a:cubicBezTo>
                        <a:pt x="226" y="145"/>
                        <a:pt x="251" y="171"/>
                        <a:pt x="251" y="2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94" tIns="46598" rIns="93194" bIns="46598" numCol="1" anchor="t" anchorCtr="0" compatLnSpc="1">
                  <a:prstTxWarp prst="textNoShape">
                    <a:avLst/>
                  </a:prstTxWarp>
                </a:bodyPr>
                <a:lstStyle/>
                <a:p>
                  <a:pPr defTabSz="931702">
                    <a:defRPr/>
                  </a:pPr>
                  <a:endParaRPr lang="en-US" sz="1836" kern="0">
                    <a:solidFill>
                      <a:srgbClr val="FFFFFF"/>
                    </a:solidFill>
                  </a:endParaRPr>
                </a:p>
              </p:txBody>
            </p:sp>
          </p:grpSp>
        </p:grpSp>
        <p:grpSp>
          <p:nvGrpSpPr>
            <p:cNvPr id="286" name="Group 285"/>
            <p:cNvGrpSpPr/>
            <p:nvPr/>
          </p:nvGrpSpPr>
          <p:grpSpPr>
            <a:xfrm>
              <a:off x="7066761" y="-408003"/>
              <a:ext cx="605131" cy="732325"/>
              <a:chOff x="1156020" y="2248829"/>
              <a:chExt cx="704429" cy="852494"/>
            </a:xfrm>
          </p:grpSpPr>
          <p:sp>
            <p:nvSpPr>
              <p:cNvPr id="292" name="TextBox 291"/>
              <p:cNvSpPr txBox="1"/>
              <p:nvPr/>
            </p:nvSpPr>
            <p:spPr>
              <a:xfrm>
                <a:off x="1156020" y="2248829"/>
                <a:ext cx="704429" cy="186604"/>
              </a:xfrm>
              <a:prstGeom prst="rect">
                <a:avLst/>
              </a:prstGeom>
              <a:solidFill>
                <a:srgbClr val="00BCF2"/>
              </a:solidFill>
              <a:ln w="6350">
                <a:solidFill>
                  <a:srgbClr val="FFFFFF"/>
                </a:solidFill>
                <a:miter lim="800000"/>
              </a:ln>
            </p:spPr>
            <p:txBody>
              <a:bodyPr wrap="square" lIns="46598" tIns="46598" rIns="46598" bIns="46598" rtlCol="0" anchor="ctr">
                <a:noAutofit/>
              </a:bodyPr>
              <a:lstStyle>
                <a:defPPr>
                  <a:defRPr lang="en-US"/>
                </a:defPPr>
                <a:lvl1pPr algn="ctr" defTabSz="932239">
                  <a:lnSpc>
                    <a:spcPct val="90000"/>
                  </a:lnSpc>
                  <a:spcAft>
                    <a:spcPts val="612"/>
                  </a:spcAft>
                  <a:defRPr sz="816" b="1" kern="0">
                    <a:solidFill>
                      <a:schemeClr val="bg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dirty="0"/>
                  <a:t>Container</a:t>
                </a:r>
              </a:p>
            </p:txBody>
          </p:sp>
          <p:sp>
            <p:nvSpPr>
              <p:cNvPr id="293" name="Rectangle 292"/>
              <p:cNvSpPr/>
              <p:nvPr/>
            </p:nvSpPr>
            <p:spPr bwMode="auto">
              <a:xfrm>
                <a:off x="1156020" y="2435433"/>
                <a:ext cx="704429" cy="665890"/>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388" tIns="149111" rIns="186388" bIns="149111" numCol="1" spcCol="0" rtlCol="0" fromWordArt="0" anchor="ctr" anchorCtr="0" forceAA="0" compatLnSpc="1">
                <a:prstTxWarp prst="textNoShape">
                  <a:avLst/>
                </a:prstTxWarp>
                <a:noAutofit/>
              </a:bodyPr>
              <a:lstStyle/>
              <a:p>
                <a:pPr defTabSz="950116" fontAlgn="base">
                  <a:lnSpc>
                    <a:spcPct val="90000"/>
                  </a:lnSpc>
                  <a:spcBef>
                    <a:spcPct val="0"/>
                  </a:spcBef>
                  <a:spcAft>
                    <a:spcPct val="0"/>
                  </a:spcAft>
                  <a:defRPr/>
                </a:pPr>
                <a:endParaRPr lang="en-US" sz="1632" kern="0" dirty="0">
                  <a:solidFill>
                    <a:srgbClr val="FFFFFF"/>
                  </a:solidFill>
                  <a:ea typeface="Segoe UI" pitchFamily="34" charset="0"/>
                  <a:cs typeface="Segoe UI" pitchFamily="34" charset="0"/>
                </a:endParaRPr>
              </a:p>
            </p:txBody>
          </p:sp>
          <p:grpSp>
            <p:nvGrpSpPr>
              <p:cNvPr id="294" name="Group 293"/>
              <p:cNvGrpSpPr/>
              <p:nvPr/>
            </p:nvGrpSpPr>
            <p:grpSpPr>
              <a:xfrm>
                <a:off x="1282952" y="2590867"/>
                <a:ext cx="471171" cy="380335"/>
                <a:chOff x="4406091" y="6049087"/>
                <a:chExt cx="3960813" cy="3197225"/>
              </a:xfrm>
              <a:solidFill>
                <a:schemeClr val="tx2"/>
              </a:solidFill>
            </p:grpSpPr>
            <p:sp>
              <p:nvSpPr>
                <p:cNvPr id="295" name="Freeform 24"/>
                <p:cNvSpPr>
                  <a:spLocks noEditPoints="1"/>
                </p:cNvSpPr>
                <p:nvPr/>
              </p:nvSpPr>
              <p:spPr bwMode="auto">
                <a:xfrm>
                  <a:off x="4406091" y="6049087"/>
                  <a:ext cx="2847975" cy="2813050"/>
                </a:xfrm>
                <a:custGeom>
                  <a:avLst/>
                  <a:gdLst>
                    <a:gd name="T0" fmla="*/ 744 w 757"/>
                    <a:gd name="T1" fmla="*/ 466 h 748"/>
                    <a:gd name="T2" fmla="*/ 755 w 757"/>
                    <a:gd name="T3" fmla="*/ 399 h 748"/>
                    <a:gd name="T4" fmla="*/ 739 w 757"/>
                    <a:gd name="T5" fmla="*/ 373 h 748"/>
                    <a:gd name="T6" fmla="*/ 644 w 757"/>
                    <a:gd name="T7" fmla="*/ 341 h 748"/>
                    <a:gd name="T8" fmla="*/ 638 w 757"/>
                    <a:gd name="T9" fmla="*/ 309 h 748"/>
                    <a:gd name="T10" fmla="*/ 716 w 757"/>
                    <a:gd name="T11" fmla="*/ 245 h 748"/>
                    <a:gd name="T12" fmla="*/ 721 w 757"/>
                    <a:gd name="T13" fmla="*/ 215 h 748"/>
                    <a:gd name="T14" fmla="*/ 687 w 757"/>
                    <a:gd name="T15" fmla="*/ 157 h 748"/>
                    <a:gd name="T16" fmla="*/ 658 w 757"/>
                    <a:gd name="T17" fmla="*/ 146 h 748"/>
                    <a:gd name="T18" fmla="*/ 565 w 757"/>
                    <a:gd name="T19" fmla="*/ 181 h 748"/>
                    <a:gd name="T20" fmla="*/ 536 w 757"/>
                    <a:gd name="T21" fmla="*/ 157 h 748"/>
                    <a:gd name="T22" fmla="*/ 556 w 757"/>
                    <a:gd name="T23" fmla="*/ 55 h 748"/>
                    <a:gd name="T24" fmla="*/ 541 w 757"/>
                    <a:gd name="T25" fmla="*/ 28 h 748"/>
                    <a:gd name="T26" fmla="*/ 477 w 757"/>
                    <a:gd name="T27" fmla="*/ 5 h 748"/>
                    <a:gd name="T28" fmla="*/ 449 w 757"/>
                    <a:gd name="T29" fmla="*/ 15 h 748"/>
                    <a:gd name="T30" fmla="*/ 397 w 757"/>
                    <a:gd name="T31" fmla="*/ 106 h 748"/>
                    <a:gd name="T32" fmla="*/ 378 w 757"/>
                    <a:gd name="T33" fmla="*/ 105 h 748"/>
                    <a:gd name="T34" fmla="*/ 362 w 757"/>
                    <a:gd name="T35" fmla="*/ 106 h 748"/>
                    <a:gd name="T36" fmla="*/ 311 w 757"/>
                    <a:gd name="T37" fmla="*/ 15 h 748"/>
                    <a:gd name="T38" fmla="*/ 282 w 757"/>
                    <a:gd name="T39" fmla="*/ 4 h 748"/>
                    <a:gd name="T40" fmla="*/ 218 w 757"/>
                    <a:gd name="T41" fmla="*/ 27 h 748"/>
                    <a:gd name="T42" fmla="*/ 203 w 757"/>
                    <a:gd name="T43" fmla="*/ 54 h 748"/>
                    <a:gd name="T44" fmla="*/ 222 w 757"/>
                    <a:gd name="T45" fmla="*/ 156 h 748"/>
                    <a:gd name="T46" fmla="*/ 192 w 757"/>
                    <a:gd name="T47" fmla="*/ 181 h 748"/>
                    <a:gd name="T48" fmla="*/ 103 w 757"/>
                    <a:gd name="T49" fmla="*/ 145 h 748"/>
                    <a:gd name="T50" fmla="*/ 74 w 757"/>
                    <a:gd name="T51" fmla="*/ 155 h 748"/>
                    <a:gd name="T52" fmla="*/ 39 w 757"/>
                    <a:gd name="T53" fmla="*/ 213 h 748"/>
                    <a:gd name="T54" fmla="*/ 44 w 757"/>
                    <a:gd name="T55" fmla="*/ 243 h 748"/>
                    <a:gd name="T56" fmla="*/ 119 w 757"/>
                    <a:gd name="T57" fmla="*/ 307 h 748"/>
                    <a:gd name="T58" fmla="*/ 113 w 757"/>
                    <a:gd name="T59" fmla="*/ 341 h 748"/>
                    <a:gd name="T60" fmla="*/ 17 w 757"/>
                    <a:gd name="T61" fmla="*/ 373 h 748"/>
                    <a:gd name="T62" fmla="*/ 2 w 757"/>
                    <a:gd name="T63" fmla="*/ 400 h 748"/>
                    <a:gd name="T64" fmla="*/ 13 w 757"/>
                    <a:gd name="T65" fmla="*/ 466 h 748"/>
                    <a:gd name="T66" fmla="*/ 37 w 757"/>
                    <a:gd name="T67" fmla="*/ 486 h 748"/>
                    <a:gd name="T68" fmla="*/ 136 w 757"/>
                    <a:gd name="T69" fmla="*/ 486 h 748"/>
                    <a:gd name="T70" fmla="*/ 154 w 757"/>
                    <a:gd name="T71" fmla="*/ 519 h 748"/>
                    <a:gd name="T72" fmla="*/ 102 w 757"/>
                    <a:gd name="T73" fmla="*/ 604 h 748"/>
                    <a:gd name="T74" fmla="*/ 107 w 757"/>
                    <a:gd name="T75" fmla="*/ 634 h 748"/>
                    <a:gd name="T76" fmla="*/ 158 w 757"/>
                    <a:gd name="T77" fmla="*/ 678 h 748"/>
                    <a:gd name="T78" fmla="*/ 189 w 757"/>
                    <a:gd name="T79" fmla="*/ 679 h 748"/>
                    <a:gd name="T80" fmla="*/ 265 w 757"/>
                    <a:gd name="T81" fmla="*/ 615 h 748"/>
                    <a:gd name="T82" fmla="*/ 303 w 757"/>
                    <a:gd name="T83" fmla="*/ 629 h 748"/>
                    <a:gd name="T84" fmla="*/ 318 w 757"/>
                    <a:gd name="T85" fmla="*/ 729 h 748"/>
                    <a:gd name="T86" fmla="*/ 342 w 757"/>
                    <a:gd name="T87" fmla="*/ 748 h 748"/>
                    <a:gd name="T88" fmla="*/ 409 w 757"/>
                    <a:gd name="T89" fmla="*/ 748 h 748"/>
                    <a:gd name="T90" fmla="*/ 433 w 757"/>
                    <a:gd name="T91" fmla="*/ 729 h 748"/>
                    <a:gd name="T92" fmla="*/ 450 w 757"/>
                    <a:gd name="T93" fmla="*/ 631 h 748"/>
                    <a:gd name="T94" fmla="*/ 489 w 757"/>
                    <a:gd name="T95" fmla="*/ 617 h 748"/>
                    <a:gd name="T96" fmla="*/ 562 w 757"/>
                    <a:gd name="T97" fmla="*/ 680 h 748"/>
                    <a:gd name="T98" fmla="*/ 592 w 757"/>
                    <a:gd name="T99" fmla="*/ 680 h 748"/>
                    <a:gd name="T100" fmla="*/ 644 w 757"/>
                    <a:gd name="T101" fmla="*/ 636 h 748"/>
                    <a:gd name="T102" fmla="*/ 649 w 757"/>
                    <a:gd name="T103" fmla="*/ 606 h 748"/>
                    <a:gd name="T104" fmla="*/ 600 w 757"/>
                    <a:gd name="T105" fmla="*/ 522 h 748"/>
                    <a:gd name="T106" fmla="*/ 621 w 757"/>
                    <a:gd name="T107" fmla="*/ 486 h 748"/>
                    <a:gd name="T108" fmla="*/ 721 w 757"/>
                    <a:gd name="T109" fmla="*/ 486 h 748"/>
                    <a:gd name="T110" fmla="*/ 744 w 757"/>
                    <a:gd name="T111" fmla="*/ 466 h 748"/>
                    <a:gd name="T112" fmla="*/ 528 w 757"/>
                    <a:gd name="T113" fmla="*/ 373 h 748"/>
                    <a:gd name="T114" fmla="*/ 378 w 757"/>
                    <a:gd name="T115" fmla="*/ 522 h 748"/>
                    <a:gd name="T116" fmla="*/ 229 w 757"/>
                    <a:gd name="T117" fmla="*/ 373 h 748"/>
                    <a:gd name="T118" fmla="*/ 378 w 757"/>
                    <a:gd name="T119" fmla="*/ 223 h 748"/>
                    <a:gd name="T120" fmla="*/ 528 w 757"/>
                    <a:gd name="T121" fmla="*/ 373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7" h="748">
                      <a:moveTo>
                        <a:pt x="744" y="466"/>
                      </a:moveTo>
                      <a:cubicBezTo>
                        <a:pt x="755" y="399"/>
                        <a:pt x="755" y="399"/>
                        <a:pt x="755" y="399"/>
                      </a:cubicBezTo>
                      <a:cubicBezTo>
                        <a:pt x="757" y="388"/>
                        <a:pt x="750" y="377"/>
                        <a:pt x="739" y="373"/>
                      </a:cubicBezTo>
                      <a:cubicBezTo>
                        <a:pt x="644" y="341"/>
                        <a:pt x="644" y="341"/>
                        <a:pt x="644" y="341"/>
                      </a:cubicBezTo>
                      <a:cubicBezTo>
                        <a:pt x="643" y="330"/>
                        <a:pt x="641" y="319"/>
                        <a:pt x="638" y="309"/>
                      </a:cubicBezTo>
                      <a:cubicBezTo>
                        <a:pt x="716" y="245"/>
                        <a:pt x="716" y="245"/>
                        <a:pt x="716" y="245"/>
                      </a:cubicBezTo>
                      <a:cubicBezTo>
                        <a:pt x="725" y="238"/>
                        <a:pt x="727" y="225"/>
                        <a:pt x="721" y="215"/>
                      </a:cubicBezTo>
                      <a:cubicBezTo>
                        <a:pt x="687" y="157"/>
                        <a:pt x="687" y="157"/>
                        <a:pt x="687" y="157"/>
                      </a:cubicBezTo>
                      <a:cubicBezTo>
                        <a:pt x="681" y="147"/>
                        <a:pt x="669" y="142"/>
                        <a:pt x="658" y="146"/>
                      </a:cubicBezTo>
                      <a:cubicBezTo>
                        <a:pt x="565" y="181"/>
                        <a:pt x="565" y="181"/>
                        <a:pt x="565" y="181"/>
                      </a:cubicBezTo>
                      <a:cubicBezTo>
                        <a:pt x="556" y="172"/>
                        <a:pt x="547" y="164"/>
                        <a:pt x="536" y="157"/>
                      </a:cubicBezTo>
                      <a:cubicBezTo>
                        <a:pt x="556" y="55"/>
                        <a:pt x="556" y="55"/>
                        <a:pt x="556" y="55"/>
                      </a:cubicBezTo>
                      <a:cubicBezTo>
                        <a:pt x="558" y="43"/>
                        <a:pt x="552" y="32"/>
                        <a:pt x="541" y="28"/>
                      </a:cubicBezTo>
                      <a:cubicBezTo>
                        <a:pt x="477" y="5"/>
                        <a:pt x="477" y="5"/>
                        <a:pt x="477" y="5"/>
                      </a:cubicBezTo>
                      <a:cubicBezTo>
                        <a:pt x="467" y="1"/>
                        <a:pt x="455" y="5"/>
                        <a:pt x="449" y="15"/>
                      </a:cubicBezTo>
                      <a:cubicBezTo>
                        <a:pt x="397" y="106"/>
                        <a:pt x="397" y="106"/>
                        <a:pt x="397" y="106"/>
                      </a:cubicBezTo>
                      <a:cubicBezTo>
                        <a:pt x="391" y="105"/>
                        <a:pt x="385" y="105"/>
                        <a:pt x="378" y="105"/>
                      </a:cubicBezTo>
                      <a:cubicBezTo>
                        <a:pt x="373" y="105"/>
                        <a:pt x="367" y="105"/>
                        <a:pt x="362" y="106"/>
                      </a:cubicBezTo>
                      <a:cubicBezTo>
                        <a:pt x="311" y="15"/>
                        <a:pt x="311" y="15"/>
                        <a:pt x="311" y="15"/>
                      </a:cubicBezTo>
                      <a:cubicBezTo>
                        <a:pt x="305" y="4"/>
                        <a:pt x="293" y="0"/>
                        <a:pt x="282" y="4"/>
                      </a:cubicBezTo>
                      <a:cubicBezTo>
                        <a:pt x="218" y="27"/>
                        <a:pt x="218" y="27"/>
                        <a:pt x="218" y="27"/>
                      </a:cubicBezTo>
                      <a:cubicBezTo>
                        <a:pt x="208" y="31"/>
                        <a:pt x="201" y="42"/>
                        <a:pt x="203" y="54"/>
                      </a:cubicBezTo>
                      <a:cubicBezTo>
                        <a:pt x="222" y="156"/>
                        <a:pt x="222" y="156"/>
                        <a:pt x="222" y="156"/>
                      </a:cubicBezTo>
                      <a:cubicBezTo>
                        <a:pt x="211" y="163"/>
                        <a:pt x="201" y="172"/>
                        <a:pt x="192" y="181"/>
                      </a:cubicBezTo>
                      <a:cubicBezTo>
                        <a:pt x="103" y="145"/>
                        <a:pt x="103" y="145"/>
                        <a:pt x="103" y="145"/>
                      </a:cubicBezTo>
                      <a:cubicBezTo>
                        <a:pt x="92" y="141"/>
                        <a:pt x="80" y="145"/>
                        <a:pt x="74" y="155"/>
                      </a:cubicBezTo>
                      <a:cubicBezTo>
                        <a:pt x="39" y="213"/>
                        <a:pt x="39" y="213"/>
                        <a:pt x="39" y="213"/>
                      </a:cubicBezTo>
                      <a:cubicBezTo>
                        <a:pt x="33" y="223"/>
                        <a:pt x="35" y="235"/>
                        <a:pt x="44" y="243"/>
                      </a:cubicBezTo>
                      <a:cubicBezTo>
                        <a:pt x="119" y="307"/>
                        <a:pt x="119" y="307"/>
                        <a:pt x="119" y="307"/>
                      </a:cubicBezTo>
                      <a:cubicBezTo>
                        <a:pt x="116" y="318"/>
                        <a:pt x="114" y="329"/>
                        <a:pt x="113" y="341"/>
                      </a:cubicBezTo>
                      <a:cubicBezTo>
                        <a:pt x="17" y="373"/>
                        <a:pt x="17" y="373"/>
                        <a:pt x="17" y="373"/>
                      </a:cubicBezTo>
                      <a:cubicBezTo>
                        <a:pt x="6" y="377"/>
                        <a:pt x="0" y="388"/>
                        <a:pt x="2" y="400"/>
                      </a:cubicBezTo>
                      <a:cubicBezTo>
                        <a:pt x="13" y="466"/>
                        <a:pt x="13" y="466"/>
                        <a:pt x="13" y="466"/>
                      </a:cubicBezTo>
                      <a:cubicBezTo>
                        <a:pt x="15" y="478"/>
                        <a:pt x="25" y="486"/>
                        <a:pt x="37" y="486"/>
                      </a:cubicBezTo>
                      <a:cubicBezTo>
                        <a:pt x="136" y="486"/>
                        <a:pt x="136" y="486"/>
                        <a:pt x="136" y="486"/>
                      </a:cubicBezTo>
                      <a:cubicBezTo>
                        <a:pt x="141" y="498"/>
                        <a:pt x="147" y="509"/>
                        <a:pt x="154" y="519"/>
                      </a:cubicBezTo>
                      <a:cubicBezTo>
                        <a:pt x="102" y="604"/>
                        <a:pt x="102" y="604"/>
                        <a:pt x="102" y="604"/>
                      </a:cubicBezTo>
                      <a:cubicBezTo>
                        <a:pt x="96" y="614"/>
                        <a:pt x="98" y="627"/>
                        <a:pt x="107" y="634"/>
                      </a:cubicBezTo>
                      <a:cubicBezTo>
                        <a:pt x="158" y="678"/>
                        <a:pt x="158" y="678"/>
                        <a:pt x="158" y="678"/>
                      </a:cubicBezTo>
                      <a:cubicBezTo>
                        <a:pt x="167" y="686"/>
                        <a:pt x="180" y="686"/>
                        <a:pt x="189" y="679"/>
                      </a:cubicBezTo>
                      <a:cubicBezTo>
                        <a:pt x="265" y="615"/>
                        <a:pt x="265" y="615"/>
                        <a:pt x="265" y="615"/>
                      </a:cubicBezTo>
                      <a:cubicBezTo>
                        <a:pt x="277" y="621"/>
                        <a:pt x="290" y="626"/>
                        <a:pt x="303" y="629"/>
                      </a:cubicBezTo>
                      <a:cubicBezTo>
                        <a:pt x="318" y="729"/>
                        <a:pt x="318" y="729"/>
                        <a:pt x="318" y="729"/>
                      </a:cubicBezTo>
                      <a:cubicBezTo>
                        <a:pt x="320" y="740"/>
                        <a:pt x="330" y="748"/>
                        <a:pt x="342" y="748"/>
                      </a:cubicBezTo>
                      <a:cubicBezTo>
                        <a:pt x="409" y="748"/>
                        <a:pt x="409" y="748"/>
                        <a:pt x="409" y="748"/>
                      </a:cubicBezTo>
                      <a:cubicBezTo>
                        <a:pt x="421" y="748"/>
                        <a:pt x="431" y="740"/>
                        <a:pt x="433" y="729"/>
                      </a:cubicBezTo>
                      <a:cubicBezTo>
                        <a:pt x="450" y="631"/>
                        <a:pt x="450" y="631"/>
                        <a:pt x="450" y="631"/>
                      </a:cubicBezTo>
                      <a:cubicBezTo>
                        <a:pt x="463" y="627"/>
                        <a:pt x="476" y="622"/>
                        <a:pt x="489" y="617"/>
                      </a:cubicBezTo>
                      <a:cubicBezTo>
                        <a:pt x="562" y="680"/>
                        <a:pt x="562" y="680"/>
                        <a:pt x="562" y="680"/>
                      </a:cubicBezTo>
                      <a:cubicBezTo>
                        <a:pt x="570" y="687"/>
                        <a:pt x="583" y="687"/>
                        <a:pt x="592" y="680"/>
                      </a:cubicBezTo>
                      <a:cubicBezTo>
                        <a:pt x="644" y="636"/>
                        <a:pt x="644" y="636"/>
                        <a:pt x="644" y="636"/>
                      </a:cubicBezTo>
                      <a:cubicBezTo>
                        <a:pt x="653" y="629"/>
                        <a:pt x="655" y="616"/>
                        <a:pt x="649" y="606"/>
                      </a:cubicBezTo>
                      <a:cubicBezTo>
                        <a:pt x="600" y="522"/>
                        <a:pt x="600" y="522"/>
                        <a:pt x="600" y="522"/>
                      </a:cubicBezTo>
                      <a:cubicBezTo>
                        <a:pt x="608" y="511"/>
                        <a:pt x="615" y="499"/>
                        <a:pt x="621" y="486"/>
                      </a:cubicBezTo>
                      <a:cubicBezTo>
                        <a:pt x="721" y="486"/>
                        <a:pt x="721" y="486"/>
                        <a:pt x="721" y="486"/>
                      </a:cubicBezTo>
                      <a:cubicBezTo>
                        <a:pt x="732" y="486"/>
                        <a:pt x="742" y="478"/>
                        <a:pt x="744" y="466"/>
                      </a:cubicBezTo>
                      <a:close/>
                      <a:moveTo>
                        <a:pt x="528" y="373"/>
                      </a:moveTo>
                      <a:cubicBezTo>
                        <a:pt x="528" y="455"/>
                        <a:pt x="461" y="522"/>
                        <a:pt x="378" y="522"/>
                      </a:cubicBezTo>
                      <a:cubicBezTo>
                        <a:pt x="296" y="522"/>
                        <a:pt x="229" y="455"/>
                        <a:pt x="229" y="373"/>
                      </a:cubicBezTo>
                      <a:cubicBezTo>
                        <a:pt x="229" y="290"/>
                        <a:pt x="296" y="223"/>
                        <a:pt x="378" y="223"/>
                      </a:cubicBezTo>
                      <a:cubicBezTo>
                        <a:pt x="461" y="223"/>
                        <a:pt x="528" y="290"/>
                        <a:pt x="528" y="3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94" tIns="46598" rIns="93194" bIns="46598" numCol="1" anchor="t" anchorCtr="0" compatLnSpc="1">
                  <a:prstTxWarp prst="textNoShape">
                    <a:avLst/>
                  </a:prstTxWarp>
                </a:bodyPr>
                <a:lstStyle/>
                <a:p>
                  <a:pPr defTabSz="931702">
                    <a:defRPr/>
                  </a:pPr>
                  <a:endParaRPr lang="en-US" sz="1836" kern="0">
                    <a:solidFill>
                      <a:srgbClr val="FFFFFF"/>
                    </a:solidFill>
                  </a:endParaRPr>
                </a:p>
              </p:txBody>
            </p:sp>
            <p:sp>
              <p:nvSpPr>
                <p:cNvPr id="296" name="Oval 25"/>
                <p:cNvSpPr>
                  <a:spLocks noChangeArrowheads="1"/>
                </p:cNvSpPr>
                <p:nvPr/>
              </p:nvSpPr>
              <p:spPr bwMode="auto">
                <a:xfrm>
                  <a:off x="5557028" y="7180975"/>
                  <a:ext cx="542925" cy="5413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94" tIns="46598" rIns="93194" bIns="46598" numCol="1" anchor="t" anchorCtr="0" compatLnSpc="1">
                  <a:prstTxWarp prst="textNoShape">
                    <a:avLst/>
                  </a:prstTxWarp>
                </a:bodyPr>
                <a:lstStyle/>
                <a:p>
                  <a:pPr defTabSz="931702">
                    <a:defRPr/>
                  </a:pPr>
                  <a:endParaRPr lang="en-US" sz="1836" kern="0">
                    <a:solidFill>
                      <a:srgbClr val="FFFFFF"/>
                    </a:solidFill>
                  </a:endParaRPr>
                </a:p>
              </p:txBody>
            </p:sp>
            <p:sp>
              <p:nvSpPr>
                <p:cNvPr id="297" name="Freeform 26"/>
                <p:cNvSpPr>
                  <a:spLocks noEditPoints="1"/>
                </p:cNvSpPr>
                <p:nvPr/>
              </p:nvSpPr>
              <p:spPr bwMode="auto">
                <a:xfrm>
                  <a:off x="6907991" y="7722312"/>
                  <a:ext cx="1458913" cy="1524000"/>
                </a:xfrm>
                <a:custGeom>
                  <a:avLst/>
                  <a:gdLst>
                    <a:gd name="T0" fmla="*/ 379 w 388"/>
                    <a:gd name="T1" fmla="*/ 137 h 405"/>
                    <a:gd name="T2" fmla="*/ 383 w 388"/>
                    <a:gd name="T3" fmla="*/ 118 h 405"/>
                    <a:gd name="T4" fmla="*/ 361 w 388"/>
                    <a:gd name="T5" fmla="*/ 81 h 405"/>
                    <a:gd name="T6" fmla="*/ 343 w 388"/>
                    <a:gd name="T7" fmla="*/ 74 h 405"/>
                    <a:gd name="T8" fmla="*/ 287 w 388"/>
                    <a:gd name="T9" fmla="*/ 94 h 405"/>
                    <a:gd name="T10" fmla="*/ 241 w 388"/>
                    <a:gd name="T11" fmla="*/ 68 h 405"/>
                    <a:gd name="T12" fmla="*/ 232 w 388"/>
                    <a:gd name="T13" fmla="*/ 12 h 405"/>
                    <a:gd name="T14" fmla="*/ 217 w 388"/>
                    <a:gd name="T15" fmla="*/ 0 h 405"/>
                    <a:gd name="T16" fmla="*/ 174 w 388"/>
                    <a:gd name="T17" fmla="*/ 0 h 405"/>
                    <a:gd name="T18" fmla="*/ 159 w 388"/>
                    <a:gd name="T19" fmla="*/ 12 h 405"/>
                    <a:gd name="T20" fmla="*/ 149 w 388"/>
                    <a:gd name="T21" fmla="*/ 68 h 405"/>
                    <a:gd name="T22" fmla="*/ 102 w 388"/>
                    <a:gd name="T23" fmla="*/ 95 h 405"/>
                    <a:gd name="T24" fmla="*/ 46 w 388"/>
                    <a:gd name="T25" fmla="*/ 74 h 405"/>
                    <a:gd name="T26" fmla="*/ 27 w 388"/>
                    <a:gd name="T27" fmla="*/ 81 h 405"/>
                    <a:gd name="T28" fmla="*/ 6 w 388"/>
                    <a:gd name="T29" fmla="*/ 118 h 405"/>
                    <a:gd name="T30" fmla="*/ 9 w 388"/>
                    <a:gd name="T31" fmla="*/ 137 h 405"/>
                    <a:gd name="T32" fmla="*/ 55 w 388"/>
                    <a:gd name="T33" fmla="*/ 175 h 405"/>
                    <a:gd name="T34" fmla="*/ 53 w 388"/>
                    <a:gd name="T35" fmla="*/ 202 h 405"/>
                    <a:gd name="T36" fmla="*/ 55 w 388"/>
                    <a:gd name="T37" fmla="*/ 227 h 405"/>
                    <a:gd name="T38" fmla="*/ 7 w 388"/>
                    <a:gd name="T39" fmla="*/ 266 h 405"/>
                    <a:gd name="T40" fmla="*/ 4 w 388"/>
                    <a:gd name="T41" fmla="*/ 285 h 405"/>
                    <a:gd name="T42" fmla="*/ 25 w 388"/>
                    <a:gd name="T43" fmla="*/ 322 h 405"/>
                    <a:gd name="T44" fmla="*/ 43 w 388"/>
                    <a:gd name="T45" fmla="*/ 329 h 405"/>
                    <a:gd name="T46" fmla="*/ 100 w 388"/>
                    <a:gd name="T47" fmla="*/ 308 h 405"/>
                    <a:gd name="T48" fmla="*/ 149 w 388"/>
                    <a:gd name="T49" fmla="*/ 337 h 405"/>
                    <a:gd name="T50" fmla="*/ 158 w 388"/>
                    <a:gd name="T51" fmla="*/ 392 h 405"/>
                    <a:gd name="T52" fmla="*/ 173 w 388"/>
                    <a:gd name="T53" fmla="*/ 405 h 405"/>
                    <a:gd name="T54" fmla="*/ 216 w 388"/>
                    <a:gd name="T55" fmla="*/ 405 h 405"/>
                    <a:gd name="T56" fmla="*/ 231 w 388"/>
                    <a:gd name="T57" fmla="*/ 392 h 405"/>
                    <a:gd name="T58" fmla="*/ 240 w 388"/>
                    <a:gd name="T59" fmla="*/ 337 h 405"/>
                    <a:gd name="T60" fmla="*/ 289 w 388"/>
                    <a:gd name="T61" fmla="*/ 309 h 405"/>
                    <a:gd name="T62" fmla="*/ 345 w 388"/>
                    <a:gd name="T63" fmla="*/ 329 h 405"/>
                    <a:gd name="T64" fmla="*/ 364 w 388"/>
                    <a:gd name="T65" fmla="*/ 322 h 405"/>
                    <a:gd name="T66" fmla="*/ 385 w 388"/>
                    <a:gd name="T67" fmla="*/ 285 h 405"/>
                    <a:gd name="T68" fmla="*/ 381 w 388"/>
                    <a:gd name="T69" fmla="*/ 266 h 405"/>
                    <a:gd name="T70" fmla="*/ 335 w 388"/>
                    <a:gd name="T71" fmla="*/ 228 h 405"/>
                    <a:gd name="T72" fmla="*/ 337 w 388"/>
                    <a:gd name="T73" fmla="*/ 202 h 405"/>
                    <a:gd name="T74" fmla="*/ 334 w 388"/>
                    <a:gd name="T75" fmla="*/ 174 h 405"/>
                    <a:gd name="T76" fmla="*/ 379 w 388"/>
                    <a:gd name="T77" fmla="*/ 137 h 405"/>
                    <a:gd name="T78" fmla="*/ 251 w 388"/>
                    <a:gd name="T79" fmla="*/ 202 h 405"/>
                    <a:gd name="T80" fmla="*/ 195 w 388"/>
                    <a:gd name="T81" fmla="*/ 259 h 405"/>
                    <a:gd name="T82" fmla="*/ 138 w 388"/>
                    <a:gd name="T83" fmla="*/ 202 h 405"/>
                    <a:gd name="T84" fmla="*/ 195 w 388"/>
                    <a:gd name="T85" fmla="*/ 145 h 405"/>
                    <a:gd name="T86" fmla="*/ 251 w 388"/>
                    <a:gd name="T87" fmla="*/ 20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8" h="405">
                      <a:moveTo>
                        <a:pt x="379" y="137"/>
                      </a:moveTo>
                      <a:cubicBezTo>
                        <a:pt x="385" y="133"/>
                        <a:pt x="386" y="124"/>
                        <a:pt x="383" y="118"/>
                      </a:cubicBezTo>
                      <a:cubicBezTo>
                        <a:pt x="361" y="81"/>
                        <a:pt x="361" y="81"/>
                        <a:pt x="361" y="81"/>
                      </a:cubicBezTo>
                      <a:cubicBezTo>
                        <a:pt x="357" y="74"/>
                        <a:pt x="350" y="72"/>
                        <a:pt x="343" y="74"/>
                      </a:cubicBezTo>
                      <a:cubicBezTo>
                        <a:pt x="287" y="94"/>
                        <a:pt x="287" y="94"/>
                        <a:pt x="287" y="94"/>
                      </a:cubicBezTo>
                      <a:cubicBezTo>
                        <a:pt x="274" y="83"/>
                        <a:pt x="258" y="74"/>
                        <a:pt x="241" y="68"/>
                      </a:cubicBezTo>
                      <a:cubicBezTo>
                        <a:pt x="232" y="12"/>
                        <a:pt x="232" y="12"/>
                        <a:pt x="232" y="12"/>
                      </a:cubicBezTo>
                      <a:cubicBezTo>
                        <a:pt x="231" y="5"/>
                        <a:pt x="224" y="0"/>
                        <a:pt x="217" y="0"/>
                      </a:cubicBezTo>
                      <a:cubicBezTo>
                        <a:pt x="174" y="0"/>
                        <a:pt x="174" y="0"/>
                        <a:pt x="174" y="0"/>
                      </a:cubicBezTo>
                      <a:cubicBezTo>
                        <a:pt x="166" y="0"/>
                        <a:pt x="160" y="5"/>
                        <a:pt x="159" y="12"/>
                      </a:cubicBezTo>
                      <a:cubicBezTo>
                        <a:pt x="149" y="68"/>
                        <a:pt x="149" y="68"/>
                        <a:pt x="149" y="68"/>
                      </a:cubicBezTo>
                      <a:cubicBezTo>
                        <a:pt x="132" y="74"/>
                        <a:pt x="116" y="83"/>
                        <a:pt x="102" y="95"/>
                      </a:cubicBezTo>
                      <a:cubicBezTo>
                        <a:pt x="46" y="74"/>
                        <a:pt x="46" y="74"/>
                        <a:pt x="46" y="74"/>
                      </a:cubicBezTo>
                      <a:cubicBezTo>
                        <a:pt x="39" y="72"/>
                        <a:pt x="31" y="74"/>
                        <a:pt x="27" y="81"/>
                      </a:cubicBezTo>
                      <a:cubicBezTo>
                        <a:pt x="6" y="118"/>
                        <a:pt x="6" y="118"/>
                        <a:pt x="6" y="118"/>
                      </a:cubicBezTo>
                      <a:cubicBezTo>
                        <a:pt x="2" y="124"/>
                        <a:pt x="3" y="133"/>
                        <a:pt x="9" y="137"/>
                      </a:cubicBezTo>
                      <a:cubicBezTo>
                        <a:pt x="55" y="175"/>
                        <a:pt x="55" y="175"/>
                        <a:pt x="55" y="175"/>
                      </a:cubicBezTo>
                      <a:cubicBezTo>
                        <a:pt x="54" y="184"/>
                        <a:pt x="53" y="193"/>
                        <a:pt x="53" y="202"/>
                      </a:cubicBezTo>
                      <a:cubicBezTo>
                        <a:pt x="53" y="211"/>
                        <a:pt x="53" y="219"/>
                        <a:pt x="55" y="227"/>
                      </a:cubicBezTo>
                      <a:cubicBezTo>
                        <a:pt x="7" y="266"/>
                        <a:pt x="7" y="266"/>
                        <a:pt x="7" y="266"/>
                      </a:cubicBezTo>
                      <a:cubicBezTo>
                        <a:pt x="2" y="270"/>
                        <a:pt x="0" y="278"/>
                        <a:pt x="4" y="285"/>
                      </a:cubicBezTo>
                      <a:cubicBezTo>
                        <a:pt x="25" y="322"/>
                        <a:pt x="25" y="322"/>
                        <a:pt x="25" y="322"/>
                      </a:cubicBezTo>
                      <a:cubicBezTo>
                        <a:pt x="28" y="329"/>
                        <a:pt x="36" y="332"/>
                        <a:pt x="43" y="329"/>
                      </a:cubicBezTo>
                      <a:cubicBezTo>
                        <a:pt x="100" y="308"/>
                        <a:pt x="100" y="308"/>
                        <a:pt x="100" y="308"/>
                      </a:cubicBezTo>
                      <a:cubicBezTo>
                        <a:pt x="114" y="321"/>
                        <a:pt x="131" y="330"/>
                        <a:pt x="149" y="337"/>
                      </a:cubicBezTo>
                      <a:cubicBezTo>
                        <a:pt x="158" y="392"/>
                        <a:pt x="158" y="392"/>
                        <a:pt x="158" y="392"/>
                      </a:cubicBezTo>
                      <a:cubicBezTo>
                        <a:pt x="159" y="399"/>
                        <a:pt x="165" y="405"/>
                        <a:pt x="173" y="405"/>
                      </a:cubicBezTo>
                      <a:cubicBezTo>
                        <a:pt x="216" y="405"/>
                        <a:pt x="216" y="405"/>
                        <a:pt x="216" y="405"/>
                      </a:cubicBezTo>
                      <a:cubicBezTo>
                        <a:pt x="223" y="405"/>
                        <a:pt x="229" y="399"/>
                        <a:pt x="231" y="392"/>
                      </a:cubicBezTo>
                      <a:cubicBezTo>
                        <a:pt x="240" y="337"/>
                        <a:pt x="240" y="337"/>
                        <a:pt x="240" y="337"/>
                      </a:cubicBezTo>
                      <a:cubicBezTo>
                        <a:pt x="258" y="331"/>
                        <a:pt x="275" y="321"/>
                        <a:pt x="289" y="309"/>
                      </a:cubicBezTo>
                      <a:cubicBezTo>
                        <a:pt x="345" y="329"/>
                        <a:pt x="345" y="329"/>
                        <a:pt x="345" y="329"/>
                      </a:cubicBezTo>
                      <a:cubicBezTo>
                        <a:pt x="352" y="332"/>
                        <a:pt x="360" y="329"/>
                        <a:pt x="364" y="322"/>
                      </a:cubicBezTo>
                      <a:cubicBezTo>
                        <a:pt x="385" y="285"/>
                        <a:pt x="385" y="285"/>
                        <a:pt x="385" y="285"/>
                      </a:cubicBezTo>
                      <a:cubicBezTo>
                        <a:pt x="388" y="278"/>
                        <a:pt x="387" y="270"/>
                        <a:pt x="381" y="266"/>
                      </a:cubicBezTo>
                      <a:cubicBezTo>
                        <a:pt x="335" y="228"/>
                        <a:pt x="335" y="228"/>
                        <a:pt x="335" y="228"/>
                      </a:cubicBezTo>
                      <a:cubicBezTo>
                        <a:pt x="336" y="220"/>
                        <a:pt x="337" y="211"/>
                        <a:pt x="337" y="202"/>
                      </a:cubicBezTo>
                      <a:cubicBezTo>
                        <a:pt x="337" y="193"/>
                        <a:pt x="336" y="183"/>
                        <a:pt x="334" y="174"/>
                      </a:cubicBezTo>
                      <a:lnTo>
                        <a:pt x="379" y="137"/>
                      </a:lnTo>
                      <a:close/>
                      <a:moveTo>
                        <a:pt x="251" y="202"/>
                      </a:moveTo>
                      <a:cubicBezTo>
                        <a:pt x="251" y="233"/>
                        <a:pt x="226" y="259"/>
                        <a:pt x="195" y="259"/>
                      </a:cubicBezTo>
                      <a:cubicBezTo>
                        <a:pt x="163" y="259"/>
                        <a:pt x="138" y="233"/>
                        <a:pt x="138" y="202"/>
                      </a:cubicBezTo>
                      <a:cubicBezTo>
                        <a:pt x="138" y="171"/>
                        <a:pt x="163" y="145"/>
                        <a:pt x="195" y="145"/>
                      </a:cubicBezTo>
                      <a:cubicBezTo>
                        <a:pt x="226" y="145"/>
                        <a:pt x="251" y="171"/>
                        <a:pt x="251" y="2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94" tIns="46598" rIns="93194" bIns="46598" numCol="1" anchor="t" anchorCtr="0" compatLnSpc="1">
                  <a:prstTxWarp prst="textNoShape">
                    <a:avLst/>
                  </a:prstTxWarp>
                </a:bodyPr>
                <a:lstStyle/>
                <a:p>
                  <a:pPr defTabSz="931702">
                    <a:defRPr/>
                  </a:pPr>
                  <a:endParaRPr lang="en-US" sz="1836" kern="0">
                    <a:solidFill>
                      <a:srgbClr val="FFFFFF"/>
                    </a:solidFill>
                  </a:endParaRPr>
                </a:p>
              </p:txBody>
            </p:sp>
          </p:grpSp>
        </p:grpSp>
      </p:grpSp>
      <p:sp>
        <p:nvSpPr>
          <p:cNvPr id="17" name="Rectangle 16"/>
          <p:cNvSpPr/>
          <p:nvPr/>
        </p:nvSpPr>
        <p:spPr bwMode="auto">
          <a:xfrm>
            <a:off x="7126163" y="2557914"/>
            <a:ext cx="179650" cy="141738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23" name="Rectangle 322"/>
          <p:cNvSpPr/>
          <p:nvPr/>
        </p:nvSpPr>
        <p:spPr bwMode="auto">
          <a:xfrm>
            <a:off x="6180121" y="2364046"/>
            <a:ext cx="946041" cy="1417380"/>
          </a:xfrm>
          <a:prstGeom prst="rect">
            <a:avLst/>
          </a:prstGeom>
          <a:solidFill>
            <a:srgbClr val="EEEEE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3" name="Group 12"/>
          <p:cNvGrpSpPr/>
          <p:nvPr/>
        </p:nvGrpSpPr>
        <p:grpSpPr>
          <a:xfrm>
            <a:off x="7305813" y="1399801"/>
            <a:ext cx="4855243" cy="2578435"/>
            <a:chOff x="7306274" y="1398905"/>
            <a:chExt cx="4857309" cy="2579533"/>
          </a:xfrm>
        </p:grpSpPr>
        <p:sp>
          <p:nvSpPr>
            <p:cNvPr id="200" name="TextBox 199"/>
            <p:cNvSpPr txBox="1"/>
            <p:nvPr/>
          </p:nvSpPr>
          <p:spPr>
            <a:xfrm>
              <a:off x="7306274" y="1398905"/>
              <a:ext cx="4857309" cy="2579533"/>
            </a:xfrm>
            <a:prstGeom prst="rect">
              <a:avLst/>
            </a:prstGeom>
            <a:solidFill>
              <a:srgbClr val="EEEEEE"/>
            </a:solidFill>
          </p:spPr>
          <p:txBody>
            <a:bodyPr wrap="square" lIns="149154" tIns="149154" rIns="149154" bIns="149111" rtlCol="0">
              <a:noAutofit/>
            </a:bodyPr>
            <a:lstStyle/>
            <a:p>
              <a:pPr defTabSz="931702">
                <a:lnSpc>
                  <a:spcPct val="90000"/>
                </a:lnSpc>
                <a:spcAft>
                  <a:spcPts val="612"/>
                </a:spcAft>
                <a:defRPr/>
              </a:pPr>
              <a:r>
                <a:rPr lang="en-US" sz="2040" b="1" kern="0" dirty="0">
                  <a:solidFill>
                    <a:srgbClr val="0078D7"/>
                  </a:solidFill>
                </a:rPr>
                <a:t>Windows Server containers</a:t>
              </a:r>
              <a:br>
                <a:rPr lang="en-US" sz="2040" b="1" kern="0" dirty="0">
                  <a:solidFill>
                    <a:srgbClr val="0078D7"/>
                  </a:solidFill>
                </a:rPr>
              </a:br>
              <a:r>
                <a:rPr lang="en-US" sz="2040" kern="0" dirty="0">
                  <a:solidFill>
                    <a:srgbClr val="333333"/>
                  </a:solidFill>
                </a:rPr>
                <a:t>Maximum speed and density</a:t>
              </a:r>
            </a:p>
          </p:txBody>
        </p:sp>
        <p:grpSp>
          <p:nvGrpSpPr>
            <p:cNvPr id="204" name="Group 203"/>
            <p:cNvGrpSpPr/>
            <p:nvPr/>
          </p:nvGrpSpPr>
          <p:grpSpPr>
            <a:xfrm>
              <a:off x="8144967" y="2305100"/>
              <a:ext cx="914295" cy="886578"/>
              <a:chOff x="5273610" y="4636644"/>
              <a:chExt cx="862105" cy="835971"/>
            </a:xfrm>
            <a:solidFill>
              <a:srgbClr val="107C10"/>
            </a:solidFill>
          </p:grpSpPr>
          <p:sp>
            <p:nvSpPr>
              <p:cNvPr id="308" name="TextBox 307"/>
              <p:cNvSpPr txBox="1"/>
              <p:nvPr/>
            </p:nvSpPr>
            <p:spPr>
              <a:xfrm>
                <a:off x="5273610" y="4636644"/>
                <a:ext cx="862105" cy="182988"/>
              </a:xfrm>
              <a:prstGeom prst="rect">
                <a:avLst/>
              </a:prstGeom>
              <a:solidFill>
                <a:srgbClr val="00BCF2"/>
              </a:solidFill>
              <a:ln w="19050">
                <a:solidFill>
                  <a:srgbClr val="333333"/>
                </a:solidFill>
                <a:miter lim="800000"/>
              </a:ln>
            </p:spPr>
            <p:txBody>
              <a:bodyPr wrap="square" lIns="46598" tIns="46598" rIns="46598" bIns="46598" rtlCol="0" anchor="ctr">
                <a:noAutofit/>
              </a:bodyPr>
              <a:lstStyle>
                <a:defPPr>
                  <a:defRPr lang="en-US"/>
                </a:defPPr>
                <a:lvl1pPr algn="ctr" defTabSz="914049">
                  <a:lnSpc>
                    <a:spcPct val="90000"/>
                  </a:lnSpc>
                  <a:spcAft>
                    <a:spcPts val="600"/>
                  </a:spcAft>
                  <a:defRPr sz="800" b="1" kern="0">
                    <a:solidFill>
                      <a:schemeClr val="bg1"/>
                    </a:solidFill>
                  </a:defRPr>
                </a:lvl1pPr>
              </a:lstStyle>
              <a:p>
                <a:r>
                  <a:rPr lang="en-US" sz="816" dirty="0"/>
                  <a:t>Container</a:t>
                </a:r>
              </a:p>
            </p:txBody>
          </p:sp>
          <p:sp>
            <p:nvSpPr>
              <p:cNvPr id="309" name="Rectangle 308"/>
              <p:cNvSpPr/>
              <p:nvPr/>
            </p:nvSpPr>
            <p:spPr bwMode="auto">
              <a:xfrm>
                <a:off x="5273610" y="4819630"/>
                <a:ext cx="862105" cy="652985"/>
              </a:xfrm>
              <a:prstGeom prst="rect">
                <a:avLst/>
              </a:prstGeom>
              <a:noFill/>
              <a:ln w="19050">
                <a:solidFill>
                  <a:srgbClr val="333333"/>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388" tIns="149111" rIns="186388" bIns="149111" numCol="1" spcCol="0" rtlCol="0" fromWordArt="0" anchor="ctr" anchorCtr="0" forceAA="0" compatLnSpc="1">
                <a:prstTxWarp prst="textNoShape">
                  <a:avLst/>
                </a:prstTxWarp>
                <a:noAutofit/>
              </a:bodyPr>
              <a:lstStyle/>
              <a:p>
                <a:pPr defTabSz="950116" fontAlgn="base">
                  <a:lnSpc>
                    <a:spcPct val="90000"/>
                  </a:lnSpc>
                  <a:spcBef>
                    <a:spcPct val="0"/>
                  </a:spcBef>
                  <a:spcAft>
                    <a:spcPct val="0"/>
                  </a:spcAft>
                  <a:defRPr/>
                </a:pPr>
                <a:endParaRPr lang="en-US" sz="1632" kern="0" dirty="0">
                  <a:solidFill>
                    <a:schemeClr val="bg1"/>
                  </a:solidFill>
                  <a:ea typeface="Segoe UI" pitchFamily="34" charset="0"/>
                  <a:cs typeface="Segoe UI" pitchFamily="34" charset="0"/>
                </a:endParaRPr>
              </a:p>
            </p:txBody>
          </p:sp>
          <p:grpSp>
            <p:nvGrpSpPr>
              <p:cNvPr id="310" name="Group 309"/>
              <p:cNvGrpSpPr/>
              <p:nvPr/>
            </p:nvGrpSpPr>
            <p:grpSpPr>
              <a:xfrm>
                <a:off x="5478283" y="4972051"/>
                <a:ext cx="462040" cy="372964"/>
                <a:chOff x="4406091" y="6049087"/>
                <a:chExt cx="3960813" cy="3197225"/>
              </a:xfrm>
              <a:grpFill/>
            </p:grpSpPr>
            <p:sp>
              <p:nvSpPr>
                <p:cNvPr id="311" name="Freeform 24"/>
                <p:cNvSpPr>
                  <a:spLocks noEditPoints="1"/>
                </p:cNvSpPr>
                <p:nvPr/>
              </p:nvSpPr>
              <p:spPr bwMode="auto">
                <a:xfrm>
                  <a:off x="4406091" y="6049087"/>
                  <a:ext cx="2847975" cy="2813050"/>
                </a:xfrm>
                <a:custGeom>
                  <a:avLst/>
                  <a:gdLst>
                    <a:gd name="T0" fmla="*/ 744 w 757"/>
                    <a:gd name="T1" fmla="*/ 466 h 748"/>
                    <a:gd name="T2" fmla="*/ 755 w 757"/>
                    <a:gd name="T3" fmla="*/ 399 h 748"/>
                    <a:gd name="T4" fmla="*/ 739 w 757"/>
                    <a:gd name="T5" fmla="*/ 373 h 748"/>
                    <a:gd name="T6" fmla="*/ 644 w 757"/>
                    <a:gd name="T7" fmla="*/ 341 h 748"/>
                    <a:gd name="T8" fmla="*/ 638 w 757"/>
                    <a:gd name="T9" fmla="*/ 309 h 748"/>
                    <a:gd name="T10" fmla="*/ 716 w 757"/>
                    <a:gd name="T11" fmla="*/ 245 h 748"/>
                    <a:gd name="T12" fmla="*/ 721 w 757"/>
                    <a:gd name="T13" fmla="*/ 215 h 748"/>
                    <a:gd name="T14" fmla="*/ 687 w 757"/>
                    <a:gd name="T15" fmla="*/ 157 h 748"/>
                    <a:gd name="T16" fmla="*/ 658 w 757"/>
                    <a:gd name="T17" fmla="*/ 146 h 748"/>
                    <a:gd name="T18" fmla="*/ 565 w 757"/>
                    <a:gd name="T19" fmla="*/ 181 h 748"/>
                    <a:gd name="T20" fmla="*/ 536 w 757"/>
                    <a:gd name="T21" fmla="*/ 157 h 748"/>
                    <a:gd name="T22" fmla="*/ 556 w 757"/>
                    <a:gd name="T23" fmla="*/ 55 h 748"/>
                    <a:gd name="T24" fmla="*/ 541 w 757"/>
                    <a:gd name="T25" fmla="*/ 28 h 748"/>
                    <a:gd name="T26" fmla="*/ 477 w 757"/>
                    <a:gd name="T27" fmla="*/ 5 h 748"/>
                    <a:gd name="T28" fmla="*/ 449 w 757"/>
                    <a:gd name="T29" fmla="*/ 15 h 748"/>
                    <a:gd name="T30" fmla="*/ 397 w 757"/>
                    <a:gd name="T31" fmla="*/ 106 h 748"/>
                    <a:gd name="T32" fmla="*/ 378 w 757"/>
                    <a:gd name="T33" fmla="*/ 105 h 748"/>
                    <a:gd name="T34" fmla="*/ 362 w 757"/>
                    <a:gd name="T35" fmla="*/ 106 h 748"/>
                    <a:gd name="T36" fmla="*/ 311 w 757"/>
                    <a:gd name="T37" fmla="*/ 15 h 748"/>
                    <a:gd name="T38" fmla="*/ 282 w 757"/>
                    <a:gd name="T39" fmla="*/ 4 h 748"/>
                    <a:gd name="T40" fmla="*/ 218 w 757"/>
                    <a:gd name="T41" fmla="*/ 27 h 748"/>
                    <a:gd name="T42" fmla="*/ 203 w 757"/>
                    <a:gd name="T43" fmla="*/ 54 h 748"/>
                    <a:gd name="T44" fmla="*/ 222 w 757"/>
                    <a:gd name="T45" fmla="*/ 156 h 748"/>
                    <a:gd name="T46" fmla="*/ 192 w 757"/>
                    <a:gd name="T47" fmla="*/ 181 h 748"/>
                    <a:gd name="T48" fmla="*/ 103 w 757"/>
                    <a:gd name="T49" fmla="*/ 145 h 748"/>
                    <a:gd name="T50" fmla="*/ 74 w 757"/>
                    <a:gd name="T51" fmla="*/ 155 h 748"/>
                    <a:gd name="T52" fmla="*/ 39 w 757"/>
                    <a:gd name="T53" fmla="*/ 213 h 748"/>
                    <a:gd name="T54" fmla="*/ 44 w 757"/>
                    <a:gd name="T55" fmla="*/ 243 h 748"/>
                    <a:gd name="T56" fmla="*/ 119 w 757"/>
                    <a:gd name="T57" fmla="*/ 307 h 748"/>
                    <a:gd name="T58" fmla="*/ 113 w 757"/>
                    <a:gd name="T59" fmla="*/ 341 h 748"/>
                    <a:gd name="T60" fmla="*/ 17 w 757"/>
                    <a:gd name="T61" fmla="*/ 373 h 748"/>
                    <a:gd name="T62" fmla="*/ 2 w 757"/>
                    <a:gd name="T63" fmla="*/ 400 h 748"/>
                    <a:gd name="T64" fmla="*/ 13 w 757"/>
                    <a:gd name="T65" fmla="*/ 466 h 748"/>
                    <a:gd name="T66" fmla="*/ 37 w 757"/>
                    <a:gd name="T67" fmla="*/ 486 h 748"/>
                    <a:gd name="T68" fmla="*/ 136 w 757"/>
                    <a:gd name="T69" fmla="*/ 486 h 748"/>
                    <a:gd name="T70" fmla="*/ 154 w 757"/>
                    <a:gd name="T71" fmla="*/ 519 h 748"/>
                    <a:gd name="T72" fmla="*/ 102 w 757"/>
                    <a:gd name="T73" fmla="*/ 604 h 748"/>
                    <a:gd name="T74" fmla="*/ 107 w 757"/>
                    <a:gd name="T75" fmla="*/ 634 h 748"/>
                    <a:gd name="T76" fmla="*/ 158 w 757"/>
                    <a:gd name="T77" fmla="*/ 678 h 748"/>
                    <a:gd name="T78" fmla="*/ 189 w 757"/>
                    <a:gd name="T79" fmla="*/ 679 h 748"/>
                    <a:gd name="T80" fmla="*/ 265 w 757"/>
                    <a:gd name="T81" fmla="*/ 615 h 748"/>
                    <a:gd name="T82" fmla="*/ 303 w 757"/>
                    <a:gd name="T83" fmla="*/ 629 h 748"/>
                    <a:gd name="T84" fmla="*/ 318 w 757"/>
                    <a:gd name="T85" fmla="*/ 729 h 748"/>
                    <a:gd name="T86" fmla="*/ 342 w 757"/>
                    <a:gd name="T87" fmla="*/ 748 h 748"/>
                    <a:gd name="T88" fmla="*/ 409 w 757"/>
                    <a:gd name="T89" fmla="*/ 748 h 748"/>
                    <a:gd name="T90" fmla="*/ 433 w 757"/>
                    <a:gd name="T91" fmla="*/ 729 h 748"/>
                    <a:gd name="T92" fmla="*/ 450 w 757"/>
                    <a:gd name="T93" fmla="*/ 631 h 748"/>
                    <a:gd name="T94" fmla="*/ 489 w 757"/>
                    <a:gd name="T95" fmla="*/ 617 h 748"/>
                    <a:gd name="T96" fmla="*/ 562 w 757"/>
                    <a:gd name="T97" fmla="*/ 680 h 748"/>
                    <a:gd name="T98" fmla="*/ 592 w 757"/>
                    <a:gd name="T99" fmla="*/ 680 h 748"/>
                    <a:gd name="T100" fmla="*/ 644 w 757"/>
                    <a:gd name="T101" fmla="*/ 636 h 748"/>
                    <a:gd name="T102" fmla="*/ 649 w 757"/>
                    <a:gd name="T103" fmla="*/ 606 h 748"/>
                    <a:gd name="T104" fmla="*/ 600 w 757"/>
                    <a:gd name="T105" fmla="*/ 522 h 748"/>
                    <a:gd name="T106" fmla="*/ 621 w 757"/>
                    <a:gd name="T107" fmla="*/ 486 h 748"/>
                    <a:gd name="T108" fmla="*/ 721 w 757"/>
                    <a:gd name="T109" fmla="*/ 486 h 748"/>
                    <a:gd name="T110" fmla="*/ 744 w 757"/>
                    <a:gd name="T111" fmla="*/ 466 h 748"/>
                    <a:gd name="T112" fmla="*/ 528 w 757"/>
                    <a:gd name="T113" fmla="*/ 373 h 748"/>
                    <a:gd name="T114" fmla="*/ 378 w 757"/>
                    <a:gd name="T115" fmla="*/ 522 h 748"/>
                    <a:gd name="T116" fmla="*/ 229 w 757"/>
                    <a:gd name="T117" fmla="*/ 373 h 748"/>
                    <a:gd name="T118" fmla="*/ 378 w 757"/>
                    <a:gd name="T119" fmla="*/ 223 h 748"/>
                    <a:gd name="T120" fmla="*/ 528 w 757"/>
                    <a:gd name="T121" fmla="*/ 373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7" h="748">
                      <a:moveTo>
                        <a:pt x="744" y="466"/>
                      </a:moveTo>
                      <a:cubicBezTo>
                        <a:pt x="755" y="399"/>
                        <a:pt x="755" y="399"/>
                        <a:pt x="755" y="399"/>
                      </a:cubicBezTo>
                      <a:cubicBezTo>
                        <a:pt x="757" y="388"/>
                        <a:pt x="750" y="377"/>
                        <a:pt x="739" y="373"/>
                      </a:cubicBezTo>
                      <a:cubicBezTo>
                        <a:pt x="644" y="341"/>
                        <a:pt x="644" y="341"/>
                        <a:pt x="644" y="341"/>
                      </a:cubicBezTo>
                      <a:cubicBezTo>
                        <a:pt x="643" y="330"/>
                        <a:pt x="641" y="319"/>
                        <a:pt x="638" y="309"/>
                      </a:cubicBezTo>
                      <a:cubicBezTo>
                        <a:pt x="716" y="245"/>
                        <a:pt x="716" y="245"/>
                        <a:pt x="716" y="245"/>
                      </a:cubicBezTo>
                      <a:cubicBezTo>
                        <a:pt x="725" y="238"/>
                        <a:pt x="727" y="225"/>
                        <a:pt x="721" y="215"/>
                      </a:cubicBezTo>
                      <a:cubicBezTo>
                        <a:pt x="687" y="157"/>
                        <a:pt x="687" y="157"/>
                        <a:pt x="687" y="157"/>
                      </a:cubicBezTo>
                      <a:cubicBezTo>
                        <a:pt x="681" y="147"/>
                        <a:pt x="669" y="142"/>
                        <a:pt x="658" y="146"/>
                      </a:cubicBezTo>
                      <a:cubicBezTo>
                        <a:pt x="565" y="181"/>
                        <a:pt x="565" y="181"/>
                        <a:pt x="565" y="181"/>
                      </a:cubicBezTo>
                      <a:cubicBezTo>
                        <a:pt x="556" y="172"/>
                        <a:pt x="547" y="164"/>
                        <a:pt x="536" y="157"/>
                      </a:cubicBezTo>
                      <a:cubicBezTo>
                        <a:pt x="556" y="55"/>
                        <a:pt x="556" y="55"/>
                        <a:pt x="556" y="55"/>
                      </a:cubicBezTo>
                      <a:cubicBezTo>
                        <a:pt x="558" y="43"/>
                        <a:pt x="552" y="32"/>
                        <a:pt x="541" y="28"/>
                      </a:cubicBezTo>
                      <a:cubicBezTo>
                        <a:pt x="477" y="5"/>
                        <a:pt x="477" y="5"/>
                        <a:pt x="477" y="5"/>
                      </a:cubicBezTo>
                      <a:cubicBezTo>
                        <a:pt x="467" y="1"/>
                        <a:pt x="455" y="5"/>
                        <a:pt x="449" y="15"/>
                      </a:cubicBezTo>
                      <a:cubicBezTo>
                        <a:pt x="397" y="106"/>
                        <a:pt x="397" y="106"/>
                        <a:pt x="397" y="106"/>
                      </a:cubicBezTo>
                      <a:cubicBezTo>
                        <a:pt x="391" y="105"/>
                        <a:pt x="385" y="105"/>
                        <a:pt x="378" y="105"/>
                      </a:cubicBezTo>
                      <a:cubicBezTo>
                        <a:pt x="373" y="105"/>
                        <a:pt x="367" y="105"/>
                        <a:pt x="362" y="106"/>
                      </a:cubicBezTo>
                      <a:cubicBezTo>
                        <a:pt x="311" y="15"/>
                        <a:pt x="311" y="15"/>
                        <a:pt x="311" y="15"/>
                      </a:cubicBezTo>
                      <a:cubicBezTo>
                        <a:pt x="305" y="4"/>
                        <a:pt x="293" y="0"/>
                        <a:pt x="282" y="4"/>
                      </a:cubicBezTo>
                      <a:cubicBezTo>
                        <a:pt x="218" y="27"/>
                        <a:pt x="218" y="27"/>
                        <a:pt x="218" y="27"/>
                      </a:cubicBezTo>
                      <a:cubicBezTo>
                        <a:pt x="208" y="31"/>
                        <a:pt x="201" y="42"/>
                        <a:pt x="203" y="54"/>
                      </a:cubicBezTo>
                      <a:cubicBezTo>
                        <a:pt x="222" y="156"/>
                        <a:pt x="222" y="156"/>
                        <a:pt x="222" y="156"/>
                      </a:cubicBezTo>
                      <a:cubicBezTo>
                        <a:pt x="211" y="163"/>
                        <a:pt x="201" y="172"/>
                        <a:pt x="192" y="181"/>
                      </a:cubicBezTo>
                      <a:cubicBezTo>
                        <a:pt x="103" y="145"/>
                        <a:pt x="103" y="145"/>
                        <a:pt x="103" y="145"/>
                      </a:cubicBezTo>
                      <a:cubicBezTo>
                        <a:pt x="92" y="141"/>
                        <a:pt x="80" y="145"/>
                        <a:pt x="74" y="155"/>
                      </a:cubicBezTo>
                      <a:cubicBezTo>
                        <a:pt x="39" y="213"/>
                        <a:pt x="39" y="213"/>
                        <a:pt x="39" y="213"/>
                      </a:cubicBezTo>
                      <a:cubicBezTo>
                        <a:pt x="33" y="223"/>
                        <a:pt x="35" y="235"/>
                        <a:pt x="44" y="243"/>
                      </a:cubicBezTo>
                      <a:cubicBezTo>
                        <a:pt x="119" y="307"/>
                        <a:pt x="119" y="307"/>
                        <a:pt x="119" y="307"/>
                      </a:cubicBezTo>
                      <a:cubicBezTo>
                        <a:pt x="116" y="318"/>
                        <a:pt x="114" y="329"/>
                        <a:pt x="113" y="341"/>
                      </a:cubicBezTo>
                      <a:cubicBezTo>
                        <a:pt x="17" y="373"/>
                        <a:pt x="17" y="373"/>
                        <a:pt x="17" y="373"/>
                      </a:cubicBezTo>
                      <a:cubicBezTo>
                        <a:pt x="6" y="377"/>
                        <a:pt x="0" y="388"/>
                        <a:pt x="2" y="400"/>
                      </a:cubicBezTo>
                      <a:cubicBezTo>
                        <a:pt x="13" y="466"/>
                        <a:pt x="13" y="466"/>
                        <a:pt x="13" y="466"/>
                      </a:cubicBezTo>
                      <a:cubicBezTo>
                        <a:pt x="15" y="478"/>
                        <a:pt x="25" y="486"/>
                        <a:pt x="37" y="486"/>
                      </a:cubicBezTo>
                      <a:cubicBezTo>
                        <a:pt x="136" y="486"/>
                        <a:pt x="136" y="486"/>
                        <a:pt x="136" y="486"/>
                      </a:cubicBezTo>
                      <a:cubicBezTo>
                        <a:pt x="141" y="498"/>
                        <a:pt x="147" y="509"/>
                        <a:pt x="154" y="519"/>
                      </a:cubicBezTo>
                      <a:cubicBezTo>
                        <a:pt x="102" y="604"/>
                        <a:pt x="102" y="604"/>
                        <a:pt x="102" y="604"/>
                      </a:cubicBezTo>
                      <a:cubicBezTo>
                        <a:pt x="96" y="614"/>
                        <a:pt x="98" y="627"/>
                        <a:pt x="107" y="634"/>
                      </a:cubicBezTo>
                      <a:cubicBezTo>
                        <a:pt x="158" y="678"/>
                        <a:pt x="158" y="678"/>
                        <a:pt x="158" y="678"/>
                      </a:cubicBezTo>
                      <a:cubicBezTo>
                        <a:pt x="167" y="686"/>
                        <a:pt x="180" y="686"/>
                        <a:pt x="189" y="679"/>
                      </a:cubicBezTo>
                      <a:cubicBezTo>
                        <a:pt x="265" y="615"/>
                        <a:pt x="265" y="615"/>
                        <a:pt x="265" y="615"/>
                      </a:cubicBezTo>
                      <a:cubicBezTo>
                        <a:pt x="277" y="621"/>
                        <a:pt x="290" y="626"/>
                        <a:pt x="303" y="629"/>
                      </a:cubicBezTo>
                      <a:cubicBezTo>
                        <a:pt x="318" y="729"/>
                        <a:pt x="318" y="729"/>
                        <a:pt x="318" y="729"/>
                      </a:cubicBezTo>
                      <a:cubicBezTo>
                        <a:pt x="320" y="740"/>
                        <a:pt x="330" y="748"/>
                        <a:pt x="342" y="748"/>
                      </a:cubicBezTo>
                      <a:cubicBezTo>
                        <a:pt x="409" y="748"/>
                        <a:pt x="409" y="748"/>
                        <a:pt x="409" y="748"/>
                      </a:cubicBezTo>
                      <a:cubicBezTo>
                        <a:pt x="421" y="748"/>
                        <a:pt x="431" y="740"/>
                        <a:pt x="433" y="729"/>
                      </a:cubicBezTo>
                      <a:cubicBezTo>
                        <a:pt x="450" y="631"/>
                        <a:pt x="450" y="631"/>
                        <a:pt x="450" y="631"/>
                      </a:cubicBezTo>
                      <a:cubicBezTo>
                        <a:pt x="463" y="627"/>
                        <a:pt x="476" y="622"/>
                        <a:pt x="489" y="617"/>
                      </a:cubicBezTo>
                      <a:cubicBezTo>
                        <a:pt x="562" y="680"/>
                        <a:pt x="562" y="680"/>
                        <a:pt x="562" y="680"/>
                      </a:cubicBezTo>
                      <a:cubicBezTo>
                        <a:pt x="570" y="687"/>
                        <a:pt x="583" y="687"/>
                        <a:pt x="592" y="680"/>
                      </a:cubicBezTo>
                      <a:cubicBezTo>
                        <a:pt x="644" y="636"/>
                        <a:pt x="644" y="636"/>
                        <a:pt x="644" y="636"/>
                      </a:cubicBezTo>
                      <a:cubicBezTo>
                        <a:pt x="653" y="629"/>
                        <a:pt x="655" y="616"/>
                        <a:pt x="649" y="606"/>
                      </a:cubicBezTo>
                      <a:cubicBezTo>
                        <a:pt x="600" y="522"/>
                        <a:pt x="600" y="522"/>
                        <a:pt x="600" y="522"/>
                      </a:cubicBezTo>
                      <a:cubicBezTo>
                        <a:pt x="608" y="511"/>
                        <a:pt x="615" y="499"/>
                        <a:pt x="621" y="486"/>
                      </a:cubicBezTo>
                      <a:cubicBezTo>
                        <a:pt x="721" y="486"/>
                        <a:pt x="721" y="486"/>
                        <a:pt x="721" y="486"/>
                      </a:cubicBezTo>
                      <a:cubicBezTo>
                        <a:pt x="732" y="486"/>
                        <a:pt x="742" y="478"/>
                        <a:pt x="744" y="466"/>
                      </a:cubicBezTo>
                      <a:close/>
                      <a:moveTo>
                        <a:pt x="528" y="373"/>
                      </a:moveTo>
                      <a:cubicBezTo>
                        <a:pt x="528" y="455"/>
                        <a:pt x="461" y="522"/>
                        <a:pt x="378" y="522"/>
                      </a:cubicBezTo>
                      <a:cubicBezTo>
                        <a:pt x="296" y="522"/>
                        <a:pt x="229" y="455"/>
                        <a:pt x="229" y="373"/>
                      </a:cubicBezTo>
                      <a:cubicBezTo>
                        <a:pt x="229" y="290"/>
                        <a:pt x="296" y="223"/>
                        <a:pt x="378" y="223"/>
                      </a:cubicBezTo>
                      <a:cubicBezTo>
                        <a:pt x="461" y="223"/>
                        <a:pt x="528" y="290"/>
                        <a:pt x="528" y="373"/>
                      </a:cubicBez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94" tIns="46598" rIns="93194" bIns="46598" numCol="1" anchor="t" anchorCtr="0" compatLnSpc="1">
                  <a:prstTxWarp prst="textNoShape">
                    <a:avLst/>
                  </a:prstTxWarp>
                </a:bodyPr>
                <a:lstStyle/>
                <a:p>
                  <a:pPr defTabSz="931702">
                    <a:defRPr/>
                  </a:pPr>
                  <a:endParaRPr lang="en-US" sz="1836" kern="0">
                    <a:solidFill>
                      <a:schemeClr val="bg1"/>
                    </a:solidFill>
                  </a:endParaRPr>
                </a:p>
              </p:txBody>
            </p:sp>
            <p:sp>
              <p:nvSpPr>
                <p:cNvPr id="312" name="Oval 25"/>
                <p:cNvSpPr>
                  <a:spLocks noChangeArrowheads="1"/>
                </p:cNvSpPr>
                <p:nvPr/>
              </p:nvSpPr>
              <p:spPr bwMode="auto">
                <a:xfrm>
                  <a:off x="5557028" y="7180975"/>
                  <a:ext cx="542925" cy="541338"/>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94" tIns="46598" rIns="93194" bIns="46598" numCol="1" anchor="t" anchorCtr="0" compatLnSpc="1">
                  <a:prstTxWarp prst="textNoShape">
                    <a:avLst/>
                  </a:prstTxWarp>
                </a:bodyPr>
                <a:lstStyle/>
                <a:p>
                  <a:pPr defTabSz="931702">
                    <a:defRPr/>
                  </a:pPr>
                  <a:endParaRPr lang="en-US" sz="1836" kern="0">
                    <a:solidFill>
                      <a:schemeClr val="bg1"/>
                    </a:solidFill>
                  </a:endParaRPr>
                </a:p>
              </p:txBody>
            </p:sp>
            <p:sp>
              <p:nvSpPr>
                <p:cNvPr id="313" name="Freeform 26"/>
                <p:cNvSpPr>
                  <a:spLocks noEditPoints="1"/>
                </p:cNvSpPr>
                <p:nvPr/>
              </p:nvSpPr>
              <p:spPr bwMode="auto">
                <a:xfrm>
                  <a:off x="6907991" y="7722312"/>
                  <a:ext cx="1458913" cy="1524000"/>
                </a:xfrm>
                <a:custGeom>
                  <a:avLst/>
                  <a:gdLst>
                    <a:gd name="T0" fmla="*/ 379 w 388"/>
                    <a:gd name="T1" fmla="*/ 137 h 405"/>
                    <a:gd name="T2" fmla="*/ 383 w 388"/>
                    <a:gd name="T3" fmla="*/ 118 h 405"/>
                    <a:gd name="T4" fmla="*/ 361 w 388"/>
                    <a:gd name="T5" fmla="*/ 81 h 405"/>
                    <a:gd name="T6" fmla="*/ 343 w 388"/>
                    <a:gd name="T7" fmla="*/ 74 h 405"/>
                    <a:gd name="T8" fmla="*/ 287 w 388"/>
                    <a:gd name="T9" fmla="*/ 94 h 405"/>
                    <a:gd name="T10" fmla="*/ 241 w 388"/>
                    <a:gd name="T11" fmla="*/ 68 h 405"/>
                    <a:gd name="T12" fmla="*/ 232 w 388"/>
                    <a:gd name="T13" fmla="*/ 12 h 405"/>
                    <a:gd name="T14" fmla="*/ 217 w 388"/>
                    <a:gd name="T15" fmla="*/ 0 h 405"/>
                    <a:gd name="T16" fmla="*/ 174 w 388"/>
                    <a:gd name="T17" fmla="*/ 0 h 405"/>
                    <a:gd name="T18" fmla="*/ 159 w 388"/>
                    <a:gd name="T19" fmla="*/ 12 h 405"/>
                    <a:gd name="T20" fmla="*/ 149 w 388"/>
                    <a:gd name="T21" fmla="*/ 68 h 405"/>
                    <a:gd name="T22" fmla="*/ 102 w 388"/>
                    <a:gd name="T23" fmla="*/ 95 h 405"/>
                    <a:gd name="T24" fmla="*/ 46 w 388"/>
                    <a:gd name="T25" fmla="*/ 74 h 405"/>
                    <a:gd name="T26" fmla="*/ 27 w 388"/>
                    <a:gd name="T27" fmla="*/ 81 h 405"/>
                    <a:gd name="T28" fmla="*/ 6 w 388"/>
                    <a:gd name="T29" fmla="*/ 118 h 405"/>
                    <a:gd name="T30" fmla="*/ 9 w 388"/>
                    <a:gd name="T31" fmla="*/ 137 h 405"/>
                    <a:gd name="T32" fmla="*/ 55 w 388"/>
                    <a:gd name="T33" fmla="*/ 175 h 405"/>
                    <a:gd name="T34" fmla="*/ 53 w 388"/>
                    <a:gd name="T35" fmla="*/ 202 h 405"/>
                    <a:gd name="T36" fmla="*/ 55 w 388"/>
                    <a:gd name="T37" fmla="*/ 227 h 405"/>
                    <a:gd name="T38" fmla="*/ 7 w 388"/>
                    <a:gd name="T39" fmla="*/ 266 h 405"/>
                    <a:gd name="T40" fmla="*/ 4 w 388"/>
                    <a:gd name="T41" fmla="*/ 285 h 405"/>
                    <a:gd name="T42" fmla="*/ 25 w 388"/>
                    <a:gd name="T43" fmla="*/ 322 h 405"/>
                    <a:gd name="T44" fmla="*/ 43 w 388"/>
                    <a:gd name="T45" fmla="*/ 329 h 405"/>
                    <a:gd name="T46" fmla="*/ 100 w 388"/>
                    <a:gd name="T47" fmla="*/ 308 h 405"/>
                    <a:gd name="T48" fmla="*/ 149 w 388"/>
                    <a:gd name="T49" fmla="*/ 337 h 405"/>
                    <a:gd name="T50" fmla="*/ 158 w 388"/>
                    <a:gd name="T51" fmla="*/ 392 h 405"/>
                    <a:gd name="T52" fmla="*/ 173 w 388"/>
                    <a:gd name="T53" fmla="*/ 405 h 405"/>
                    <a:gd name="T54" fmla="*/ 216 w 388"/>
                    <a:gd name="T55" fmla="*/ 405 h 405"/>
                    <a:gd name="T56" fmla="*/ 231 w 388"/>
                    <a:gd name="T57" fmla="*/ 392 h 405"/>
                    <a:gd name="T58" fmla="*/ 240 w 388"/>
                    <a:gd name="T59" fmla="*/ 337 h 405"/>
                    <a:gd name="T60" fmla="*/ 289 w 388"/>
                    <a:gd name="T61" fmla="*/ 309 h 405"/>
                    <a:gd name="T62" fmla="*/ 345 w 388"/>
                    <a:gd name="T63" fmla="*/ 329 h 405"/>
                    <a:gd name="T64" fmla="*/ 364 w 388"/>
                    <a:gd name="T65" fmla="*/ 322 h 405"/>
                    <a:gd name="T66" fmla="*/ 385 w 388"/>
                    <a:gd name="T67" fmla="*/ 285 h 405"/>
                    <a:gd name="T68" fmla="*/ 381 w 388"/>
                    <a:gd name="T69" fmla="*/ 266 h 405"/>
                    <a:gd name="T70" fmla="*/ 335 w 388"/>
                    <a:gd name="T71" fmla="*/ 228 h 405"/>
                    <a:gd name="T72" fmla="*/ 337 w 388"/>
                    <a:gd name="T73" fmla="*/ 202 h 405"/>
                    <a:gd name="T74" fmla="*/ 334 w 388"/>
                    <a:gd name="T75" fmla="*/ 174 h 405"/>
                    <a:gd name="T76" fmla="*/ 379 w 388"/>
                    <a:gd name="T77" fmla="*/ 137 h 405"/>
                    <a:gd name="T78" fmla="*/ 251 w 388"/>
                    <a:gd name="T79" fmla="*/ 202 h 405"/>
                    <a:gd name="T80" fmla="*/ 195 w 388"/>
                    <a:gd name="T81" fmla="*/ 259 h 405"/>
                    <a:gd name="T82" fmla="*/ 138 w 388"/>
                    <a:gd name="T83" fmla="*/ 202 h 405"/>
                    <a:gd name="T84" fmla="*/ 195 w 388"/>
                    <a:gd name="T85" fmla="*/ 145 h 405"/>
                    <a:gd name="T86" fmla="*/ 251 w 388"/>
                    <a:gd name="T87" fmla="*/ 20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8" h="405">
                      <a:moveTo>
                        <a:pt x="379" y="137"/>
                      </a:moveTo>
                      <a:cubicBezTo>
                        <a:pt x="385" y="133"/>
                        <a:pt x="386" y="124"/>
                        <a:pt x="383" y="118"/>
                      </a:cubicBezTo>
                      <a:cubicBezTo>
                        <a:pt x="361" y="81"/>
                        <a:pt x="361" y="81"/>
                        <a:pt x="361" y="81"/>
                      </a:cubicBezTo>
                      <a:cubicBezTo>
                        <a:pt x="357" y="74"/>
                        <a:pt x="350" y="72"/>
                        <a:pt x="343" y="74"/>
                      </a:cubicBezTo>
                      <a:cubicBezTo>
                        <a:pt x="287" y="94"/>
                        <a:pt x="287" y="94"/>
                        <a:pt x="287" y="94"/>
                      </a:cubicBezTo>
                      <a:cubicBezTo>
                        <a:pt x="274" y="83"/>
                        <a:pt x="258" y="74"/>
                        <a:pt x="241" y="68"/>
                      </a:cubicBezTo>
                      <a:cubicBezTo>
                        <a:pt x="232" y="12"/>
                        <a:pt x="232" y="12"/>
                        <a:pt x="232" y="12"/>
                      </a:cubicBezTo>
                      <a:cubicBezTo>
                        <a:pt x="231" y="5"/>
                        <a:pt x="224" y="0"/>
                        <a:pt x="217" y="0"/>
                      </a:cubicBezTo>
                      <a:cubicBezTo>
                        <a:pt x="174" y="0"/>
                        <a:pt x="174" y="0"/>
                        <a:pt x="174" y="0"/>
                      </a:cubicBezTo>
                      <a:cubicBezTo>
                        <a:pt x="166" y="0"/>
                        <a:pt x="160" y="5"/>
                        <a:pt x="159" y="12"/>
                      </a:cubicBezTo>
                      <a:cubicBezTo>
                        <a:pt x="149" y="68"/>
                        <a:pt x="149" y="68"/>
                        <a:pt x="149" y="68"/>
                      </a:cubicBezTo>
                      <a:cubicBezTo>
                        <a:pt x="132" y="74"/>
                        <a:pt x="116" y="83"/>
                        <a:pt x="102" y="95"/>
                      </a:cubicBezTo>
                      <a:cubicBezTo>
                        <a:pt x="46" y="74"/>
                        <a:pt x="46" y="74"/>
                        <a:pt x="46" y="74"/>
                      </a:cubicBezTo>
                      <a:cubicBezTo>
                        <a:pt x="39" y="72"/>
                        <a:pt x="31" y="74"/>
                        <a:pt x="27" y="81"/>
                      </a:cubicBezTo>
                      <a:cubicBezTo>
                        <a:pt x="6" y="118"/>
                        <a:pt x="6" y="118"/>
                        <a:pt x="6" y="118"/>
                      </a:cubicBezTo>
                      <a:cubicBezTo>
                        <a:pt x="2" y="124"/>
                        <a:pt x="3" y="133"/>
                        <a:pt x="9" y="137"/>
                      </a:cubicBezTo>
                      <a:cubicBezTo>
                        <a:pt x="55" y="175"/>
                        <a:pt x="55" y="175"/>
                        <a:pt x="55" y="175"/>
                      </a:cubicBezTo>
                      <a:cubicBezTo>
                        <a:pt x="54" y="184"/>
                        <a:pt x="53" y="193"/>
                        <a:pt x="53" y="202"/>
                      </a:cubicBezTo>
                      <a:cubicBezTo>
                        <a:pt x="53" y="211"/>
                        <a:pt x="53" y="219"/>
                        <a:pt x="55" y="227"/>
                      </a:cubicBezTo>
                      <a:cubicBezTo>
                        <a:pt x="7" y="266"/>
                        <a:pt x="7" y="266"/>
                        <a:pt x="7" y="266"/>
                      </a:cubicBezTo>
                      <a:cubicBezTo>
                        <a:pt x="2" y="270"/>
                        <a:pt x="0" y="278"/>
                        <a:pt x="4" y="285"/>
                      </a:cubicBezTo>
                      <a:cubicBezTo>
                        <a:pt x="25" y="322"/>
                        <a:pt x="25" y="322"/>
                        <a:pt x="25" y="322"/>
                      </a:cubicBezTo>
                      <a:cubicBezTo>
                        <a:pt x="28" y="329"/>
                        <a:pt x="36" y="332"/>
                        <a:pt x="43" y="329"/>
                      </a:cubicBezTo>
                      <a:cubicBezTo>
                        <a:pt x="100" y="308"/>
                        <a:pt x="100" y="308"/>
                        <a:pt x="100" y="308"/>
                      </a:cubicBezTo>
                      <a:cubicBezTo>
                        <a:pt x="114" y="321"/>
                        <a:pt x="131" y="330"/>
                        <a:pt x="149" y="337"/>
                      </a:cubicBezTo>
                      <a:cubicBezTo>
                        <a:pt x="158" y="392"/>
                        <a:pt x="158" y="392"/>
                        <a:pt x="158" y="392"/>
                      </a:cubicBezTo>
                      <a:cubicBezTo>
                        <a:pt x="159" y="399"/>
                        <a:pt x="165" y="405"/>
                        <a:pt x="173" y="405"/>
                      </a:cubicBezTo>
                      <a:cubicBezTo>
                        <a:pt x="216" y="405"/>
                        <a:pt x="216" y="405"/>
                        <a:pt x="216" y="405"/>
                      </a:cubicBezTo>
                      <a:cubicBezTo>
                        <a:pt x="223" y="405"/>
                        <a:pt x="229" y="399"/>
                        <a:pt x="231" y="392"/>
                      </a:cubicBezTo>
                      <a:cubicBezTo>
                        <a:pt x="240" y="337"/>
                        <a:pt x="240" y="337"/>
                        <a:pt x="240" y="337"/>
                      </a:cubicBezTo>
                      <a:cubicBezTo>
                        <a:pt x="258" y="331"/>
                        <a:pt x="275" y="321"/>
                        <a:pt x="289" y="309"/>
                      </a:cubicBezTo>
                      <a:cubicBezTo>
                        <a:pt x="345" y="329"/>
                        <a:pt x="345" y="329"/>
                        <a:pt x="345" y="329"/>
                      </a:cubicBezTo>
                      <a:cubicBezTo>
                        <a:pt x="352" y="332"/>
                        <a:pt x="360" y="329"/>
                        <a:pt x="364" y="322"/>
                      </a:cubicBezTo>
                      <a:cubicBezTo>
                        <a:pt x="385" y="285"/>
                        <a:pt x="385" y="285"/>
                        <a:pt x="385" y="285"/>
                      </a:cubicBezTo>
                      <a:cubicBezTo>
                        <a:pt x="388" y="278"/>
                        <a:pt x="387" y="270"/>
                        <a:pt x="381" y="266"/>
                      </a:cubicBezTo>
                      <a:cubicBezTo>
                        <a:pt x="335" y="228"/>
                        <a:pt x="335" y="228"/>
                        <a:pt x="335" y="228"/>
                      </a:cubicBezTo>
                      <a:cubicBezTo>
                        <a:pt x="336" y="220"/>
                        <a:pt x="337" y="211"/>
                        <a:pt x="337" y="202"/>
                      </a:cubicBezTo>
                      <a:cubicBezTo>
                        <a:pt x="337" y="193"/>
                        <a:pt x="336" y="183"/>
                        <a:pt x="334" y="174"/>
                      </a:cubicBezTo>
                      <a:lnTo>
                        <a:pt x="379" y="137"/>
                      </a:lnTo>
                      <a:close/>
                      <a:moveTo>
                        <a:pt x="251" y="202"/>
                      </a:moveTo>
                      <a:cubicBezTo>
                        <a:pt x="251" y="233"/>
                        <a:pt x="226" y="259"/>
                        <a:pt x="195" y="259"/>
                      </a:cubicBezTo>
                      <a:cubicBezTo>
                        <a:pt x="163" y="259"/>
                        <a:pt x="138" y="233"/>
                        <a:pt x="138" y="202"/>
                      </a:cubicBezTo>
                      <a:cubicBezTo>
                        <a:pt x="138" y="171"/>
                        <a:pt x="163" y="145"/>
                        <a:pt x="195" y="145"/>
                      </a:cubicBezTo>
                      <a:cubicBezTo>
                        <a:pt x="226" y="145"/>
                        <a:pt x="251" y="171"/>
                        <a:pt x="251" y="202"/>
                      </a:cubicBez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94" tIns="46598" rIns="93194" bIns="46598" numCol="1" anchor="t" anchorCtr="0" compatLnSpc="1">
                  <a:prstTxWarp prst="textNoShape">
                    <a:avLst/>
                  </a:prstTxWarp>
                </a:bodyPr>
                <a:lstStyle/>
                <a:p>
                  <a:pPr defTabSz="931702">
                    <a:defRPr/>
                  </a:pPr>
                  <a:endParaRPr lang="en-US" sz="1836" kern="0">
                    <a:solidFill>
                      <a:schemeClr val="bg1"/>
                    </a:solidFill>
                  </a:endParaRPr>
                </a:p>
              </p:txBody>
            </p:sp>
          </p:grpSp>
        </p:grpSp>
        <p:grpSp>
          <p:nvGrpSpPr>
            <p:cNvPr id="205" name="Group 204"/>
            <p:cNvGrpSpPr/>
            <p:nvPr/>
          </p:nvGrpSpPr>
          <p:grpSpPr>
            <a:xfrm>
              <a:off x="9247679" y="2305101"/>
              <a:ext cx="914295" cy="886577"/>
              <a:chOff x="5273610" y="4636645"/>
              <a:chExt cx="862105" cy="835970"/>
            </a:xfrm>
            <a:solidFill>
              <a:srgbClr val="107C10"/>
            </a:solidFill>
          </p:grpSpPr>
          <p:sp>
            <p:nvSpPr>
              <p:cNvPr id="231" name="TextBox 230"/>
              <p:cNvSpPr txBox="1"/>
              <p:nvPr/>
            </p:nvSpPr>
            <p:spPr>
              <a:xfrm>
                <a:off x="5273610" y="4636645"/>
                <a:ext cx="862105" cy="182988"/>
              </a:xfrm>
              <a:prstGeom prst="rect">
                <a:avLst/>
              </a:prstGeom>
              <a:solidFill>
                <a:srgbClr val="00BCF2"/>
              </a:solidFill>
              <a:ln w="19050">
                <a:solidFill>
                  <a:srgbClr val="333333"/>
                </a:solidFill>
                <a:miter lim="800000"/>
              </a:ln>
            </p:spPr>
            <p:txBody>
              <a:bodyPr wrap="square" lIns="46598" tIns="46598" rIns="46598" bIns="46598" rtlCol="0" anchor="ctr">
                <a:noAutofit/>
              </a:bodyPr>
              <a:lstStyle>
                <a:defPPr>
                  <a:defRPr lang="en-US"/>
                </a:defPPr>
                <a:lvl1pPr algn="ctr" defTabSz="914049">
                  <a:lnSpc>
                    <a:spcPct val="90000"/>
                  </a:lnSpc>
                  <a:spcAft>
                    <a:spcPts val="600"/>
                  </a:spcAft>
                  <a:defRPr sz="800" b="1" kern="0">
                    <a:solidFill>
                      <a:schemeClr val="bg1"/>
                    </a:solidFill>
                  </a:defRPr>
                </a:lvl1pPr>
              </a:lstStyle>
              <a:p>
                <a:r>
                  <a:rPr lang="en-US" sz="816" dirty="0"/>
                  <a:t>Container</a:t>
                </a:r>
              </a:p>
            </p:txBody>
          </p:sp>
          <p:sp>
            <p:nvSpPr>
              <p:cNvPr id="232" name="Rectangle 231"/>
              <p:cNvSpPr/>
              <p:nvPr/>
            </p:nvSpPr>
            <p:spPr bwMode="auto">
              <a:xfrm>
                <a:off x="5273610" y="4819630"/>
                <a:ext cx="862105" cy="652985"/>
              </a:xfrm>
              <a:prstGeom prst="rect">
                <a:avLst/>
              </a:prstGeom>
              <a:noFill/>
              <a:ln w="19050">
                <a:solidFill>
                  <a:srgbClr val="333333"/>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388" tIns="149111" rIns="186388" bIns="149111" numCol="1" spcCol="0" rtlCol="0" fromWordArt="0" anchor="ctr" anchorCtr="0" forceAA="0" compatLnSpc="1">
                <a:prstTxWarp prst="textNoShape">
                  <a:avLst/>
                </a:prstTxWarp>
                <a:noAutofit/>
              </a:bodyPr>
              <a:lstStyle/>
              <a:p>
                <a:pPr defTabSz="950116" fontAlgn="base">
                  <a:lnSpc>
                    <a:spcPct val="90000"/>
                  </a:lnSpc>
                  <a:spcBef>
                    <a:spcPct val="0"/>
                  </a:spcBef>
                  <a:spcAft>
                    <a:spcPct val="0"/>
                  </a:spcAft>
                  <a:defRPr/>
                </a:pPr>
                <a:endParaRPr lang="en-US" sz="1632" kern="0" dirty="0">
                  <a:solidFill>
                    <a:schemeClr val="bg1"/>
                  </a:solidFill>
                  <a:ea typeface="Segoe UI" pitchFamily="34" charset="0"/>
                  <a:cs typeface="Segoe UI" pitchFamily="34" charset="0"/>
                </a:endParaRPr>
              </a:p>
            </p:txBody>
          </p:sp>
          <p:grpSp>
            <p:nvGrpSpPr>
              <p:cNvPr id="233" name="Group 232"/>
              <p:cNvGrpSpPr/>
              <p:nvPr/>
            </p:nvGrpSpPr>
            <p:grpSpPr>
              <a:xfrm>
                <a:off x="5478283" y="4972051"/>
                <a:ext cx="462040" cy="372964"/>
                <a:chOff x="4406091" y="6049087"/>
                <a:chExt cx="3960813" cy="3197225"/>
              </a:xfrm>
              <a:grpFill/>
            </p:grpSpPr>
            <p:sp>
              <p:nvSpPr>
                <p:cNvPr id="234" name="Freeform 24"/>
                <p:cNvSpPr>
                  <a:spLocks noEditPoints="1"/>
                </p:cNvSpPr>
                <p:nvPr/>
              </p:nvSpPr>
              <p:spPr bwMode="auto">
                <a:xfrm>
                  <a:off x="4406091" y="6049087"/>
                  <a:ext cx="2847975" cy="2813050"/>
                </a:xfrm>
                <a:custGeom>
                  <a:avLst/>
                  <a:gdLst>
                    <a:gd name="T0" fmla="*/ 744 w 757"/>
                    <a:gd name="T1" fmla="*/ 466 h 748"/>
                    <a:gd name="T2" fmla="*/ 755 w 757"/>
                    <a:gd name="T3" fmla="*/ 399 h 748"/>
                    <a:gd name="T4" fmla="*/ 739 w 757"/>
                    <a:gd name="T5" fmla="*/ 373 h 748"/>
                    <a:gd name="T6" fmla="*/ 644 w 757"/>
                    <a:gd name="T7" fmla="*/ 341 h 748"/>
                    <a:gd name="T8" fmla="*/ 638 w 757"/>
                    <a:gd name="T9" fmla="*/ 309 h 748"/>
                    <a:gd name="T10" fmla="*/ 716 w 757"/>
                    <a:gd name="T11" fmla="*/ 245 h 748"/>
                    <a:gd name="T12" fmla="*/ 721 w 757"/>
                    <a:gd name="T13" fmla="*/ 215 h 748"/>
                    <a:gd name="T14" fmla="*/ 687 w 757"/>
                    <a:gd name="T15" fmla="*/ 157 h 748"/>
                    <a:gd name="T16" fmla="*/ 658 w 757"/>
                    <a:gd name="T17" fmla="*/ 146 h 748"/>
                    <a:gd name="T18" fmla="*/ 565 w 757"/>
                    <a:gd name="T19" fmla="*/ 181 h 748"/>
                    <a:gd name="T20" fmla="*/ 536 w 757"/>
                    <a:gd name="T21" fmla="*/ 157 h 748"/>
                    <a:gd name="T22" fmla="*/ 556 w 757"/>
                    <a:gd name="T23" fmla="*/ 55 h 748"/>
                    <a:gd name="T24" fmla="*/ 541 w 757"/>
                    <a:gd name="T25" fmla="*/ 28 h 748"/>
                    <a:gd name="T26" fmla="*/ 477 w 757"/>
                    <a:gd name="T27" fmla="*/ 5 h 748"/>
                    <a:gd name="T28" fmla="*/ 449 w 757"/>
                    <a:gd name="T29" fmla="*/ 15 h 748"/>
                    <a:gd name="T30" fmla="*/ 397 w 757"/>
                    <a:gd name="T31" fmla="*/ 106 h 748"/>
                    <a:gd name="T32" fmla="*/ 378 w 757"/>
                    <a:gd name="T33" fmla="*/ 105 h 748"/>
                    <a:gd name="T34" fmla="*/ 362 w 757"/>
                    <a:gd name="T35" fmla="*/ 106 h 748"/>
                    <a:gd name="T36" fmla="*/ 311 w 757"/>
                    <a:gd name="T37" fmla="*/ 15 h 748"/>
                    <a:gd name="T38" fmla="*/ 282 w 757"/>
                    <a:gd name="T39" fmla="*/ 4 h 748"/>
                    <a:gd name="T40" fmla="*/ 218 w 757"/>
                    <a:gd name="T41" fmla="*/ 27 h 748"/>
                    <a:gd name="T42" fmla="*/ 203 w 757"/>
                    <a:gd name="T43" fmla="*/ 54 h 748"/>
                    <a:gd name="T44" fmla="*/ 222 w 757"/>
                    <a:gd name="T45" fmla="*/ 156 h 748"/>
                    <a:gd name="T46" fmla="*/ 192 w 757"/>
                    <a:gd name="T47" fmla="*/ 181 h 748"/>
                    <a:gd name="T48" fmla="*/ 103 w 757"/>
                    <a:gd name="T49" fmla="*/ 145 h 748"/>
                    <a:gd name="T50" fmla="*/ 74 w 757"/>
                    <a:gd name="T51" fmla="*/ 155 h 748"/>
                    <a:gd name="T52" fmla="*/ 39 w 757"/>
                    <a:gd name="T53" fmla="*/ 213 h 748"/>
                    <a:gd name="T54" fmla="*/ 44 w 757"/>
                    <a:gd name="T55" fmla="*/ 243 h 748"/>
                    <a:gd name="T56" fmla="*/ 119 w 757"/>
                    <a:gd name="T57" fmla="*/ 307 h 748"/>
                    <a:gd name="T58" fmla="*/ 113 w 757"/>
                    <a:gd name="T59" fmla="*/ 341 h 748"/>
                    <a:gd name="T60" fmla="*/ 17 w 757"/>
                    <a:gd name="T61" fmla="*/ 373 h 748"/>
                    <a:gd name="T62" fmla="*/ 2 w 757"/>
                    <a:gd name="T63" fmla="*/ 400 h 748"/>
                    <a:gd name="T64" fmla="*/ 13 w 757"/>
                    <a:gd name="T65" fmla="*/ 466 h 748"/>
                    <a:gd name="T66" fmla="*/ 37 w 757"/>
                    <a:gd name="T67" fmla="*/ 486 h 748"/>
                    <a:gd name="T68" fmla="*/ 136 w 757"/>
                    <a:gd name="T69" fmla="*/ 486 h 748"/>
                    <a:gd name="T70" fmla="*/ 154 w 757"/>
                    <a:gd name="T71" fmla="*/ 519 h 748"/>
                    <a:gd name="T72" fmla="*/ 102 w 757"/>
                    <a:gd name="T73" fmla="*/ 604 h 748"/>
                    <a:gd name="T74" fmla="*/ 107 w 757"/>
                    <a:gd name="T75" fmla="*/ 634 h 748"/>
                    <a:gd name="T76" fmla="*/ 158 w 757"/>
                    <a:gd name="T77" fmla="*/ 678 h 748"/>
                    <a:gd name="T78" fmla="*/ 189 w 757"/>
                    <a:gd name="T79" fmla="*/ 679 h 748"/>
                    <a:gd name="T80" fmla="*/ 265 w 757"/>
                    <a:gd name="T81" fmla="*/ 615 h 748"/>
                    <a:gd name="T82" fmla="*/ 303 w 757"/>
                    <a:gd name="T83" fmla="*/ 629 h 748"/>
                    <a:gd name="T84" fmla="*/ 318 w 757"/>
                    <a:gd name="T85" fmla="*/ 729 h 748"/>
                    <a:gd name="T86" fmla="*/ 342 w 757"/>
                    <a:gd name="T87" fmla="*/ 748 h 748"/>
                    <a:gd name="T88" fmla="*/ 409 w 757"/>
                    <a:gd name="T89" fmla="*/ 748 h 748"/>
                    <a:gd name="T90" fmla="*/ 433 w 757"/>
                    <a:gd name="T91" fmla="*/ 729 h 748"/>
                    <a:gd name="T92" fmla="*/ 450 w 757"/>
                    <a:gd name="T93" fmla="*/ 631 h 748"/>
                    <a:gd name="T94" fmla="*/ 489 w 757"/>
                    <a:gd name="T95" fmla="*/ 617 h 748"/>
                    <a:gd name="T96" fmla="*/ 562 w 757"/>
                    <a:gd name="T97" fmla="*/ 680 h 748"/>
                    <a:gd name="T98" fmla="*/ 592 w 757"/>
                    <a:gd name="T99" fmla="*/ 680 h 748"/>
                    <a:gd name="T100" fmla="*/ 644 w 757"/>
                    <a:gd name="T101" fmla="*/ 636 h 748"/>
                    <a:gd name="T102" fmla="*/ 649 w 757"/>
                    <a:gd name="T103" fmla="*/ 606 h 748"/>
                    <a:gd name="T104" fmla="*/ 600 w 757"/>
                    <a:gd name="T105" fmla="*/ 522 h 748"/>
                    <a:gd name="T106" fmla="*/ 621 w 757"/>
                    <a:gd name="T107" fmla="*/ 486 h 748"/>
                    <a:gd name="T108" fmla="*/ 721 w 757"/>
                    <a:gd name="T109" fmla="*/ 486 h 748"/>
                    <a:gd name="T110" fmla="*/ 744 w 757"/>
                    <a:gd name="T111" fmla="*/ 466 h 748"/>
                    <a:gd name="T112" fmla="*/ 528 w 757"/>
                    <a:gd name="T113" fmla="*/ 373 h 748"/>
                    <a:gd name="T114" fmla="*/ 378 w 757"/>
                    <a:gd name="T115" fmla="*/ 522 h 748"/>
                    <a:gd name="T116" fmla="*/ 229 w 757"/>
                    <a:gd name="T117" fmla="*/ 373 h 748"/>
                    <a:gd name="T118" fmla="*/ 378 w 757"/>
                    <a:gd name="T119" fmla="*/ 223 h 748"/>
                    <a:gd name="T120" fmla="*/ 528 w 757"/>
                    <a:gd name="T121" fmla="*/ 373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7" h="748">
                      <a:moveTo>
                        <a:pt x="744" y="466"/>
                      </a:moveTo>
                      <a:cubicBezTo>
                        <a:pt x="755" y="399"/>
                        <a:pt x="755" y="399"/>
                        <a:pt x="755" y="399"/>
                      </a:cubicBezTo>
                      <a:cubicBezTo>
                        <a:pt x="757" y="388"/>
                        <a:pt x="750" y="377"/>
                        <a:pt x="739" y="373"/>
                      </a:cubicBezTo>
                      <a:cubicBezTo>
                        <a:pt x="644" y="341"/>
                        <a:pt x="644" y="341"/>
                        <a:pt x="644" y="341"/>
                      </a:cubicBezTo>
                      <a:cubicBezTo>
                        <a:pt x="643" y="330"/>
                        <a:pt x="641" y="319"/>
                        <a:pt x="638" y="309"/>
                      </a:cubicBezTo>
                      <a:cubicBezTo>
                        <a:pt x="716" y="245"/>
                        <a:pt x="716" y="245"/>
                        <a:pt x="716" y="245"/>
                      </a:cubicBezTo>
                      <a:cubicBezTo>
                        <a:pt x="725" y="238"/>
                        <a:pt x="727" y="225"/>
                        <a:pt x="721" y="215"/>
                      </a:cubicBezTo>
                      <a:cubicBezTo>
                        <a:pt x="687" y="157"/>
                        <a:pt x="687" y="157"/>
                        <a:pt x="687" y="157"/>
                      </a:cubicBezTo>
                      <a:cubicBezTo>
                        <a:pt x="681" y="147"/>
                        <a:pt x="669" y="142"/>
                        <a:pt x="658" y="146"/>
                      </a:cubicBezTo>
                      <a:cubicBezTo>
                        <a:pt x="565" y="181"/>
                        <a:pt x="565" y="181"/>
                        <a:pt x="565" y="181"/>
                      </a:cubicBezTo>
                      <a:cubicBezTo>
                        <a:pt x="556" y="172"/>
                        <a:pt x="547" y="164"/>
                        <a:pt x="536" y="157"/>
                      </a:cubicBezTo>
                      <a:cubicBezTo>
                        <a:pt x="556" y="55"/>
                        <a:pt x="556" y="55"/>
                        <a:pt x="556" y="55"/>
                      </a:cubicBezTo>
                      <a:cubicBezTo>
                        <a:pt x="558" y="43"/>
                        <a:pt x="552" y="32"/>
                        <a:pt x="541" y="28"/>
                      </a:cubicBezTo>
                      <a:cubicBezTo>
                        <a:pt x="477" y="5"/>
                        <a:pt x="477" y="5"/>
                        <a:pt x="477" y="5"/>
                      </a:cubicBezTo>
                      <a:cubicBezTo>
                        <a:pt x="467" y="1"/>
                        <a:pt x="455" y="5"/>
                        <a:pt x="449" y="15"/>
                      </a:cubicBezTo>
                      <a:cubicBezTo>
                        <a:pt x="397" y="106"/>
                        <a:pt x="397" y="106"/>
                        <a:pt x="397" y="106"/>
                      </a:cubicBezTo>
                      <a:cubicBezTo>
                        <a:pt x="391" y="105"/>
                        <a:pt x="385" y="105"/>
                        <a:pt x="378" y="105"/>
                      </a:cubicBezTo>
                      <a:cubicBezTo>
                        <a:pt x="373" y="105"/>
                        <a:pt x="367" y="105"/>
                        <a:pt x="362" y="106"/>
                      </a:cubicBezTo>
                      <a:cubicBezTo>
                        <a:pt x="311" y="15"/>
                        <a:pt x="311" y="15"/>
                        <a:pt x="311" y="15"/>
                      </a:cubicBezTo>
                      <a:cubicBezTo>
                        <a:pt x="305" y="4"/>
                        <a:pt x="293" y="0"/>
                        <a:pt x="282" y="4"/>
                      </a:cubicBezTo>
                      <a:cubicBezTo>
                        <a:pt x="218" y="27"/>
                        <a:pt x="218" y="27"/>
                        <a:pt x="218" y="27"/>
                      </a:cubicBezTo>
                      <a:cubicBezTo>
                        <a:pt x="208" y="31"/>
                        <a:pt x="201" y="42"/>
                        <a:pt x="203" y="54"/>
                      </a:cubicBezTo>
                      <a:cubicBezTo>
                        <a:pt x="222" y="156"/>
                        <a:pt x="222" y="156"/>
                        <a:pt x="222" y="156"/>
                      </a:cubicBezTo>
                      <a:cubicBezTo>
                        <a:pt x="211" y="163"/>
                        <a:pt x="201" y="172"/>
                        <a:pt x="192" y="181"/>
                      </a:cubicBezTo>
                      <a:cubicBezTo>
                        <a:pt x="103" y="145"/>
                        <a:pt x="103" y="145"/>
                        <a:pt x="103" y="145"/>
                      </a:cubicBezTo>
                      <a:cubicBezTo>
                        <a:pt x="92" y="141"/>
                        <a:pt x="80" y="145"/>
                        <a:pt x="74" y="155"/>
                      </a:cubicBezTo>
                      <a:cubicBezTo>
                        <a:pt x="39" y="213"/>
                        <a:pt x="39" y="213"/>
                        <a:pt x="39" y="213"/>
                      </a:cubicBezTo>
                      <a:cubicBezTo>
                        <a:pt x="33" y="223"/>
                        <a:pt x="35" y="235"/>
                        <a:pt x="44" y="243"/>
                      </a:cubicBezTo>
                      <a:cubicBezTo>
                        <a:pt x="119" y="307"/>
                        <a:pt x="119" y="307"/>
                        <a:pt x="119" y="307"/>
                      </a:cubicBezTo>
                      <a:cubicBezTo>
                        <a:pt x="116" y="318"/>
                        <a:pt x="114" y="329"/>
                        <a:pt x="113" y="341"/>
                      </a:cubicBezTo>
                      <a:cubicBezTo>
                        <a:pt x="17" y="373"/>
                        <a:pt x="17" y="373"/>
                        <a:pt x="17" y="373"/>
                      </a:cubicBezTo>
                      <a:cubicBezTo>
                        <a:pt x="6" y="377"/>
                        <a:pt x="0" y="388"/>
                        <a:pt x="2" y="400"/>
                      </a:cubicBezTo>
                      <a:cubicBezTo>
                        <a:pt x="13" y="466"/>
                        <a:pt x="13" y="466"/>
                        <a:pt x="13" y="466"/>
                      </a:cubicBezTo>
                      <a:cubicBezTo>
                        <a:pt x="15" y="478"/>
                        <a:pt x="25" y="486"/>
                        <a:pt x="37" y="486"/>
                      </a:cubicBezTo>
                      <a:cubicBezTo>
                        <a:pt x="136" y="486"/>
                        <a:pt x="136" y="486"/>
                        <a:pt x="136" y="486"/>
                      </a:cubicBezTo>
                      <a:cubicBezTo>
                        <a:pt x="141" y="498"/>
                        <a:pt x="147" y="509"/>
                        <a:pt x="154" y="519"/>
                      </a:cubicBezTo>
                      <a:cubicBezTo>
                        <a:pt x="102" y="604"/>
                        <a:pt x="102" y="604"/>
                        <a:pt x="102" y="604"/>
                      </a:cubicBezTo>
                      <a:cubicBezTo>
                        <a:pt x="96" y="614"/>
                        <a:pt x="98" y="627"/>
                        <a:pt x="107" y="634"/>
                      </a:cubicBezTo>
                      <a:cubicBezTo>
                        <a:pt x="158" y="678"/>
                        <a:pt x="158" y="678"/>
                        <a:pt x="158" y="678"/>
                      </a:cubicBezTo>
                      <a:cubicBezTo>
                        <a:pt x="167" y="686"/>
                        <a:pt x="180" y="686"/>
                        <a:pt x="189" y="679"/>
                      </a:cubicBezTo>
                      <a:cubicBezTo>
                        <a:pt x="265" y="615"/>
                        <a:pt x="265" y="615"/>
                        <a:pt x="265" y="615"/>
                      </a:cubicBezTo>
                      <a:cubicBezTo>
                        <a:pt x="277" y="621"/>
                        <a:pt x="290" y="626"/>
                        <a:pt x="303" y="629"/>
                      </a:cubicBezTo>
                      <a:cubicBezTo>
                        <a:pt x="318" y="729"/>
                        <a:pt x="318" y="729"/>
                        <a:pt x="318" y="729"/>
                      </a:cubicBezTo>
                      <a:cubicBezTo>
                        <a:pt x="320" y="740"/>
                        <a:pt x="330" y="748"/>
                        <a:pt x="342" y="748"/>
                      </a:cubicBezTo>
                      <a:cubicBezTo>
                        <a:pt x="409" y="748"/>
                        <a:pt x="409" y="748"/>
                        <a:pt x="409" y="748"/>
                      </a:cubicBezTo>
                      <a:cubicBezTo>
                        <a:pt x="421" y="748"/>
                        <a:pt x="431" y="740"/>
                        <a:pt x="433" y="729"/>
                      </a:cubicBezTo>
                      <a:cubicBezTo>
                        <a:pt x="450" y="631"/>
                        <a:pt x="450" y="631"/>
                        <a:pt x="450" y="631"/>
                      </a:cubicBezTo>
                      <a:cubicBezTo>
                        <a:pt x="463" y="627"/>
                        <a:pt x="476" y="622"/>
                        <a:pt x="489" y="617"/>
                      </a:cubicBezTo>
                      <a:cubicBezTo>
                        <a:pt x="562" y="680"/>
                        <a:pt x="562" y="680"/>
                        <a:pt x="562" y="680"/>
                      </a:cubicBezTo>
                      <a:cubicBezTo>
                        <a:pt x="570" y="687"/>
                        <a:pt x="583" y="687"/>
                        <a:pt x="592" y="680"/>
                      </a:cubicBezTo>
                      <a:cubicBezTo>
                        <a:pt x="644" y="636"/>
                        <a:pt x="644" y="636"/>
                        <a:pt x="644" y="636"/>
                      </a:cubicBezTo>
                      <a:cubicBezTo>
                        <a:pt x="653" y="629"/>
                        <a:pt x="655" y="616"/>
                        <a:pt x="649" y="606"/>
                      </a:cubicBezTo>
                      <a:cubicBezTo>
                        <a:pt x="600" y="522"/>
                        <a:pt x="600" y="522"/>
                        <a:pt x="600" y="522"/>
                      </a:cubicBezTo>
                      <a:cubicBezTo>
                        <a:pt x="608" y="511"/>
                        <a:pt x="615" y="499"/>
                        <a:pt x="621" y="486"/>
                      </a:cubicBezTo>
                      <a:cubicBezTo>
                        <a:pt x="721" y="486"/>
                        <a:pt x="721" y="486"/>
                        <a:pt x="721" y="486"/>
                      </a:cubicBezTo>
                      <a:cubicBezTo>
                        <a:pt x="732" y="486"/>
                        <a:pt x="742" y="478"/>
                        <a:pt x="744" y="466"/>
                      </a:cubicBezTo>
                      <a:close/>
                      <a:moveTo>
                        <a:pt x="528" y="373"/>
                      </a:moveTo>
                      <a:cubicBezTo>
                        <a:pt x="528" y="455"/>
                        <a:pt x="461" y="522"/>
                        <a:pt x="378" y="522"/>
                      </a:cubicBezTo>
                      <a:cubicBezTo>
                        <a:pt x="296" y="522"/>
                        <a:pt x="229" y="455"/>
                        <a:pt x="229" y="373"/>
                      </a:cubicBezTo>
                      <a:cubicBezTo>
                        <a:pt x="229" y="290"/>
                        <a:pt x="296" y="223"/>
                        <a:pt x="378" y="223"/>
                      </a:cubicBezTo>
                      <a:cubicBezTo>
                        <a:pt x="461" y="223"/>
                        <a:pt x="528" y="290"/>
                        <a:pt x="528" y="373"/>
                      </a:cubicBez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94" tIns="46598" rIns="93194" bIns="46598" numCol="1" anchor="t" anchorCtr="0" compatLnSpc="1">
                  <a:prstTxWarp prst="textNoShape">
                    <a:avLst/>
                  </a:prstTxWarp>
                </a:bodyPr>
                <a:lstStyle/>
                <a:p>
                  <a:pPr defTabSz="931702">
                    <a:defRPr/>
                  </a:pPr>
                  <a:endParaRPr lang="en-US" sz="1836" kern="0">
                    <a:solidFill>
                      <a:schemeClr val="bg1"/>
                    </a:solidFill>
                  </a:endParaRPr>
                </a:p>
              </p:txBody>
            </p:sp>
            <p:sp>
              <p:nvSpPr>
                <p:cNvPr id="243" name="Oval 25"/>
                <p:cNvSpPr>
                  <a:spLocks noChangeArrowheads="1"/>
                </p:cNvSpPr>
                <p:nvPr/>
              </p:nvSpPr>
              <p:spPr bwMode="auto">
                <a:xfrm>
                  <a:off x="5557028" y="7180975"/>
                  <a:ext cx="542925" cy="541338"/>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94" tIns="46598" rIns="93194" bIns="46598" numCol="1" anchor="t" anchorCtr="0" compatLnSpc="1">
                  <a:prstTxWarp prst="textNoShape">
                    <a:avLst/>
                  </a:prstTxWarp>
                </a:bodyPr>
                <a:lstStyle/>
                <a:p>
                  <a:pPr defTabSz="931702">
                    <a:defRPr/>
                  </a:pPr>
                  <a:endParaRPr lang="en-US" sz="1836" kern="0">
                    <a:solidFill>
                      <a:schemeClr val="bg1"/>
                    </a:solidFill>
                  </a:endParaRPr>
                </a:p>
              </p:txBody>
            </p:sp>
            <p:sp>
              <p:nvSpPr>
                <p:cNvPr id="244" name="Freeform 26"/>
                <p:cNvSpPr>
                  <a:spLocks noEditPoints="1"/>
                </p:cNvSpPr>
                <p:nvPr/>
              </p:nvSpPr>
              <p:spPr bwMode="auto">
                <a:xfrm>
                  <a:off x="6907991" y="7722312"/>
                  <a:ext cx="1458913" cy="1524000"/>
                </a:xfrm>
                <a:custGeom>
                  <a:avLst/>
                  <a:gdLst>
                    <a:gd name="T0" fmla="*/ 379 w 388"/>
                    <a:gd name="T1" fmla="*/ 137 h 405"/>
                    <a:gd name="T2" fmla="*/ 383 w 388"/>
                    <a:gd name="T3" fmla="*/ 118 h 405"/>
                    <a:gd name="T4" fmla="*/ 361 w 388"/>
                    <a:gd name="T5" fmla="*/ 81 h 405"/>
                    <a:gd name="T6" fmla="*/ 343 w 388"/>
                    <a:gd name="T7" fmla="*/ 74 h 405"/>
                    <a:gd name="T8" fmla="*/ 287 w 388"/>
                    <a:gd name="T9" fmla="*/ 94 h 405"/>
                    <a:gd name="T10" fmla="*/ 241 w 388"/>
                    <a:gd name="T11" fmla="*/ 68 h 405"/>
                    <a:gd name="T12" fmla="*/ 232 w 388"/>
                    <a:gd name="T13" fmla="*/ 12 h 405"/>
                    <a:gd name="T14" fmla="*/ 217 w 388"/>
                    <a:gd name="T15" fmla="*/ 0 h 405"/>
                    <a:gd name="T16" fmla="*/ 174 w 388"/>
                    <a:gd name="T17" fmla="*/ 0 h 405"/>
                    <a:gd name="T18" fmla="*/ 159 w 388"/>
                    <a:gd name="T19" fmla="*/ 12 h 405"/>
                    <a:gd name="T20" fmla="*/ 149 w 388"/>
                    <a:gd name="T21" fmla="*/ 68 h 405"/>
                    <a:gd name="T22" fmla="*/ 102 w 388"/>
                    <a:gd name="T23" fmla="*/ 95 h 405"/>
                    <a:gd name="T24" fmla="*/ 46 w 388"/>
                    <a:gd name="T25" fmla="*/ 74 h 405"/>
                    <a:gd name="T26" fmla="*/ 27 w 388"/>
                    <a:gd name="T27" fmla="*/ 81 h 405"/>
                    <a:gd name="T28" fmla="*/ 6 w 388"/>
                    <a:gd name="T29" fmla="*/ 118 h 405"/>
                    <a:gd name="T30" fmla="*/ 9 w 388"/>
                    <a:gd name="T31" fmla="*/ 137 h 405"/>
                    <a:gd name="T32" fmla="*/ 55 w 388"/>
                    <a:gd name="T33" fmla="*/ 175 h 405"/>
                    <a:gd name="T34" fmla="*/ 53 w 388"/>
                    <a:gd name="T35" fmla="*/ 202 h 405"/>
                    <a:gd name="T36" fmla="*/ 55 w 388"/>
                    <a:gd name="T37" fmla="*/ 227 h 405"/>
                    <a:gd name="T38" fmla="*/ 7 w 388"/>
                    <a:gd name="T39" fmla="*/ 266 h 405"/>
                    <a:gd name="T40" fmla="*/ 4 w 388"/>
                    <a:gd name="T41" fmla="*/ 285 h 405"/>
                    <a:gd name="T42" fmla="*/ 25 w 388"/>
                    <a:gd name="T43" fmla="*/ 322 h 405"/>
                    <a:gd name="T44" fmla="*/ 43 w 388"/>
                    <a:gd name="T45" fmla="*/ 329 h 405"/>
                    <a:gd name="T46" fmla="*/ 100 w 388"/>
                    <a:gd name="T47" fmla="*/ 308 h 405"/>
                    <a:gd name="T48" fmla="*/ 149 w 388"/>
                    <a:gd name="T49" fmla="*/ 337 h 405"/>
                    <a:gd name="T50" fmla="*/ 158 w 388"/>
                    <a:gd name="T51" fmla="*/ 392 h 405"/>
                    <a:gd name="T52" fmla="*/ 173 w 388"/>
                    <a:gd name="T53" fmla="*/ 405 h 405"/>
                    <a:gd name="T54" fmla="*/ 216 w 388"/>
                    <a:gd name="T55" fmla="*/ 405 h 405"/>
                    <a:gd name="T56" fmla="*/ 231 w 388"/>
                    <a:gd name="T57" fmla="*/ 392 h 405"/>
                    <a:gd name="T58" fmla="*/ 240 w 388"/>
                    <a:gd name="T59" fmla="*/ 337 h 405"/>
                    <a:gd name="T60" fmla="*/ 289 w 388"/>
                    <a:gd name="T61" fmla="*/ 309 h 405"/>
                    <a:gd name="T62" fmla="*/ 345 w 388"/>
                    <a:gd name="T63" fmla="*/ 329 h 405"/>
                    <a:gd name="T64" fmla="*/ 364 w 388"/>
                    <a:gd name="T65" fmla="*/ 322 h 405"/>
                    <a:gd name="T66" fmla="*/ 385 w 388"/>
                    <a:gd name="T67" fmla="*/ 285 h 405"/>
                    <a:gd name="T68" fmla="*/ 381 w 388"/>
                    <a:gd name="T69" fmla="*/ 266 h 405"/>
                    <a:gd name="T70" fmla="*/ 335 w 388"/>
                    <a:gd name="T71" fmla="*/ 228 h 405"/>
                    <a:gd name="T72" fmla="*/ 337 w 388"/>
                    <a:gd name="T73" fmla="*/ 202 h 405"/>
                    <a:gd name="T74" fmla="*/ 334 w 388"/>
                    <a:gd name="T75" fmla="*/ 174 h 405"/>
                    <a:gd name="T76" fmla="*/ 379 w 388"/>
                    <a:gd name="T77" fmla="*/ 137 h 405"/>
                    <a:gd name="T78" fmla="*/ 251 w 388"/>
                    <a:gd name="T79" fmla="*/ 202 h 405"/>
                    <a:gd name="T80" fmla="*/ 195 w 388"/>
                    <a:gd name="T81" fmla="*/ 259 h 405"/>
                    <a:gd name="T82" fmla="*/ 138 w 388"/>
                    <a:gd name="T83" fmla="*/ 202 h 405"/>
                    <a:gd name="T84" fmla="*/ 195 w 388"/>
                    <a:gd name="T85" fmla="*/ 145 h 405"/>
                    <a:gd name="T86" fmla="*/ 251 w 388"/>
                    <a:gd name="T87" fmla="*/ 20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8" h="405">
                      <a:moveTo>
                        <a:pt x="379" y="137"/>
                      </a:moveTo>
                      <a:cubicBezTo>
                        <a:pt x="385" y="133"/>
                        <a:pt x="386" y="124"/>
                        <a:pt x="383" y="118"/>
                      </a:cubicBezTo>
                      <a:cubicBezTo>
                        <a:pt x="361" y="81"/>
                        <a:pt x="361" y="81"/>
                        <a:pt x="361" y="81"/>
                      </a:cubicBezTo>
                      <a:cubicBezTo>
                        <a:pt x="357" y="74"/>
                        <a:pt x="350" y="72"/>
                        <a:pt x="343" y="74"/>
                      </a:cubicBezTo>
                      <a:cubicBezTo>
                        <a:pt x="287" y="94"/>
                        <a:pt x="287" y="94"/>
                        <a:pt x="287" y="94"/>
                      </a:cubicBezTo>
                      <a:cubicBezTo>
                        <a:pt x="274" y="83"/>
                        <a:pt x="258" y="74"/>
                        <a:pt x="241" y="68"/>
                      </a:cubicBezTo>
                      <a:cubicBezTo>
                        <a:pt x="232" y="12"/>
                        <a:pt x="232" y="12"/>
                        <a:pt x="232" y="12"/>
                      </a:cubicBezTo>
                      <a:cubicBezTo>
                        <a:pt x="231" y="5"/>
                        <a:pt x="224" y="0"/>
                        <a:pt x="217" y="0"/>
                      </a:cubicBezTo>
                      <a:cubicBezTo>
                        <a:pt x="174" y="0"/>
                        <a:pt x="174" y="0"/>
                        <a:pt x="174" y="0"/>
                      </a:cubicBezTo>
                      <a:cubicBezTo>
                        <a:pt x="166" y="0"/>
                        <a:pt x="160" y="5"/>
                        <a:pt x="159" y="12"/>
                      </a:cubicBezTo>
                      <a:cubicBezTo>
                        <a:pt x="149" y="68"/>
                        <a:pt x="149" y="68"/>
                        <a:pt x="149" y="68"/>
                      </a:cubicBezTo>
                      <a:cubicBezTo>
                        <a:pt x="132" y="74"/>
                        <a:pt x="116" y="83"/>
                        <a:pt x="102" y="95"/>
                      </a:cubicBezTo>
                      <a:cubicBezTo>
                        <a:pt x="46" y="74"/>
                        <a:pt x="46" y="74"/>
                        <a:pt x="46" y="74"/>
                      </a:cubicBezTo>
                      <a:cubicBezTo>
                        <a:pt x="39" y="72"/>
                        <a:pt x="31" y="74"/>
                        <a:pt x="27" y="81"/>
                      </a:cubicBezTo>
                      <a:cubicBezTo>
                        <a:pt x="6" y="118"/>
                        <a:pt x="6" y="118"/>
                        <a:pt x="6" y="118"/>
                      </a:cubicBezTo>
                      <a:cubicBezTo>
                        <a:pt x="2" y="124"/>
                        <a:pt x="3" y="133"/>
                        <a:pt x="9" y="137"/>
                      </a:cubicBezTo>
                      <a:cubicBezTo>
                        <a:pt x="55" y="175"/>
                        <a:pt x="55" y="175"/>
                        <a:pt x="55" y="175"/>
                      </a:cubicBezTo>
                      <a:cubicBezTo>
                        <a:pt x="54" y="184"/>
                        <a:pt x="53" y="193"/>
                        <a:pt x="53" y="202"/>
                      </a:cubicBezTo>
                      <a:cubicBezTo>
                        <a:pt x="53" y="211"/>
                        <a:pt x="53" y="219"/>
                        <a:pt x="55" y="227"/>
                      </a:cubicBezTo>
                      <a:cubicBezTo>
                        <a:pt x="7" y="266"/>
                        <a:pt x="7" y="266"/>
                        <a:pt x="7" y="266"/>
                      </a:cubicBezTo>
                      <a:cubicBezTo>
                        <a:pt x="2" y="270"/>
                        <a:pt x="0" y="278"/>
                        <a:pt x="4" y="285"/>
                      </a:cubicBezTo>
                      <a:cubicBezTo>
                        <a:pt x="25" y="322"/>
                        <a:pt x="25" y="322"/>
                        <a:pt x="25" y="322"/>
                      </a:cubicBezTo>
                      <a:cubicBezTo>
                        <a:pt x="28" y="329"/>
                        <a:pt x="36" y="332"/>
                        <a:pt x="43" y="329"/>
                      </a:cubicBezTo>
                      <a:cubicBezTo>
                        <a:pt x="100" y="308"/>
                        <a:pt x="100" y="308"/>
                        <a:pt x="100" y="308"/>
                      </a:cubicBezTo>
                      <a:cubicBezTo>
                        <a:pt x="114" y="321"/>
                        <a:pt x="131" y="330"/>
                        <a:pt x="149" y="337"/>
                      </a:cubicBezTo>
                      <a:cubicBezTo>
                        <a:pt x="158" y="392"/>
                        <a:pt x="158" y="392"/>
                        <a:pt x="158" y="392"/>
                      </a:cubicBezTo>
                      <a:cubicBezTo>
                        <a:pt x="159" y="399"/>
                        <a:pt x="165" y="405"/>
                        <a:pt x="173" y="405"/>
                      </a:cubicBezTo>
                      <a:cubicBezTo>
                        <a:pt x="216" y="405"/>
                        <a:pt x="216" y="405"/>
                        <a:pt x="216" y="405"/>
                      </a:cubicBezTo>
                      <a:cubicBezTo>
                        <a:pt x="223" y="405"/>
                        <a:pt x="229" y="399"/>
                        <a:pt x="231" y="392"/>
                      </a:cubicBezTo>
                      <a:cubicBezTo>
                        <a:pt x="240" y="337"/>
                        <a:pt x="240" y="337"/>
                        <a:pt x="240" y="337"/>
                      </a:cubicBezTo>
                      <a:cubicBezTo>
                        <a:pt x="258" y="331"/>
                        <a:pt x="275" y="321"/>
                        <a:pt x="289" y="309"/>
                      </a:cubicBezTo>
                      <a:cubicBezTo>
                        <a:pt x="345" y="329"/>
                        <a:pt x="345" y="329"/>
                        <a:pt x="345" y="329"/>
                      </a:cubicBezTo>
                      <a:cubicBezTo>
                        <a:pt x="352" y="332"/>
                        <a:pt x="360" y="329"/>
                        <a:pt x="364" y="322"/>
                      </a:cubicBezTo>
                      <a:cubicBezTo>
                        <a:pt x="385" y="285"/>
                        <a:pt x="385" y="285"/>
                        <a:pt x="385" y="285"/>
                      </a:cubicBezTo>
                      <a:cubicBezTo>
                        <a:pt x="388" y="278"/>
                        <a:pt x="387" y="270"/>
                        <a:pt x="381" y="266"/>
                      </a:cubicBezTo>
                      <a:cubicBezTo>
                        <a:pt x="335" y="228"/>
                        <a:pt x="335" y="228"/>
                        <a:pt x="335" y="228"/>
                      </a:cubicBezTo>
                      <a:cubicBezTo>
                        <a:pt x="336" y="220"/>
                        <a:pt x="337" y="211"/>
                        <a:pt x="337" y="202"/>
                      </a:cubicBezTo>
                      <a:cubicBezTo>
                        <a:pt x="337" y="193"/>
                        <a:pt x="336" y="183"/>
                        <a:pt x="334" y="174"/>
                      </a:cubicBezTo>
                      <a:lnTo>
                        <a:pt x="379" y="137"/>
                      </a:lnTo>
                      <a:close/>
                      <a:moveTo>
                        <a:pt x="251" y="202"/>
                      </a:moveTo>
                      <a:cubicBezTo>
                        <a:pt x="251" y="233"/>
                        <a:pt x="226" y="259"/>
                        <a:pt x="195" y="259"/>
                      </a:cubicBezTo>
                      <a:cubicBezTo>
                        <a:pt x="163" y="259"/>
                        <a:pt x="138" y="233"/>
                        <a:pt x="138" y="202"/>
                      </a:cubicBezTo>
                      <a:cubicBezTo>
                        <a:pt x="138" y="171"/>
                        <a:pt x="163" y="145"/>
                        <a:pt x="195" y="145"/>
                      </a:cubicBezTo>
                      <a:cubicBezTo>
                        <a:pt x="226" y="145"/>
                        <a:pt x="251" y="171"/>
                        <a:pt x="251" y="202"/>
                      </a:cubicBez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94" tIns="46598" rIns="93194" bIns="46598" numCol="1" anchor="t" anchorCtr="0" compatLnSpc="1">
                  <a:prstTxWarp prst="textNoShape">
                    <a:avLst/>
                  </a:prstTxWarp>
                </a:bodyPr>
                <a:lstStyle/>
                <a:p>
                  <a:pPr defTabSz="931702">
                    <a:defRPr/>
                  </a:pPr>
                  <a:endParaRPr lang="en-US" sz="1836" kern="0">
                    <a:solidFill>
                      <a:schemeClr val="bg1"/>
                    </a:solidFill>
                  </a:endParaRPr>
                </a:p>
              </p:txBody>
            </p:sp>
          </p:grpSp>
        </p:grpSp>
        <p:grpSp>
          <p:nvGrpSpPr>
            <p:cNvPr id="206" name="Group 205"/>
            <p:cNvGrpSpPr/>
            <p:nvPr/>
          </p:nvGrpSpPr>
          <p:grpSpPr>
            <a:xfrm>
              <a:off x="10401369" y="2305101"/>
              <a:ext cx="914295" cy="886577"/>
              <a:chOff x="5273610" y="4636645"/>
              <a:chExt cx="862105" cy="835970"/>
            </a:xfrm>
            <a:solidFill>
              <a:srgbClr val="107C10"/>
            </a:solidFill>
          </p:grpSpPr>
          <p:sp>
            <p:nvSpPr>
              <p:cNvPr id="225" name="TextBox 224"/>
              <p:cNvSpPr txBox="1"/>
              <p:nvPr/>
            </p:nvSpPr>
            <p:spPr>
              <a:xfrm>
                <a:off x="5273610" y="4636645"/>
                <a:ext cx="862105" cy="182988"/>
              </a:xfrm>
              <a:prstGeom prst="rect">
                <a:avLst/>
              </a:prstGeom>
              <a:solidFill>
                <a:srgbClr val="00BCF2"/>
              </a:solidFill>
              <a:ln w="19050">
                <a:solidFill>
                  <a:srgbClr val="333333"/>
                </a:solidFill>
                <a:miter lim="800000"/>
              </a:ln>
            </p:spPr>
            <p:txBody>
              <a:bodyPr wrap="square" lIns="46598" tIns="46598" rIns="46598" bIns="46598" rtlCol="0" anchor="ctr">
                <a:noAutofit/>
              </a:bodyPr>
              <a:lstStyle>
                <a:defPPr>
                  <a:defRPr lang="en-US"/>
                </a:defPPr>
                <a:lvl1pPr algn="ctr" defTabSz="914049">
                  <a:lnSpc>
                    <a:spcPct val="90000"/>
                  </a:lnSpc>
                  <a:spcAft>
                    <a:spcPts val="600"/>
                  </a:spcAft>
                  <a:defRPr sz="800" b="1" kern="0">
                    <a:solidFill>
                      <a:schemeClr val="bg1"/>
                    </a:solidFill>
                  </a:defRPr>
                </a:lvl1pPr>
              </a:lstStyle>
              <a:p>
                <a:r>
                  <a:rPr lang="en-US" sz="816" dirty="0"/>
                  <a:t>Container</a:t>
                </a:r>
              </a:p>
            </p:txBody>
          </p:sp>
          <p:sp>
            <p:nvSpPr>
              <p:cNvPr id="226" name="Rectangle 225"/>
              <p:cNvSpPr/>
              <p:nvPr/>
            </p:nvSpPr>
            <p:spPr bwMode="auto">
              <a:xfrm>
                <a:off x="5273610" y="4819630"/>
                <a:ext cx="862105" cy="652985"/>
              </a:xfrm>
              <a:prstGeom prst="rect">
                <a:avLst/>
              </a:prstGeom>
              <a:noFill/>
              <a:ln w="19050">
                <a:solidFill>
                  <a:srgbClr val="333333"/>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388" tIns="149111" rIns="186388" bIns="149111" numCol="1" spcCol="0" rtlCol="0" fromWordArt="0" anchor="ctr" anchorCtr="0" forceAA="0" compatLnSpc="1">
                <a:prstTxWarp prst="textNoShape">
                  <a:avLst/>
                </a:prstTxWarp>
                <a:noAutofit/>
              </a:bodyPr>
              <a:lstStyle/>
              <a:p>
                <a:pPr defTabSz="950116" fontAlgn="base">
                  <a:lnSpc>
                    <a:spcPct val="90000"/>
                  </a:lnSpc>
                  <a:spcBef>
                    <a:spcPct val="0"/>
                  </a:spcBef>
                  <a:spcAft>
                    <a:spcPct val="0"/>
                  </a:spcAft>
                  <a:defRPr/>
                </a:pPr>
                <a:endParaRPr lang="en-US" sz="1632" kern="0" dirty="0">
                  <a:solidFill>
                    <a:schemeClr val="bg1"/>
                  </a:solidFill>
                  <a:ea typeface="Segoe UI" pitchFamily="34" charset="0"/>
                  <a:cs typeface="Segoe UI" pitchFamily="34" charset="0"/>
                </a:endParaRPr>
              </a:p>
            </p:txBody>
          </p:sp>
          <p:grpSp>
            <p:nvGrpSpPr>
              <p:cNvPr id="227" name="Group 226"/>
              <p:cNvGrpSpPr/>
              <p:nvPr/>
            </p:nvGrpSpPr>
            <p:grpSpPr>
              <a:xfrm>
                <a:off x="5478283" y="4972051"/>
                <a:ext cx="462040" cy="372964"/>
                <a:chOff x="4406091" y="6049087"/>
                <a:chExt cx="3960813" cy="3197225"/>
              </a:xfrm>
              <a:grpFill/>
            </p:grpSpPr>
            <p:sp>
              <p:nvSpPr>
                <p:cNvPr id="228" name="Freeform 24"/>
                <p:cNvSpPr>
                  <a:spLocks noEditPoints="1"/>
                </p:cNvSpPr>
                <p:nvPr/>
              </p:nvSpPr>
              <p:spPr bwMode="auto">
                <a:xfrm>
                  <a:off x="4406091" y="6049087"/>
                  <a:ext cx="2847975" cy="2813050"/>
                </a:xfrm>
                <a:custGeom>
                  <a:avLst/>
                  <a:gdLst>
                    <a:gd name="T0" fmla="*/ 744 w 757"/>
                    <a:gd name="T1" fmla="*/ 466 h 748"/>
                    <a:gd name="T2" fmla="*/ 755 w 757"/>
                    <a:gd name="T3" fmla="*/ 399 h 748"/>
                    <a:gd name="T4" fmla="*/ 739 w 757"/>
                    <a:gd name="T5" fmla="*/ 373 h 748"/>
                    <a:gd name="T6" fmla="*/ 644 w 757"/>
                    <a:gd name="T7" fmla="*/ 341 h 748"/>
                    <a:gd name="T8" fmla="*/ 638 w 757"/>
                    <a:gd name="T9" fmla="*/ 309 h 748"/>
                    <a:gd name="T10" fmla="*/ 716 w 757"/>
                    <a:gd name="T11" fmla="*/ 245 h 748"/>
                    <a:gd name="T12" fmla="*/ 721 w 757"/>
                    <a:gd name="T13" fmla="*/ 215 h 748"/>
                    <a:gd name="T14" fmla="*/ 687 w 757"/>
                    <a:gd name="T15" fmla="*/ 157 h 748"/>
                    <a:gd name="T16" fmla="*/ 658 w 757"/>
                    <a:gd name="T17" fmla="*/ 146 h 748"/>
                    <a:gd name="T18" fmla="*/ 565 w 757"/>
                    <a:gd name="T19" fmla="*/ 181 h 748"/>
                    <a:gd name="T20" fmla="*/ 536 w 757"/>
                    <a:gd name="T21" fmla="*/ 157 h 748"/>
                    <a:gd name="T22" fmla="*/ 556 w 757"/>
                    <a:gd name="T23" fmla="*/ 55 h 748"/>
                    <a:gd name="T24" fmla="*/ 541 w 757"/>
                    <a:gd name="T25" fmla="*/ 28 h 748"/>
                    <a:gd name="T26" fmla="*/ 477 w 757"/>
                    <a:gd name="T27" fmla="*/ 5 h 748"/>
                    <a:gd name="T28" fmla="*/ 449 w 757"/>
                    <a:gd name="T29" fmla="*/ 15 h 748"/>
                    <a:gd name="T30" fmla="*/ 397 w 757"/>
                    <a:gd name="T31" fmla="*/ 106 h 748"/>
                    <a:gd name="T32" fmla="*/ 378 w 757"/>
                    <a:gd name="T33" fmla="*/ 105 h 748"/>
                    <a:gd name="T34" fmla="*/ 362 w 757"/>
                    <a:gd name="T35" fmla="*/ 106 h 748"/>
                    <a:gd name="T36" fmla="*/ 311 w 757"/>
                    <a:gd name="T37" fmla="*/ 15 h 748"/>
                    <a:gd name="T38" fmla="*/ 282 w 757"/>
                    <a:gd name="T39" fmla="*/ 4 h 748"/>
                    <a:gd name="T40" fmla="*/ 218 w 757"/>
                    <a:gd name="T41" fmla="*/ 27 h 748"/>
                    <a:gd name="T42" fmla="*/ 203 w 757"/>
                    <a:gd name="T43" fmla="*/ 54 h 748"/>
                    <a:gd name="T44" fmla="*/ 222 w 757"/>
                    <a:gd name="T45" fmla="*/ 156 h 748"/>
                    <a:gd name="T46" fmla="*/ 192 w 757"/>
                    <a:gd name="T47" fmla="*/ 181 h 748"/>
                    <a:gd name="T48" fmla="*/ 103 w 757"/>
                    <a:gd name="T49" fmla="*/ 145 h 748"/>
                    <a:gd name="T50" fmla="*/ 74 w 757"/>
                    <a:gd name="T51" fmla="*/ 155 h 748"/>
                    <a:gd name="T52" fmla="*/ 39 w 757"/>
                    <a:gd name="T53" fmla="*/ 213 h 748"/>
                    <a:gd name="T54" fmla="*/ 44 w 757"/>
                    <a:gd name="T55" fmla="*/ 243 h 748"/>
                    <a:gd name="T56" fmla="*/ 119 w 757"/>
                    <a:gd name="T57" fmla="*/ 307 h 748"/>
                    <a:gd name="T58" fmla="*/ 113 w 757"/>
                    <a:gd name="T59" fmla="*/ 341 h 748"/>
                    <a:gd name="T60" fmla="*/ 17 w 757"/>
                    <a:gd name="T61" fmla="*/ 373 h 748"/>
                    <a:gd name="T62" fmla="*/ 2 w 757"/>
                    <a:gd name="T63" fmla="*/ 400 h 748"/>
                    <a:gd name="T64" fmla="*/ 13 w 757"/>
                    <a:gd name="T65" fmla="*/ 466 h 748"/>
                    <a:gd name="T66" fmla="*/ 37 w 757"/>
                    <a:gd name="T67" fmla="*/ 486 h 748"/>
                    <a:gd name="T68" fmla="*/ 136 w 757"/>
                    <a:gd name="T69" fmla="*/ 486 h 748"/>
                    <a:gd name="T70" fmla="*/ 154 w 757"/>
                    <a:gd name="T71" fmla="*/ 519 h 748"/>
                    <a:gd name="T72" fmla="*/ 102 w 757"/>
                    <a:gd name="T73" fmla="*/ 604 h 748"/>
                    <a:gd name="T74" fmla="*/ 107 w 757"/>
                    <a:gd name="T75" fmla="*/ 634 h 748"/>
                    <a:gd name="T76" fmla="*/ 158 w 757"/>
                    <a:gd name="T77" fmla="*/ 678 h 748"/>
                    <a:gd name="T78" fmla="*/ 189 w 757"/>
                    <a:gd name="T79" fmla="*/ 679 h 748"/>
                    <a:gd name="T80" fmla="*/ 265 w 757"/>
                    <a:gd name="T81" fmla="*/ 615 h 748"/>
                    <a:gd name="T82" fmla="*/ 303 w 757"/>
                    <a:gd name="T83" fmla="*/ 629 h 748"/>
                    <a:gd name="T84" fmla="*/ 318 w 757"/>
                    <a:gd name="T85" fmla="*/ 729 h 748"/>
                    <a:gd name="T86" fmla="*/ 342 w 757"/>
                    <a:gd name="T87" fmla="*/ 748 h 748"/>
                    <a:gd name="T88" fmla="*/ 409 w 757"/>
                    <a:gd name="T89" fmla="*/ 748 h 748"/>
                    <a:gd name="T90" fmla="*/ 433 w 757"/>
                    <a:gd name="T91" fmla="*/ 729 h 748"/>
                    <a:gd name="T92" fmla="*/ 450 w 757"/>
                    <a:gd name="T93" fmla="*/ 631 h 748"/>
                    <a:gd name="T94" fmla="*/ 489 w 757"/>
                    <a:gd name="T95" fmla="*/ 617 h 748"/>
                    <a:gd name="T96" fmla="*/ 562 w 757"/>
                    <a:gd name="T97" fmla="*/ 680 h 748"/>
                    <a:gd name="T98" fmla="*/ 592 w 757"/>
                    <a:gd name="T99" fmla="*/ 680 h 748"/>
                    <a:gd name="T100" fmla="*/ 644 w 757"/>
                    <a:gd name="T101" fmla="*/ 636 h 748"/>
                    <a:gd name="T102" fmla="*/ 649 w 757"/>
                    <a:gd name="T103" fmla="*/ 606 h 748"/>
                    <a:gd name="T104" fmla="*/ 600 w 757"/>
                    <a:gd name="T105" fmla="*/ 522 h 748"/>
                    <a:gd name="T106" fmla="*/ 621 w 757"/>
                    <a:gd name="T107" fmla="*/ 486 h 748"/>
                    <a:gd name="T108" fmla="*/ 721 w 757"/>
                    <a:gd name="T109" fmla="*/ 486 h 748"/>
                    <a:gd name="T110" fmla="*/ 744 w 757"/>
                    <a:gd name="T111" fmla="*/ 466 h 748"/>
                    <a:gd name="T112" fmla="*/ 528 w 757"/>
                    <a:gd name="T113" fmla="*/ 373 h 748"/>
                    <a:gd name="T114" fmla="*/ 378 w 757"/>
                    <a:gd name="T115" fmla="*/ 522 h 748"/>
                    <a:gd name="T116" fmla="*/ 229 w 757"/>
                    <a:gd name="T117" fmla="*/ 373 h 748"/>
                    <a:gd name="T118" fmla="*/ 378 w 757"/>
                    <a:gd name="T119" fmla="*/ 223 h 748"/>
                    <a:gd name="T120" fmla="*/ 528 w 757"/>
                    <a:gd name="T121" fmla="*/ 373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7" h="748">
                      <a:moveTo>
                        <a:pt x="744" y="466"/>
                      </a:moveTo>
                      <a:cubicBezTo>
                        <a:pt x="755" y="399"/>
                        <a:pt x="755" y="399"/>
                        <a:pt x="755" y="399"/>
                      </a:cubicBezTo>
                      <a:cubicBezTo>
                        <a:pt x="757" y="388"/>
                        <a:pt x="750" y="377"/>
                        <a:pt x="739" y="373"/>
                      </a:cubicBezTo>
                      <a:cubicBezTo>
                        <a:pt x="644" y="341"/>
                        <a:pt x="644" y="341"/>
                        <a:pt x="644" y="341"/>
                      </a:cubicBezTo>
                      <a:cubicBezTo>
                        <a:pt x="643" y="330"/>
                        <a:pt x="641" y="319"/>
                        <a:pt x="638" y="309"/>
                      </a:cubicBezTo>
                      <a:cubicBezTo>
                        <a:pt x="716" y="245"/>
                        <a:pt x="716" y="245"/>
                        <a:pt x="716" y="245"/>
                      </a:cubicBezTo>
                      <a:cubicBezTo>
                        <a:pt x="725" y="238"/>
                        <a:pt x="727" y="225"/>
                        <a:pt x="721" y="215"/>
                      </a:cubicBezTo>
                      <a:cubicBezTo>
                        <a:pt x="687" y="157"/>
                        <a:pt x="687" y="157"/>
                        <a:pt x="687" y="157"/>
                      </a:cubicBezTo>
                      <a:cubicBezTo>
                        <a:pt x="681" y="147"/>
                        <a:pt x="669" y="142"/>
                        <a:pt x="658" y="146"/>
                      </a:cubicBezTo>
                      <a:cubicBezTo>
                        <a:pt x="565" y="181"/>
                        <a:pt x="565" y="181"/>
                        <a:pt x="565" y="181"/>
                      </a:cubicBezTo>
                      <a:cubicBezTo>
                        <a:pt x="556" y="172"/>
                        <a:pt x="547" y="164"/>
                        <a:pt x="536" y="157"/>
                      </a:cubicBezTo>
                      <a:cubicBezTo>
                        <a:pt x="556" y="55"/>
                        <a:pt x="556" y="55"/>
                        <a:pt x="556" y="55"/>
                      </a:cubicBezTo>
                      <a:cubicBezTo>
                        <a:pt x="558" y="43"/>
                        <a:pt x="552" y="32"/>
                        <a:pt x="541" y="28"/>
                      </a:cubicBezTo>
                      <a:cubicBezTo>
                        <a:pt x="477" y="5"/>
                        <a:pt x="477" y="5"/>
                        <a:pt x="477" y="5"/>
                      </a:cubicBezTo>
                      <a:cubicBezTo>
                        <a:pt x="467" y="1"/>
                        <a:pt x="455" y="5"/>
                        <a:pt x="449" y="15"/>
                      </a:cubicBezTo>
                      <a:cubicBezTo>
                        <a:pt x="397" y="106"/>
                        <a:pt x="397" y="106"/>
                        <a:pt x="397" y="106"/>
                      </a:cubicBezTo>
                      <a:cubicBezTo>
                        <a:pt x="391" y="105"/>
                        <a:pt x="385" y="105"/>
                        <a:pt x="378" y="105"/>
                      </a:cubicBezTo>
                      <a:cubicBezTo>
                        <a:pt x="373" y="105"/>
                        <a:pt x="367" y="105"/>
                        <a:pt x="362" y="106"/>
                      </a:cubicBezTo>
                      <a:cubicBezTo>
                        <a:pt x="311" y="15"/>
                        <a:pt x="311" y="15"/>
                        <a:pt x="311" y="15"/>
                      </a:cubicBezTo>
                      <a:cubicBezTo>
                        <a:pt x="305" y="4"/>
                        <a:pt x="293" y="0"/>
                        <a:pt x="282" y="4"/>
                      </a:cubicBezTo>
                      <a:cubicBezTo>
                        <a:pt x="218" y="27"/>
                        <a:pt x="218" y="27"/>
                        <a:pt x="218" y="27"/>
                      </a:cubicBezTo>
                      <a:cubicBezTo>
                        <a:pt x="208" y="31"/>
                        <a:pt x="201" y="42"/>
                        <a:pt x="203" y="54"/>
                      </a:cubicBezTo>
                      <a:cubicBezTo>
                        <a:pt x="222" y="156"/>
                        <a:pt x="222" y="156"/>
                        <a:pt x="222" y="156"/>
                      </a:cubicBezTo>
                      <a:cubicBezTo>
                        <a:pt x="211" y="163"/>
                        <a:pt x="201" y="172"/>
                        <a:pt x="192" y="181"/>
                      </a:cubicBezTo>
                      <a:cubicBezTo>
                        <a:pt x="103" y="145"/>
                        <a:pt x="103" y="145"/>
                        <a:pt x="103" y="145"/>
                      </a:cubicBezTo>
                      <a:cubicBezTo>
                        <a:pt x="92" y="141"/>
                        <a:pt x="80" y="145"/>
                        <a:pt x="74" y="155"/>
                      </a:cubicBezTo>
                      <a:cubicBezTo>
                        <a:pt x="39" y="213"/>
                        <a:pt x="39" y="213"/>
                        <a:pt x="39" y="213"/>
                      </a:cubicBezTo>
                      <a:cubicBezTo>
                        <a:pt x="33" y="223"/>
                        <a:pt x="35" y="235"/>
                        <a:pt x="44" y="243"/>
                      </a:cubicBezTo>
                      <a:cubicBezTo>
                        <a:pt x="119" y="307"/>
                        <a:pt x="119" y="307"/>
                        <a:pt x="119" y="307"/>
                      </a:cubicBezTo>
                      <a:cubicBezTo>
                        <a:pt x="116" y="318"/>
                        <a:pt x="114" y="329"/>
                        <a:pt x="113" y="341"/>
                      </a:cubicBezTo>
                      <a:cubicBezTo>
                        <a:pt x="17" y="373"/>
                        <a:pt x="17" y="373"/>
                        <a:pt x="17" y="373"/>
                      </a:cubicBezTo>
                      <a:cubicBezTo>
                        <a:pt x="6" y="377"/>
                        <a:pt x="0" y="388"/>
                        <a:pt x="2" y="400"/>
                      </a:cubicBezTo>
                      <a:cubicBezTo>
                        <a:pt x="13" y="466"/>
                        <a:pt x="13" y="466"/>
                        <a:pt x="13" y="466"/>
                      </a:cubicBezTo>
                      <a:cubicBezTo>
                        <a:pt x="15" y="478"/>
                        <a:pt x="25" y="486"/>
                        <a:pt x="37" y="486"/>
                      </a:cubicBezTo>
                      <a:cubicBezTo>
                        <a:pt x="136" y="486"/>
                        <a:pt x="136" y="486"/>
                        <a:pt x="136" y="486"/>
                      </a:cubicBezTo>
                      <a:cubicBezTo>
                        <a:pt x="141" y="498"/>
                        <a:pt x="147" y="509"/>
                        <a:pt x="154" y="519"/>
                      </a:cubicBezTo>
                      <a:cubicBezTo>
                        <a:pt x="102" y="604"/>
                        <a:pt x="102" y="604"/>
                        <a:pt x="102" y="604"/>
                      </a:cubicBezTo>
                      <a:cubicBezTo>
                        <a:pt x="96" y="614"/>
                        <a:pt x="98" y="627"/>
                        <a:pt x="107" y="634"/>
                      </a:cubicBezTo>
                      <a:cubicBezTo>
                        <a:pt x="158" y="678"/>
                        <a:pt x="158" y="678"/>
                        <a:pt x="158" y="678"/>
                      </a:cubicBezTo>
                      <a:cubicBezTo>
                        <a:pt x="167" y="686"/>
                        <a:pt x="180" y="686"/>
                        <a:pt x="189" y="679"/>
                      </a:cubicBezTo>
                      <a:cubicBezTo>
                        <a:pt x="265" y="615"/>
                        <a:pt x="265" y="615"/>
                        <a:pt x="265" y="615"/>
                      </a:cubicBezTo>
                      <a:cubicBezTo>
                        <a:pt x="277" y="621"/>
                        <a:pt x="290" y="626"/>
                        <a:pt x="303" y="629"/>
                      </a:cubicBezTo>
                      <a:cubicBezTo>
                        <a:pt x="318" y="729"/>
                        <a:pt x="318" y="729"/>
                        <a:pt x="318" y="729"/>
                      </a:cubicBezTo>
                      <a:cubicBezTo>
                        <a:pt x="320" y="740"/>
                        <a:pt x="330" y="748"/>
                        <a:pt x="342" y="748"/>
                      </a:cubicBezTo>
                      <a:cubicBezTo>
                        <a:pt x="409" y="748"/>
                        <a:pt x="409" y="748"/>
                        <a:pt x="409" y="748"/>
                      </a:cubicBezTo>
                      <a:cubicBezTo>
                        <a:pt x="421" y="748"/>
                        <a:pt x="431" y="740"/>
                        <a:pt x="433" y="729"/>
                      </a:cubicBezTo>
                      <a:cubicBezTo>
                        <a:pt x="450" y="631"/>
                        <a:pt x="450" y="631"/>
                        <a:pt x="450" y="631"/>
                      </a:cubicBezTo>
                      <a:cubicBezTo>
                        <a:pt x="463" y="627"/>
                        <a:pt x="476" y="622"/>
                        <a:pt x="489" y="617"/>
                      </a:cubicBezTo>
                      <a:cubicBezTo>
                        <a:pt x="562" y="680"/>
                        <a:pt x="562" y="680"/>
                        <a:pt x="562" y="680"/>
                      </a:cubicBezTo>
                      <a:cubicBezTo>
                        <a:pt x="570" y="687"/>
                        <a:pt x="583" y="687"/>
                        <a:pt x="592" y="680"/>
                      </a:cubicBezTo>
                      <a:cubicBezTo>
                        <a:pt x="644" y="636"/>
                        <a:pt x="644" y="636"/>
                        <a:pt x="644" y="636"/>
                      </a:cubicBezTo>
                      <a:cubicBezTo>
                        <a:pt x="653" y="629"/>
                        <a:pt x="655" y="616"/>
                        <a:pt x="649" y="606"/>
                      </a:cubicBezTo>
                      <a:cubicBezTo>
                        <a:pt x="600" y="522"/>
                        <a:pt x="600" y="522"/>
                        <a:pt x="600" y="522"/>
                      </a:cubicBezTo>
                      <a:cubicBezTo>
                        <a:pt x="608" y="511"/>
                        <a:pt x="615" y="499"/>
                        <a:pt x="621" y="486"/>
                      </a:cubicBezTo>
                      <a:cubicBezTo>
                        <a:pt x="721" y="486"/>
                        <a:pt x="721" y="486"/>
                        <a:pt x="721" y="486"/>
                      </a:cubicBezTo>
                      <a:cubicBezTo>
                        <a:pt x="732" y="486"/>
                        <a:pt x="742" y="478"/>
                        <a:pt x="744" y="466"/>
                      </a:cubicBezTo>
                      <a:close/>
                      <a:moveTo>
                        <a:pt x="528" y="373"/>
                      </a:moveTo>
                      <a:cubicBezTo>
                        <a:pt x="528" y="455"/>
                        <a:pt x="461" y="522"/>
                        <a:pt x="378" y="522"/>
                      </a:cubicBezTo>
                      <a:cubicBezTo>
                        <a:pt x="296" y="522"/>
                        <a:pt x="229" y="455"/>
                        <a:pt x="229" y="373"/>
                      </a:cubicBezTo>
                      <a:cubicBezTo>
                        <a:pt x="229" y="290"/>
                        <a:pt x="296" y="223"/>
                        <a:pt x="378" y="223"/>
                      </a:cubicBezTo>
                      <a:cubicBezTo>
                        <a:pt x="461" y="223"/>
                        <a:pt x="528" y="290"/>
                        <a:pt x="528" y="373"/>
                      </a:cubicBez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94" tIns="46598" rIns="93194" bIns="46598" numCol="1" anchor="t" anchorCtr="0" compatLnSpc="1">
                  <a:prstTxWarp prst="textNoShape">
                    <a:avLst/>
                  </a:prstTxWarp>
                </a:bodyPr>
                <a:lstStyle/>
                <a:p>
                  <a:pPr defTabSz="931702">
                    <a:defRPr/>
                  </a:pPr>
                  <a:endParaRPr lang="en-US" sz="1836" kern="0">
                    <a:solidFill>
                      <a:schemeClr val="bg1"/>
                    </a:solidFill>
                  </a:endParaRPr>
                </a:p>
              </p:txBody>
            </p:sp>
            <p:sp>
              <p:nvSpPr>
                <p:cNvPr id="229" name="Oval 25"/>
                <p:cNvSpPr>
                  <a:spLocks noChangeArrowheads="1"/>
                </p:cNvSpPr>
                <p:nvPr/>
              </p:nvSpPr>
              <p:spPr bwMode="auto">
                <a:xfrm>
                  <a:off x="5557028" y="7180975"/>
                  <a:ext cx="542925" cy="541338"/>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94" tIns="46598" rIns="93194" bIns="46598" numCol="1" anchor="t" anchorCtr="0" compatLnSpc="1">
                  <a:prstTxWarp prst="textNoShape">
                    <a:avLst/>
                  </a:prstTxWarp>
                </a:bodyPr>
                <a:lstStyle/>
                <a:p>
                  <a:pPr defTabSz="931702">
                    <a:defRPr/>
                  </a:pPr>
                  <a:endParaRPr lang="en-US" sz="1836" kern="0">
                    <a:solidFill>
                      <a:schemeClr val="bg1"/>
                    </a:solidFill>
                  </a:endParaRPr>
                </a:p>
              </p:txBody>
            </p:sp>
            <p:sp>
              <p:nvSpPr>
                <p:cNvPr id="230" name="Freeform 26"/>
                <p:cNvSpPr>
                  <a:spLocks noEditPoints="1"/>
                </p:cNvSpPr>
                <p:nvPr/>
              </p:nvSpPr>
              <p:spPr bwMode="auto">
                <a:xfrm>
                  <a:off x="6907991" y="7722312"/>
                  <a:ext cx="1458913" cy="1524000"/>
                </a:xfrm>
                <a:custGeom>
                  <a:avLst/>
                  <a:gdLst>
                    <a:gd name="T0" fmla="*/ 379 w 388"/>
                    <a:gd name="T1" fmla="*/ 137 h 405"/>
                    <a:gd name="T2" fmla="*/ 383 w 388"/>
                    <a:gd name="T3" fmla="*/ 118 h 405"/>
                    <a:gd name="T4" fmla="*/ 361 w 388"/>
                    <a:gd name="T5" fmla="*/ 81 h 405"/>
                    <a:gd name="T6" fmla="*/ 343 w 388"/>
                    <a:gd name="T7" fmla="*/ 74 h 405"/>
                    <a:gd name="T8" fmla="*/ 287 w 388"/>
                    <a:gd name="T9" fmla="*/ 94 h 405"/>
                    <a:gd name="T10" fmla="*/ 241 w 388"/>
                    <a:gd name="T11" fmla="*/ 68 h 405"/>
                    <a:gd name="T12" fmla="*/ 232 w 388"/>
                    <a:gd name="T13" fmla="*/ 12 h 405"/>
                    <a:gd name="T14" fmla="*/ 217 w 388"/>
                    <a:gd name="T15" fmla="*/ 0 h 405"/>
                    <a:gd name="T16" fmla="*/ 174 w 388"/>
                    <a:gd name="T17" fmla="*/ 0 h 405"/>
                    <a:gd name="T18" fmla="*/ 159 w 388"/>
                    <a:gd name="T19" fmla="*/ 12 h 405"/>
                    <a:gd name="T20" fmla="*/ 149 w 388"/>
                    <a:gd name="T21" fmla="*/ 68 h 405"/>
                    <a:gd name="T22" fmla="*/ 102 w 388"/>
                    <a:gd name="T23" fmla="*/ 95 h 405"/>
                    <a:gd name="T24" fmla="*/ 46 w 388"/>
                    <a:gd name="T25" fmla="*/ 74 h 405"/>
                    <a:gd name="T26" fmla="*/ 27 w 388"/>
                    <a:gd name="T27" fmla="*/ 81 h 405"/>
                    <a:gd name="T28" fmla="*/ 6 w 388"/>
                    <a:gd name="T29" fmla="*/ 118 h 405"/>
                    <a:gd name="T30" fmla="*/ 9 w 388"/>
                    <a:gd name="T31" fmla="*/ 137 h 405"/>
                    <a:gd name="T32" fmla="*/ 55 w 388"/>
                    <a:gd name="T33" fmla="*/ 175 h 405"/>
                    <a:gd name="T34" fmla="*/ 53 w 388"/>
                    <a:gd name="T35" fmla="*/ 202 h 405"/>
                    <a:gd name="T36" fmla="*/ 55 w 388"/>
                    <a:gd name="T37" fmla="*/ 227 h 405"/>
                    <a:gd name="T38" fmla="*/ 7 w 388"/>
                    <a:gd name="T39" fmla="*/ 266 h 405"/>
                    <a:gd name="T40" fmla="*/ 4 w 388"/>
                    <a:gd name="T41" fmla="*/ 285 h 405"/>
                    <a:gd name="T42" fmla="*/ 25 w 388"/>
                    <a:gd name="T43" fmla="*/ 322 h 405"/>
                    <a:gd name="T44" fmla="*/ 43 w 388"/>
                    <a:gd name="T45" fmla="*/ 329 h 405"/>
                    <a:gd name="T46" fmla="*/ 100 w 388"/>
                    <a:gd name="T47" fmla="*/ 308 h 405"/>
                    <a:gd name="T48" fmla="*/ 149 w 388"/>
                    <a:gd name="T49" fmla="*/ 337 h 405"/>
                    <a:gd name="T50" fmla="*/ 158 w 388"/>
                    <a:gd name="T51" fmla="*/ 392 h 405"/>
                    <a:gd name="T52" fmla="*/ 173 w 388"/>
                    <a:gd name="T53" fmla="*/ 405 h 405"/>
                    <a:gd name="T54" fmla="*/ 216 w 388"/>
                    <a:gd name="T55" fmla="*/ 405 h 405"/>
                    <a:gd name="T56" fmla="*/ 231 w 388"/>
                    <a:gd name="T57" fmla="*/ 392 h 405"/>
                    <a:gd name="T58" fmla="*/ 240 w 388"/>
                    <a:gd name="T59" fmla="*/ 337 h 405"/>
                    <a:gd name="T60" fmla="*/ 289 w 388"/>
                    <a:gd name="T61" fmla="*/ 309 h 405"/>
                    <a:gd name="T62" fmla="*/ 345 w 388"/>
                    <a:gd name="T63" fmla="*/ 329 h 405"/>
                    <a:gd name="T64" fmla="*/ 364 w 388"/>
                    <a:gd name="T65" fmla="*/ 322 h 405"/>
                    <a:gd name="T66" fmla="*/ 385 w 388"/>
                    <a:gd name="T67" fmla="*/ 285 h 405"/>
                    <a:gd name="T68" fmla="*/ 381 w 388"/>
                    <a:gd name="T69" fmla="*/ 266 h 405"/>
                    <a:gd name="T70" fmla="*/ 335 w 388"/>
                    <a:gd name="T71" fmla="*/ 228 h 405"/>
                    <a:gd name="T72" fmla="*/ 337 w 388"/>
                    <a:gd name="T73" fmla="*/ 202 h 405"/>
                    <a:gd name="T74" fmla="*/ 334 w 388"/>
                    <a:gd name="T75" fmla="*/ 174 h 405"/>
                    <a:gd name="T76" fmla="*/ 379 w 388"/>
                    <a:gd name="T77" fmla="*/ 137 h 405"/>
                    <a:gd name="T78" fmla="*/ 251 w 388"/>
                    <a:gd name="T79" fmla="*/ 202 h 405"/>
                    <a:gd name="T80" fmla="*/ 195 w 388"/>
                    <a:gd name="T81" fmla="*/ 259 h 405"/>
                    <a:gd name="T82" fmla="*/ 138 w 388"/>
                    <a:gd name="T83" fmla="*/ 202 h 405"/>
                    <a:gd name="T84" fmla="*/ 195 w 388"/>
                    <a:gd name="T85" fmla="*/ 145 h 405"/>
                    <a:gd name="T86" fmla="*/ 251 w 388"/>
                    <a:gd name="T87" fmla="*/ 20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8" h="405">
                      <a:moveTo>
                        <a:pt x="379" y="137"/>
                      </a:moveTo>
                      <a:cubicBezTo>
                        <a:pt x="385" y="133"/>
                        <a:pt x="386" y="124"/>
                        <a:pt x="383" y="118"/>
                      </a:cubicBezTo>
                      <a:cubicBezTo>
                        <a:pt x="361" y="81"/>
                        <a:pt x="361" y="81"/>
                        <a:pt x="361" y="81"/>
                      </a:cubicBezTo>
                      <a:cubicBezTo>
                        <a:pt x="357" y="74"/>
                        <a:pt x="350" y="72"/>
                        <a:pt x="343" y="74"/>
                      </a:cubicBezTo>
                      <a:cubicBezTo>
                        <a:pt x="287" y="94"/>
                        <a:pt x="287" y="94"/>
                        <a:pt x="287" y="94"/>
                      </a:cubicBezTo>
                      <a:cubicBezTo>
                        <a:pt x="274" y="83"/>
                        <a:pt x="258" y="74"/>
                        <a:pt x="241" y="68"/>
                      </a:cubicBezTo>
                      <a:cubicBezTo>
                        <a:pt x="232" y="12"/>
                        <a:pt x="232" y="12"/>
                        <a:pt x="232" y="12"/>
                      </a:cubicBezTo>
                      <a:cubicBezTo>
                        <a:pt x="231" y="5"/>
                        <a:pt x="224" y="0"/>
                        <a:pt x="217" y="0"/>
                      </a:cubicBezTo>
                      <a:cubicBezTo>
                        <a:pt x="174" y="0"/>
                        <a:pt x="174" y="0"/>
                        <a:pt x="174" y="0"/>
                      </a:cubicBezTo>
                      <a:cubicBezTo>
                        <a:pt x="166" y="0"/>
                        <a:pt x="160" y="5"/>
                        <a:pt x="159" y="12"/>
                      </a:cubicBezTo>
                      <a:cubicBezTo>
                        <a:pt x="149" y="68"/>
                        <a:pt x="149" y="68"/>
                        <a:pt x="149" y="68"/>
                      </a:cubicBezTo>
                      <a:cubicBezTo>
                        <a:pt x="132" y="74"/>
                        <a:pt x="116" y="83"/>
                        <a:pt x="102" y="95"/>
                      </a:cubicBezTo>
                      <a:cubicBezTo>
                        <a:pt x="46" y="74"/>
                        <a:pt x="46" y="74"/>
                        <a:pt x="46" y="74"/>
                      </a:cubicBezTo>
                      <a:cubicBezTo>
                        <a:pt x="39" y="72"/>
                        <a:pt x="31" y="74"/>
                        <a:pt x="27" y="81"/>
                      </a:cubicBezTo>
                      <a:cubicBezTo>
                        <a:pt x="6" y="118"/>
                        <a:pt x="6" y="118"/>
                        <a:pt x="6" y="118"/>
                      </a:cubicBezTo>
                      <a:cubicBezTo>
                        <a:pt x="2" y="124"/>
                        <a:pt x="3" y="133"/>
                        <a:pt x="9" y="137"/>
                      </a:cubicBezTo>
                      <a:cubicBezTo>
                        <a:pt x="55" y="175"/>
                        <a:pt x="55" y="175"/>
                        <a:pt x="55" y="175"/>
                      </a:cubicBezTo>
                      <a:cubicBezTo>
                        <a:pt x="54" y="184"/>
                        <a:pt x="53" y="193"/>
                        <a:pt x="53" y="202"/>
                      </a:cubicBezTo>
                      <a:cubicBezTo>
                        <a:pt x="53" y="211"/>
                        <a:pt x="53" y="219"/>
                        <a:pt x="55" y="227"/>
                      </a:cubicBezTo>
                      <a:cubicBezTo>
                        <a:pt x="7" y="266"/>
                        <a:pt x="7" y="266"/>
                        <a:pt x="7" y="266"/>
                      </a:cubicBezTo>
                      <a:cubicBezTo>
                        <a:pt x="2" y="270"/>
                        <a:pt x="0" y="278"/>
                        <a:pt x="4" y="285"/>
                      </a:cubicBezTo>
                      <a:cubicBezTo>
                        <a:pt x="25" y="322"/>
                        <a:pt x="25" y="322"/>
                        <a:pt x="25" y="322"/>
                      </a:cubicBezTo>
                      <a:cubicBezTo>
                        <a:pt x="28" y="329"/>
                        <a:pt x="36" y="332"/>
                        <a:pt x="43" y="329"/>
                      </a:cubicBezTo>
                      <a:cubicBezTo>
                        <a:pt x="100" y="308"/>
                        <a:pt x="100" y="308"/>
                        <a:pt x="100" y="308"/>
                      </a:cubicBezTo>
                      <a:cubicBezTo>
                        <a:pt x="114" y="321"/>
                        <a:pt x="131" y="330"/>
                        <a:pt x="149" y="337"/>
                      </a:cubicBezTo>
                      <a:cubicBezTo>
                        <a:pt x="158" y="392"/>
                        <a:pt x="158" y="392"/>
                        <a:pt x="158" y="392"/>
                      </a:cubicBezTo>
                      <a:cubicBezTo>
                        <a:pt x="159" y="399"/>
                        <a:pt x="165" y="405"/>
                        <a:pt x="173" y="405"/>
                      </a:cubicBezTo>
                      <a:cubicBezTo>
                        <a:pt x="216" y="405"/>
                        <a:pt x="216" y="405"/>
                        <a:pt x="216" y="405"/>
                      </a:cubicBezTo>
                      <a:cubicBezTo>
                        <a:pt x="223" y="405"/>
                        <a:pt x="229" y="399"/>
                        <a:pt x="231" y="392"/>
                      </a:cubicBezTo>
                      <a:cubicBezTo>
                        <a:pt x="240" y="337"/>
                        <a:pt x="240" y="337"/>
                        <a:pt x="240" y="337"/>
                      </a:cubicBezTo>
                      <a:cubicBezTo>
                        <a:pt x="258" y="331"/>
                        <a:pt x="275" y="321"/>
                        <a:pt x="289" y="309"/>
                      </a:cubicBezTo>
                      <a:cubicBezTo>
                        <a:pt x="345" y="329"/>
                        <a:pt x="345" y="329"/>
                        <a:pt x="345" y="329"/>
                      </a:cubicBezTo>
                      <a:cubicBezTo>
                        <a:pt x="352" y="332"/>
                        <a:pt x="360" y="329"/>
                        <a:pt x="364" y="322"/>
                      </a:cubicBezTo>
                      <a:cubicBezTo>
                        <a:pt x="385" y="285"/>
                        <a:pt x="385" y="285"/>
                        <a:pt x="385" y="285"/>
                      </a:cubicBezTo>
                      <a:cubicBezTo>
                        <a:pt x="388" y="278"/>
                        <a:pt x="387" y="270"/>
                        <a:pt x="381" y="266"/>
                      </a:cubicBezTo>
                      <a:cubicBezTo>
                        <a:pt x="335" y="228"/>
                        <a:pt x="335" y="228"/>
                        <a:pt x="335" y="228"/>
                      </a:cubicBezTo>
                      <a:cubicBezTo>
                        <a:pt x="336" y="220"/>
                        <a:pt x="337" y="211"/>
                        <a:pt x="337" y="202"/>
                      </a:cubicBezTo>
                      <a:cubicBezTo>
                        <a:pt x="337" y="193"/>
                        <a:pt x="336" y="183"/>
                        <a:pt x="334" y="174"/>
                      </a:cubicBezTo>
                      <a:lnTo>
                        <a:pt x="379" y="137"/>
                      </a:lnTo>
                      <a:close/>
                      <a:moveTo>
                        <a:pt x="251" y="202"/>
                      </a:moveTo>
                      <a:cubicBezTo>
                        <a:pt x="251" y="233"/>
                        <a:pt x="226" y="259"/>
                        <a:pt x="195" y="259"/>
                      </a:cubicBezTo>
                      <a:cubicBezTo>
                        <a:pt x="163" y="259"/>
                        <a:pt x="138" y="233"/>
                        <a:pt x="138" y="202"/>
                      </a:cubicBezTo>
                      <a:cubicBezTo>
                        <a:pt x="138" y="171"/>
                        <a:pt x="163" y="145"/>
                        <a:pt x="195" y="145"/>
                      </a:cubicBezTo>
                      <a:cubicBezTo>
                        <a:pt x="226" y="145"/>
                        <a:pt x="251" y="171"/>
                        <a:pt x="251" y="202"/>
                      </a:cubicBez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94" tIns="46598" rIns="93194" bIns="46598" numCol="1" anchor="t" anchorCtr="0" compatLnSpc="1">
                  <a:prstTxWarp prst="textNoShape">
                    <a:avLst/>
                  </a:prstTxWarp>
                </a:bodyPr>
                <a:lstStyle/>
                <a:p>
                  <a:pPr defTabSz="931702">
                    <a:defRPr/>
                  </a:pPr>
                  <a:endParaRPr lang="en-US" sz="1836" kern="0">
                    <a:solidFill>
                      <a:schemeClr val="bg1"/>
                    </a:solidFill>
                  </a:endParaRPr>
                </a:p>
              </p:txBody>
            </p:sp>
          </p:grpSp>
        </p:grpSp>
        <p:grpSp>
          <p:nvGrpSpPr>
            <p:cNvPr id="218" name="Group 217"/>
            <p:cNvGrpSpPr/>
            <p:nvPr/>
          </p:nvGrpSpPr>
          <p:grpSpPr>
            <a:xfrm>
              <a:off x="8133879" y="3290582"/>
              <a:ext cx="3202099" cy="517548"/>
              <a:chOff x="838857" y="5499257"/>
              <a:chExt cx="2117017" cy="488005"/>
            </a:xfrm>
          </p:grpSpPr>
          <p:sp>
            <p:nvSpPr>
              <p:cNvPr id="223" name="Rectangle 222"/>
              <p:cNvSpPr/>
              <p:nvPr/>
            </p:nvSpPr>
            <p:spPr bwMode="auto">
              <a:xfrm>
                <a:off x="1182404" y="5499260"/>
                <a:ext cx="1773470" cy="488002"/>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1" tIns="149111" rIns="186388" bIns="149111" numCol="1" spcCol="0" rtlCol="0" fromWordArt="0" anchor="ctr" anchorCtr="0" forceAA="0" compatLnSpc="1">
                <a:prstTxWarp prst="textNoShape">
                  <a:avLst/>
                </a:prstTxWarp>
                <a:noAutofit/>
              </a:bodyPr>
              <a:lstStyle/>
              <a:p>
                <a:pPr defTabSz="950116" fontAlgn="base">
                  <a:lnSpc>
                    <a:spcPct val="90000"/>
                  </a:lnSpc>
                  <a:spcBef>
                    <a:spcPct val="0"/>
                  </a:spcBef>
                  <a:spcAft>
                    <a:spcPct val="0"/>
                  </a:spcAft>
                  <a:defRPr/>
                </a:pPr>
                <a:r>
                  <a:rPr lang="en-US" sz="1632" kern="0" dirty="0">
                    <a:gradFill>
                      <a:gsLst>
                        <a:gs pos="0">
                          <a:srgbClr val="FFFFFF"/>
                        </a:gs>
                        <a:gs pos="100000">
                          <a:srgbClr val="FFFFFF"/>
                        </a:gs>
                      </a:gsLst>
                      <a:lin ang="5400000" scaled="0"/>
                    </a:gradFill>
                    <a:ea typeface="Segoe UI" pitchFamily="34" charset="0"/>
                    <a:cs typeface="Segoe UI" pitchFamily="34" charset="0"/>
                  </a:rPr>
                  <a:t>Kernel</a:t>
                </a:r>
              </a:p>
            </p:txBody>
          </p:sp>
          <p:sp>
            <p:nvSpPr>
              <p:cNvPr id="224" name="Rectangle 223"/>
              <p:cNvSpPr/>
              <p:nvPr/>
            </p:nvSpPr>
            <p:spPr bwMode="auto">
              <a:xfrm>
                <a:off x="838857" y="5499257"/>
                <a:ext cx="345793" cy="488002"/>
              </a:xfrm>
              <a:prstGeom prst="rect">
                <a:avLst/>
              </a:pr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388" tIns="149111" rIns="186388" bIns="149111" numCol="1" spcCol="0" rtlCol="0" fromWordArt="0" anchor="ctr" anchorCtr="0" forceAA="0" compatLnSpc="1">
                <a:prstTxWarp prst="textNoShape">
                  <a:avLst/>
                </a:prstTxWarp>
                <a:noAutofit/>
              </a:bodyPr>
              <a:lstStyle/>
              <a:p>
                <a:pPr defTabSz="950116" fontAlgn="base">
                  <a:lnSpc>
                    <a:spcPct val="90000"/>
                  </a:lnSpc>
                  <a:spcBef>
                    <a:spcPct val="0"/>
                  </a:spcBef>
                  <a:spcAft>
                    <a:spcPct val="0"/>
                  </a:spcAft>
                  <a:defRPr/>
                </a:pPr>
                <a:endParaRPr lang="en-US" sz="1632" kern="0" dirty="0">
                  <a:gradFill>
                    <a:gsLst>
                      <a:gs pos="0">
                        <a:srgbClr val="FFFFFF"/>
                      </a:gs>
                      <a:gs pos="100000">
                        <a:srgbClr val="FFFFFF"/>
                      </a:gs>
                    </a:gsLst>
                    <a:lin ang="5400000" scaled="0"/>
                  </a:gradFill>
                  <a:ea typeface="Segoe UI" pitchFamily="34" charset="0"/>
                  <a:cs typeface="Segoe UI" pitchFamily="34" charset="0"/>
                </a:endParaRPr>
              </a:p>
            </p:txBody>
          </p:sp>
        </p:grpSp>
        <p:sp>
          <p:nvSpPr>
            <p:cNvPr id="190" name="Freeform 73"/>
            <p:cNvSpPr>
              <a:spLocks noChangeAspect="1" noEditPoints="1"/>
            </p:cNvSpPr>
            <p:nvPr/>
          </p:nvSpPr>
          <p:spPr bwMode="black">
            <a:xfrm>
              <a:off x="8274731" y="3430028"/>
              <a:ext cx="236757" cy="238651"/>
            </a:xfrm>
            <a:custGeom>
              <a:avLst/>
              <a:gdLst>
                <a:gd name="T0" fmla="*/ 313 w 330"/>
                <a:gd name="T1" fmla="*/ 161 h 330"/>
                <a:gd name="T2" fmla="*/ 313 w 330"/>
                <a:gd name="T3" fmla="*/ 128 h 330"/>
                <a:gd name="T4" fmla="*/ 284 w 330"/>
                <a:gd name="T5" fmla="*/ 137 h 330"/>
                <a:gd name="T6" fmla="*/ 298 w 330"/>
                <a:gd name="T7" fmla="*/ 111 h 330"/>
                <a:gd name="T8" fmla="*/ 330 w 330"/>
                <a:gd name="T9" fmla="*/ 103 h 330"/>
                <a:gd name="T10" fmla="*/ 298 w 330"/>
                <a:gd name="T11" fmla="*/ 95 h 330"/>
                <a:gd name="T12" fmla="*/ 284 w 330"/>
                <a:gd name="T13" fmla="*/ 87 h 330"/>
                <a:gd name="T14" fmla="*/ 235 w 330"/>
                <a:gd name="T15" fmla="*/ 46 h 330"/>
                <a:gd name="T16" fmla="*/ 244 w 330"/>
                <a:gd name="T17" fmla="*/ 17 h 330"/>
                <a:gd name="T18" fmla="*/ 211 w 330"/>
                <a:gd name="T19" fmla="*/ 17 h 330"/>
                <a:gd name="T20" fmla="*/ 219 w 330"/>
                <a:gd name="T21" fmla="*/ 46 h 330"/>
                <a:gd name="T22" fmla="*/ 194 w 330"/>
                <a:gd name="T23" fmla="*/ 32 h 330"/>
                <a:gd name="T24" fmla="*/ 186 w 330"/>
                <a:gd name="T25" fmla="*/ 0 h 330"/>
                <a:gd name="T26" fmla="*/ 178 w 330"/>
                <a:gd name="T27" fmla="*/ 32 h 330"/>
                <a:gd name="T28" fmla="*/ 152 w 330"/>
                <a:gd name="T29" fmla="*/ 46 h 330"/>
                <a:gd name="T30" fmla="*/ 161 w 330"/>
                <a:gd name="T31" fmla="*/ 17 h 330"/>
                <a:gd name="T32" fmla="*/ 128 w 330"/>
                <a:gd name="T33" fmla="*/ 17 h 330"/>
                <a:gd name="T34" fmla="*/ 137 w 330"/>
                <a:gd name="T35" fmla="*/ 46 h 330"/>
                <a:gd name="T36" fmla="*/ 111 w 330"/>
                <a:gd name="T37" fmla="*/ 32 h 330"/>
                <a:gd name="T38" fmla="*/ 103 w 330"/>
                <a:gd name="T39" fmla="*/ 0 h 330"/>
                <a:gd name="T40" fmla="*/ 95 w 330"/>
                <a:gd name="T41" fmla="*/ 32 h 330"/>
                <a:gd name="T42" fmla="*/ 87 w 330"/>
                <a:gd name="T43" fmla="*/ 46 h 330"/>
                <a:gd name="T44" fmla="*/ 46 w 330"/>
                <a:gd name="T45" fmla="*/ 95 h 330"/>
                <a:gd name="T46" fmla="*/ 17 w 330"/>
                <a:gd name="T47" fmla="*/ 86 h 330"/>
                <a:gd name="T48" fmla="*/ 17 w 330"/>
                <a:gd name="T49" fmla="*/ 120 h 330"/>
                <a:gd name="T50" fmla="*/ 46 w 330"/>
                <a:gd name="T51" fmla="*/ 111 h 330"/>
                <a:gd name="T52" fmla="*/ 32 w 330"/>
                <a:gd name="T53" fmla="*/ 137 h 330"/>
                <a:gd name="T54" fmla="*/ 0 w 330"/>
                <a:gd name="T55" fmla="*/ 144 h 330"/>
                <a:gd name="T56" fmla="*/ 32 w 330"/>
                <a:gd name="T57" fmla="*/ 152 h 330"/>
                <a:gd name="T58" fmla="*/ 46 w 330"/>
                <a:gd name="T59" fmla="*/ 178 h 330"/>
                <a:gd name="T60" fmla="*/ 17 w 330"/>
                <a:gd name="T61" fmla="*/ 169 h 330"/>
                <a:gd name="T62" fmla="*/ 17 w 330"/>
                <a:gd name="T63" fmla="*/ 203 h 330"/>
                <a:gd name="T64" fmla="*/ 46 w 330"/>
                <a:gd name="T65" fmla="*/ 194 h 330"/>
                <a:gd name="T66" fmla="*/ 32 w 330"/>
                <a:gd name="T67" fmla="*/ 219 h 330"/>
                <a:gd name="T68" fmla="*/ 0 w 330"/>
                <a:gd name="T69" fmla="*/ 227 h 330"/>
                <a:gd name="T70" fmla="*/ 32 w 330"/>
                <a:gd name="T71" fmla="*/ 235 h 330"/>
                <a:gd name="T72" fmla="*/ 46 w 330"/>
                <a:gd name="T73" fmla="*/ 243 h 330"/>
                <a:gd name="T74" fmla="*/ 95 w 330"/>
                <a:gd name="T75" fmla="*/ 284 h 330"/>
                <a:gd name="T76" fmla="*/ 86 w 330"/>
                <a:gd name="T77" fmla="*/ 313 h 330"/>
                <a:gd name="T78" fmla="*/ 120 w 330"/>
                <a:gd name="T79" fmla="*/ 313 h 330"/>
                <a:gd name="T80" fmla="*/ 111 w 330"/>
                <a:gd name="T81" fmla="*/ 284 h 330"/>
                <a:gd name="T82" fmla="*/ 137 w 330"/>
                <a:gd name="T83" fmla="*/ 298 h 330"/>
                <a:gd name="T84" fmla="*/ 144 w 330"/>
                <a:gd name="T85" fmla="*/ 330 h 330"/>
                <a:gd name="T86" fmla="*/ 152 w 330"/>
                <a:gd name="T87" fmla="*/ 298 h 330"/>
                <a:gd name="T88" fmla="*/ 178 w 330"/>
                <a:gd name="T89" fmla="*/ 284 h 330"/>
                <a:gd name="T90" fmla="*/ 169 w 330"/>
                <a:gd name="T91" fmla="*/ 313 h 330"/>
                <a:gd name="T92" fmla="*/ 203 w 330"/>
                <a:gd name="T93" fmla="*/ 313 h 330"/>
                <a:gd name="T94" fmla="*/ 194 w 330"/>
                <a:gd name="T95" fmla="*/ 284 h 330"/>
                <a:gd name="T96" fmla="*/ 219 w 330"/>
                <a:gd name="T97" fmla="*/ 298 h 330"/>
                <a:gd name="T98" fmla="*/ 227 w 330"/>
                <a:gd name="T99" fmla="*/ 330 h 330"/>
                <a:gd name="T100" fmla="*/ 235 w 330"/>
                <a:gd name="T101" fmla="*/ 298 h 330"/>
                <a:gd name="T102" fmla="*/ 243 w 330"/>
                <a:gd name="T103" fmla="*/ 284 h 330"/>
                <a:gd name="T104" fmla="*/ 284 w 330"/>
                <a:gd name="T105" fmla="*/ 235 h 330"/>
                <a:gd name="T106" fmla="*/ 313 w 330"/>
                <a:gd name="T107" fmla="*/ 244 h 330"/>
                <a:gd name="T108" fmla="*/ 313 w 330"/>
                <a:gd name="T109" fmla="*/ 211 h 330"/>
                <a:gd name="T110" fmla="*/ 284 w 330"/>
                <a:gd name="T111" fmla="*/ 219 h 330"/>
                <a:gd name="T112" fmla="*/ 298 w 330"/>
                <a:gd name="T113" fmla="*/ 194 h 330"/>
                <a:gd name="T114" fmla="*/ 330 w 330"/>
                <a:gd name="T115" fmla="*/ 186 h 330"/>
                <a:gd name="T116" fmla="*/ 298 w 330"/>
                <a:gd name="T117" fmla="*/ 178 h 330"/>
                <a:gd name="T118" fmla="*/ 284 w 330"/>
                <a:gd name="T119" fmla="*/ 152 h 330"/>
                <a:gd name="T120" fmla="*/ 165 w 330"/>
                <a:gd name="T121" fmla="*/ 267 h 330"/>
                <a:gd name="T122" fmla="*/ 165 w 330"/>
                <a:gd name="T123" fmla="*/ 63 h 330"/>
                <a:gd name="T124" fmla="*/ 165 w 330"/>
                <a:gd name="T125" fmla="*/ 26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30" h="330">
                  <a:moveTo>
                    <a:pt x="298" y="152"/>
                  </a:moveTo>
                  <a:cubicBezTo>
                    <a:pt x="301" y="158"/>
                    <a:pt x="307" y="161"/>
                    <a:pt x="313" y="161"/>
                  </a:cubicBezTo>
                  <a:cubicBezTo>
                    <a:pt x="322" y="161"/>
                    <a:pt x="330" y="154"/>
                    <a:pt x="330" y="144"/>
                  </a:cubicBezTo>
                  <a:cubicBezTo>
                    <a:pt x="330" y="135"/>
                    <a:pt x="322" y="128"/>
                    <a:pt x="313" y="128"/>
                  </a:cubicBezTo>
                  <a:cubicBezTo>
                    <a:pt x="307" y="128"/>
                    <a:pt x="301" y="131"/>
                    <a:pt x="298" y="137"/>
                  </a:cubicBezTo>
                  <a:cubicBezTo>
                    <a:pt x="284" y="137"/>
                    <a:pt x="284" y="137"/>
                    <a:pt x="284" y="137"/>
                  </a:cubicBezTo>
                  <a:cubicBezTo>
                    <a:pt x="284" y="111"/>
                    <a:pt x="284" y="111"/>
                    <a:pt x="284" y="111"/>
                  </a:cubicBezTo>
                  <a:cubicBezTo>
                    <a:pt x="298" y="111"/>
                    <a:pt x="298" y="111"/>
                    <a:pt x="298" y="111"/>
                  </a:cubicBezTo>
                  <a:cubicBezTo>
                    <a:pt x="301" y="116"/>
                    <a:pt x="307" y="120"/>
                    <a:pt x="313" y="120"/>
                  </a:cubicBezTo>
                  <a:cubicBezTo>
                    <a:pt x="322" y="120"/>
                    <a:pt x="330" y="112"/>
                    <a:pt x="330" y="103"/>
                  </a:cubicBezTo>
                  <a:cubicBezTo>
                    <a:pt x="330" y="94"/>
                    <a:pt x="322" y="86"/>
                    <a:pt x="313" y="86"/>
                  </a:cubicBezTo>
                  <a:cubicBezTo>
                    <a:pt x="307" y="86"/>
                    <a:pt x="301" y="90"/>
                    <a:pt x="298" y="95"/>
                  </a:cubicBezTo>
                  <a:cubicBezTo>
                    <a:pt x="284" y="95"/>
                    <a:pt x="284" y="95"/>
                    <a:pt x="284" y="95"/>
                  </a:cubicBezTo>
                  <a:cubicBezTo>
                    <a:pt x="284" y="87"/>
                    <a:pt x="284" y="87"/>
                    <a:pt x="284" y="87"/>
                  </a:cubicBezTo>
                  <a:cubicBezTo>
                    <a:pt x="284" y="65"/>
                    <a:pt x="266" y="46"/>
                    <a:pt x="243" y="46"/>
                  </a:cubicBezTo>
                  <a:cubicBezTo>
                    <a:pt x="235" y="46"/>
                    <a:pt x="235" y="46"/>
                    <a:pt x="235" y="46"/>
                  </a:cubicBezTo>
                  <a:cubicBezTo>
                    <a:pt x="235" y="32"/>
                    <a:pt x="235" y="32"/>
                    <a:pt x="235" y="32"/>
                  </a:cubicBezTo>
                  <a:cubicBezTo>
                    <a:pt x="240" y="29"/>
                    <a:pt x="244" y="23"/>
                    <a:pt x="244" y="17"/>
                  </a:cubicBezTo>
                  <a:cubicBezTo>
                    <a:pt x="244" y="8"/>
                    <a:pt x="237" y="0"/>
                    <a:pt x="227" y="0"/>
                  </a:cubicBezTo>
                  <a:cubicBezTo>
                    <a:pt x="218" y="0"/>
                    <a:pt x="211" y="8"/>
                    <a:pt x="211" y="17"/>
                  </a:cubicBezTo>
                  <a:cubicBezTo>
                    <a:pt x="211" y="23"/>
                    <a:pt x="214" y="29"/>
                    <a:pt x="219" y="32"/>
                  </a:cubicBezTo>
                  <a:cubicBezTo>
                    <a:pt x="219" y="46"/>
                    <a:pt x="219" y="46"/>
                    <a:pt x="219" y="46"/>
                  </a:cubicBezTo>
                  <a:cubicBezTo>
                    <a:pt x="194" y="46"/>
                    <a:pt x="194" y="46"/>
                    <a:pt x="194" y="46"/>
                  </a:cubicBezTo>
                  <a:cubicBezTo>
                    <a:pt x="194" y="32"/>
                    <a:pt x="194" y="32"/>
                    <a:pt x="194" y="32"/>
                  </a:cubicBezTo>
                  <a:cubicBezTo>
                    <a:pt x="199" y="29"/>
                    <a:pt x="203" y="23"/>
                    <a:pt x="203" y="17"/>
                  </a:cubicBezTo>
                  <a:cubicBezTo>
                    <a:pt x="203" y="8"/>
                    <a:pt x="195" y="0"/>
                    <a:pt x="186" y="0"/>
                  </a:cubicBezTo>
                  <a:cubicBezTo>
                    <a:pt x="177" y="0"/>
                    <a:pt x="169" y="8"/>
                    <a:pt x="169" y="17"/>
                  </a:cubicBezTo>
                  <a:cubicBezTo>
                    <a:pt x="169" y="23"/>
                    <a:pt x="173" y="29"/>
                    <a:pt x="178" y="32"/>
                  </a:cubicBezTo>
                  <a:cubicBezTo>
                    <a:pt x="178" y="46"/>
                    <a:pt x="178" y="46"/>
                    <a:pt x="178" y="46"/>
                  </a:cubicBezTo>
                  <a:cubicBezTo>
                    <a:pt x="152" y="46"/>
                    <a:pt x="152" y="46"/>
                    <a:pt x="152" y="46"/>
                  </a:cubicBezTo>
                  <a:cubicBezTo>
                    <a:pt x="152" y="32"/>
                    <a:pt x="152" y="32"/>
                    <a:pt x="152" y="32"/>
                  </a:cubicBezTo>
                  <a:cubicBezTo>
                    <a:pt x="158" y="29"/>
                    <a:pt x="161" y="23"/>
                    <a:pt x="161" y="17"/>
                  </a:cubicBezTo>
                  <a:cubicBezTo>
                    <a:pt x="161" y="8"/>
                    <a:pt x="154" y="0"/>
                    <a:pt x="144" y="0"/>
                  </a:cubicBezTo>
                  <a:cubicBezTo>
                    <a:pt x="135" y="0"/>
                    <a:pt x="128" y="8"/>
                    <a:pt x="128" y="17"/>
                  </a:cubicBezTo>
                  <a:cubicBezTo>
                    <a:pt x="128" y="23"/>
                    <a:pt x="131" y="29"/>
                    <a:pt x="137" y="32"/>
                  </a:cubicBezTo>
                  <a:cubicBezTo>
                    <a:pt x="137" y="46"/>
                    <a:pt x="137" y="46"/>
                    <a:pt x="137" y="46"/>
                  </a:cubicBezTo>
                  <a:cubicBezTo>
                    <a:pt x="111" y="46"/>
                    <a:pt x="111" y="46"/>
                    <a:pt x="111" y="46"/>
                  </a:cubicBezTo>
                  <a:cubicBezTo>
                    <a:pt x="111" y="32"/>
                    <a:pt x="111" y="32"/>
                    <a:pt x="111" y="32"/>
                  </a:cubicBezTo>
                  <a:cubicBezTo>
                    <a:pt x="116" y="29"/>
                    <a:pt x="120" y="23"/>
                    <a:pt x="120" y="17"/>
                  </a:cubicBezTo>
                  <a:cubicBezTo>
                    <a:pt x="120" y="8"/>
                    <a:pt x="112" y="0"/>
                    <a:pt x="103" y="0"/>
                  </a:cubicBezTo>
                  <a:cubicBezTo>
                    <a:pt x="94" y="0"/>
                    <a:pt x="86" y="8"/>
                    <a:pt x="86" y="17"/>
                  </a:cubicBezTo>
                  <a:cubicBezTo>
                    <a:pt x="86" y="23"/>
                    <a:pt x="90" y="29"/>
                    <a:pt x="95" y="32"/>
                  </a:cubicBezTo>
                  <a:cubicBezTo>
                    <a:pt x="95" y="46"/>
                    <a:pt x="95" y="46"/>
                    <a:pt x="95" y="46"/>
                  </a:cubicBezTo>
                  <a:cubicBezTo>
                    <a:pt x="87" y="46"/>
                    <a:pt x="87" y="46"/>
                    <a:pt x="87" y="46"/>
                  </a:cubicBezTo>
                  <a:cubicBezTo>
                    <a:pt x="65" y="46"/>
                    <a:pt x="46" y="65"/>
                    <a:pt x="46" y="87"/>
                  </a:cubicBezTo>
                  <a:cubicBezTo>
                    <a:pt x="46" y="95"/>
                    <a:pt x="46" y="95"/>
                    <a:pt x="46" y="95"/>
                  </a:cubicBezTo>
                  <a:cubicBezTo>
                    <a:pt x="32" y="95"/>
                    <a:pt x="32" y="95"/>
                    <a:pt x="32" y="95"/>
                  </a:cubicBezTo>
                  <a:cubicBezTo>
                    <a:pt x="29" y="90"/>
                    <a:pt x="23" y="86"/>
                    <a:pt x="17" y="86"/>
                  </a:cubicBezTo>
                  <a:cubicBezTo>
                    <a:pt x="8" y="86"/>
                    <a:pt x="0" y="94"/>
                    <a:pt x="0" y="103"/>
                  </a:cubicBezTo>
                  <a:cubicBezTo>
                    <a:pt x="0" y="112"/>
                    <a:pt x="8" y="120"/>
                    <a:pt x="17" y="120"/>
                  </a:cubicBezTo>
                  <a:cubicBezTo>
                    <a:pt x="23" y="120"/>
                    <a:pt x="29" y="116"/>
                    <a:pt x="32" y="111"/>
                  </a:cubicBezTo>
                  <a:cubicBezTo>
                    <a:pt x="46" y="111"/>
                    <a:pt x="46" y="111"/>
                    <a:pt x="46" y="111"/>
                  </a:cubicBezTo>
                  <a:cubicBezTo>
                    <a:pt x="46" y="137"/>
                    <a:pt x="46" y="137"/>
                    <a:pt x="46" y="137"/>
                  </a:cubicBezTo>
                  <a:cubicBezTo>
                    <a:pt x="32" y="137"/>
                    <a:pt x="32" y="137"/>
                    <a:pt x="32" y="137"/>
                  </a:cubicBezTo>
                  <a:cubicBezTo>
                    <a:pt x="29" y="131"/>
                    <a:pt x="23" y="128"/>
                    <a:pt x="17" y="128"/>
                  </a:cubicBezTo>
                  <a:cubicBezTo>
                    <a:pt x="8" y="128"/>
                    <a:pt x="0" y="135"/>
                    <a:pt x="0" y="144"/>
                  </a:cubicBezTo>
                  <a:cubicBezTo>
                    <a:pt x="0" y="154"/>
                    <a:pt x="8" y="161"/>
                    <a:pt x="17" y="161"/>
                  </a:cubicBezTo>
                  <a:cubicBezTo>
                    <a:pt x="23" y="161"/>
                    <a:pt x="29" y="158"/>
                    <a:pt x="32" y="152"/>
                  </a:cubicBezTo>
                  <a:cubicBezTo>
                    <a:pt x="46" y="152"/>
                    <a:pt x="46" y="152"/>
                    <a:pt x="46" y="152"/>
                  </a:cubicBezTo>
                  <a:cubicBezTo>
                    <a:pt x="46" y="178"/>
                    <a:pt x="46" y="178"/>
                    <a:pt x="46" y="178"/>
                  </a:cubicBezTo>
                  <a:cubicBezTo>
                    <a:pt x="32" y="178"/>
                    <a:pt x="32" y="178"/>
                    <a:pt x="32" y="178"/>
                  </a:cubicBezTo>
                  <a:cubicBezTo>
                    <a:pt x="29" y="173"/>
                    <a:pt x="23" y="169"/>
                    <a:pt x="17" y="169"/>
                  </a:cubicBezTo>
                  <a:cubicBezTo>
                    <a:pt x="8" y="169"/>
                    <a:pt x="0" y="177"/>
                    <a:pt x="0" y="186"/>
                  </a:cubicBezTo>
                  <a:cubicBezTo>
                    <a:pt x="0" y="195"/>
                    <a:pt x="8" y="203"/>
                    <a:pt x="17" y="203"/>
                  </a:cubicBezTo>
                  <a:cubicBezTo>
                    <a:pt x="23" y="203"/>
                    <a:pt x="29" y="199"/>
                    <a:pt x="32" y="194"/>
                  </a:cubicBezTo>
                  <a:cubicBezTo>
                    <a:pt x="46" y="194"/>
                    <a:pt x="46" y="194"/>
                    <a:pt x="46" y="194"/>
                  </a:cubicBezTo>
                  <a:cubicBezTo>
                    <a:pt x="46" y="219"/>
                    <a:pt x="46" y="219"/>
                    <a:pt x="46" y="219"/>
                  </a:cubicBezTo>
                  <a:cubicBezTo>
                    <a:pt x="32" y="219"/>
                    <a:pt x="32" y="219"/>
                    <a:pt x="32" y="219"/>
                  </a:cubicBezTo>
                  <a:cubicBezTo>
                    <a:pt x="29" y="214"/>
                    <a:pt x="23" y="211"/>
                    <a:pt x="17" y="211"/>
                  </a:cubicBezTo>
                  <a:cubicBezTo>
                    <a:pt x="8" y="211"/>
                    <a:pt x="0" y="218"/>
                    <a:pt x="0" y="227"/>
                  </a:cubicBezTo>
                  <a:cubicBezTo>
                    <a:pt x="0" y="237"/>
                    <a:pt x="8" y="244"/>
                    <a:pt x="17" y="244"/>
                  </a:cubicBezTo>
                  <a:cubicBezTo>
                    <a:pt x="23" y="244"/>
                    <a:pt x="29" y="240"/>
                    <a:pt x="32" y="235"/>
                  </a:cubicBezTo>
                  <a:cubicBezTo>
                    <a:pt x="46" y="235"/>
                    <a:pt x="46" y="235"/>
                    <a:pt x="46" y="235"/>
                  </a:cubicBezTo>
                  <a:cubicBezTo>
                    <a:pt x="46" y="243"/>
                    <a:pt x="46" y="243"/>
                    <a:pt x="46" y="243"/>
                  </a:cubicBezTo>
                  <a:cubicBezTo>
                    <a:pt x="46" y="266"/>
                    <a:pt x="65" y="284"/>
                    <a:pt x="87" y="284"/>
                  </a:cubicBezTo>
                  <a:cubicBezTo>
                    <a:pt x="95" y="284"/>
                    <a:pt x="95" y="284"/>
                    <a:pt x="95" y="284"/>
                  </a:cubicBezTo>
                  <a:cubicBezTo>
                    <a:pt x="95" y="298"/>
                    <a:pt x="95" y="298"/>
                    <a:pt x="95" y="298"/>
                  </a:cubicBezTo>
                  <a:cubicBezTo>
                    <a:pt x="90" y="301"/>
                    <a:pt x="86" y="307"/>
                    <a:pt x="86" y="313"/>
                  </a:cubicBezTo>
                  <a:cubicBezTo>
                    <a:pt x="86" y="322"/>
                    <a:pt x="94" y="330"/>
                    <a:pt x="103" y="330"/>
                  </a:cubicBezTo>
                  <a:cubicBezTo>
                    <a:pt x="112" y="330"/>
                    <a:pt x="120" y="322"/>
                    <a:pt x="120" y="313"/>
                  </a:cubicBezTo>
                  <a:cubicBezTo>
                    <a:pt x="120" y="307"/>
                    <a:pt x="116" y="301"/>
                    <a:pt x="111" y="298"/>
                  </a:cubicBezTo>
                  <a:cubicBezTo>
                    <a:pt x="111" y="284"/>
                    <a:pt x="111" y="284"/>
                    <a:pt x="111" y="284"/>
                  </a:cubicBezTo>
                  <a:cubicBezTo>
                    <a:pt x="137" y="284"/>
                    <a:pt x="137" y="284"/>
                    <a:pt x="137" y="284"/>
                  </a:cubicBezTo>
                  <a:cubicBezTo>
                    <a:pt x="137" y="298"/>
                    <a:pt x="137" y="298"/>
                    <a:pt x="137" y="298"/>
                  </a:cubicBezTo>
                  <a:cubicBezTo>
                    <a:pt x="131" y="301"/>
                    <a:pt x="128" y="307"/>
                    <a:pt x="128" y="313"/>
                  </a:cubicBezTo>
                  <a:cubicBezTo>
                    <a:pt x="128" y="322"/>
                    <a:pt x="135" y="330"/>
                    <a:pt x="144" y="330"/>
                  </a:cubicBezTo>
                  <a:cubicBezTo>
                    <a:pt x="154" y="330"/>
                    <a:pt x="161" y="322"/>
                    <a:pt x="161" y="313"/>
                  </a:cubicBezTo>
                  <a:cubicBezTo>
                    <a:pt x="161" y="307"/>
                    <a:pt x="158" y="301"/>
                    <a:pt x="152" y="298"/>
                  </a:cubicBezTo>
                  <a:cubicBezTo>
                    <a:pt x="152" y="284"/>
                    <a:pt x="152" y="284"/>
                    <a:pt x="152" y="284"/>
                  </a:cubicBezTo>
                  <a:cubicBezTo>
                    <a:pt x="178" y="284"/>
                    <a:pt x="178" y="284"/>
                    <a:pt x="178" y="284"/>
                  </a:cubicBezTo>
                  <a:cubicBezTo>
                    <a:pt x="178" y="298"/>
                    <a:pt x="178" y="298"/>
                    <a:pt x="178" y="298"/>
                  </a:cubicBezTo>
                  <a:cubicBezTo>
                    <a:pt x="173" y="301"/>
                    <a:pt x="169" y="307"/>
                    <a:pt x="169" y="313"/>
                  </a:cubicBezTo>
                  <a:cubicBezTo>
                    <a:pt x="169" y="322"/>
                    <a:pt x="177" y="330"/>
                    <a:pt x="186" y="330"/>
                  </a:cubicBezTo>
                  <a:cubicBezTo>
                    <a:pt x="195" y="330"/>
                    <a:pt x="203" y="322"/>
                    <a:pt x="203" y="313"/>
                  </a:cubicBezTo>
                  <a:cubicBezTo>
                    <a:pt x="203" y="307"/>
                    <a:pt x="199" y="301"/>
                    <a:pt x="194" y="298"/>
                  </a:cubicBezTo>
                  <a:cubicBezTo>
                    <a:pt x="194" y="284"/>
                    <a:pt x="194" y="284"/>
                    <a:pt x="194" y="284"/>
                  </a:cubicBezTo>
                  <a:cubicBezTo>
                    <a:pt x="219" y="284"/>
                    <a:pt x="219" y="284"/>
                    <a:pt x="219" y="284"/>
                  </a:cubicBezTo>
                  <a:cubicBezTo>
                    <a:pt x="219" y="298"/>
                    <a:pt x="219" y="298"/>
                    <a:pt x="219" y="298"/>
                  </a:cubicBezTo>
                  <a:cubicBezTo>
                    <a:pt x="214" y="301"/>
                    <a:pt x="211" y="307"/>
                    <a:pt x="211" y="313"/>
                  </a:cubicBezTo>
                  <a:cubicBezTo>
                    <a:pt x="211" y="322"/>
                    <a:pt x="218" y="330"/>
                    <a:pt x="227" y="330"/>
                  </a:cubicBezTo>
                  <a:cubicBezTo>
                    <a:pt x="237" y="330"/>
                    <a:pt x="244" y="322"/>
                    <a:pt x="244" y="313"/>
                  </a:cubicBezTo>
                  <a:cubicBezTo>
                    <a:pt x="244" y="307"/>
                    <a:pt x="240" y="301"/>
                    <a:pt x="235" y="298"/>
                  </a:cubicBezTo>
                  <a:cubicBezTo>
                    <a:pt x="235" y="284"/>
                    <a:pt x="235" y="284"/>
                    <a:pt x="235" y="284"/>
                  </a:cubicBezTo>
                  <a:cubicBezTo>
                    <a:pt x="243" y="284"/>
                    <a:pt x="243" y="284"/>
                    <a:pt x="243" y="284"/>
                  </a:cubicBezTo>
                  <a:cubicBezTo>
                    <a:pt x="266" y="284"/>
                    <a:pt x="284" y="266"/>
                    <a:pt x="284" y="243"/>
                  </a:cubicBezTo>
                  <a:cubicBezTo>
                    <a:pt x="284" y="235"/>
                    <a:pt x="284" y="235"/>
                    <a:pt x="284" y="235"/>
                  </a:cubicBezTo>
                  <a:cubicBezTo>
                    <a:pt x="298" y="235"/>
                    <a:pt x="298" y="235"/>
                    <a:pt x="298" y="235"/>
                  </a:cubicBezTo>
                  <a:cubicBezTo>
                    <a:pt x="301" y="240"/>
                    <a:pt x="307" y="244"/>
                    <a:pt x="313" y="244"/>
                  </a:cubicBezTo>
                  <a:cubicBezTo>
                    <a:pt x="322" y="244"/>
                    <a:pt x="330" y="237"/>
                    <a:pt x="330" y="227"/>
                  </a:cubicBezTo>
                  <a:cubicBezTo>
                    <a:pt x="330" y="218"/>
                    <a:pt x="322" y="211"/>
                    <a:pt x="313" y="211"/>
                  </a:cubicBezTo>
                  <a:cubicBezTo>
                    <a:pt x="307" y="211"/>
                    <a:pt x="301" y="214"/>
                    <a:pt x="298" y="219"/>
                  </a:cubicBezTo>
                  <a:cubicBezTo>
                    <a:pt x="284" y="219"/>
                    <a:pt x="284" y="219"/>
                    <a:pt x="284" y="219"/>
                  </a:cubicBezTo>
                  <a:cubicBezTo>
                    <a:pt x="284" y="194"/>
                    <a:pt x="284" y="194"/>
                    <a:pt x="284" y="194"/>
                  </a:cubicBezTo>
                  <a:cubicBezTo>
                    <a:pt x="298" y="194"/>
                    <a:pt x="298" y="194"/>
                    <a:pt x="298" y="194"/>
                  </a:cubicBezTo>
                  <a:cubicBezTo>
                    <a:pt x="301" y="199"/>
                    <a:pt x="307" y="203"/>
                    <a:pt x="313" y="203"/>
                  </a:cubicBezTo>
                  <a:cubicBezTo>
                    <a:pt x="322" y="203"/>
                    <a:pt x="330" y="195"/>
                    <a:pt x="330" y="186"/>
                  </a:cubicBezTo>
                  <a:cubicBezTo>
                    <a:pt x="330" y="177"/>
                    <a:pt x="322" y="169"/>
                    <a:pt x="313" y="169"/>
                  </a:cubicBezTo>
                  <a:cubicBezTo>
                    <a:pt x="307" y="169"/>
                    <a:pt x="301" y="173"/>
                    <a:pt x="298" y="178"/>
                  </a:cubicBezTo>
                  <a:cubicBezTo>
                    <a:pt x="284" y="178"/>
                    <a:pt x="284" y="178"/>
                    <a:pt x="284" y="178"/>
                  </a:cubicBezTo>
                  <a:cubicBezTo>
                    <a:pt x="284" y="152"/>
                    <a:pt x="284" y="152"/>
                    <a:pt x="284" y="152"/>
                  </a:cubicBezTo>
                  <a:lnTo>
                    <a:pt x="298" y="152"/>
                  </a:lnTo>
                  <a:close/>
                  <a:moveTo>
                    <a:pt x="165" y="267"/>
                  </a:moveTo>
                  <a:cubicBezTo>
                    <a:pt x="109" y="267"/>
                    <a:pt x="63" y="221"/>
                    <a:pt x="63" y="165"/>
                  </a:cubicBezTo>
                  <a:cubicBezTo>
                    <a:pt x="63" y="109"/>
                    <a:pt x="109" y="63"/>
                    <a:pt x="165" y="63"/>
                  </a:cubicBezTo>
                  <a:cubicBezTo>
                    <a:pt x="221" y="63"/>
                    <a:pt x="267" y="109"/>
                    <a:pt x="267" y="165"/>
                  </a:cubicBezTo>
                  <a:cubicBezTo>
                    <a:pt x="267" y="221"/>
                    <a:pt x="221" y="267"/>
                    <a:pt x="165" y="267"/>
                  </a:cubicBezTo>
                  <a:close/>
                </a:path>
              </a:pathLst>
            </a:custGeom>
            <a:solidFill>
              <a:srgbClr val="FFFFFF"/>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6" tIns="146220" rIns="182776" bIns="146220" numCol="1" spcCol="0" rtlCol="0" fromWordArt="0" anchor="t" anchorCtr="0" forceAA="0" compatLnSpc="1">
              <a:prstTxWarp prst="textNoShape">
                <a:avLst/>
              </a:prstTxWarp>
              <a:noAutofit/>
            </a:bodyPr>
            <a:lstStyle/>
            <a:p>
              <a:pPr algn="ctr" defTabSz="931756"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6" name="Group 5"/>
          <p:cNvGrpSpPr/>
          <p:nvPr/>
        </p:nvGrpSpPr>
        <p:grpSpPr>
          <a:xfrm>
            <a:off x="7305813" y="4101460"/>
            <a:ext cx="4855243" cy="2578435"/>
            <a:chOff x="7162348" y="4021404"/>
            <a:chExt cx="4760474" cy="2528107"/>
          </a:xfrm>
        </p:grpSpPr>
        <p:sp>
          <p:nvSpPr>
            <p:cNvPr id="444" name="TextBox 443"/>
            <p:cNvSpPr txBox="1"/>
            <p:nvPr/>
          </p:nvSpPr>
          <p:spPr>
            <a:xfrm>
              <a:off x="7162348" y="4021404"/>
              <a:ext cx="4760474" cy="2528107"/>
            </a:xfrm>
            <a:prstGeom prst="rect">
              <a:avLst/>
            </a:prstGeom>
            <a:solidFill>
              <a:srgbClr val="EEEEEE"/>
            </a:solidFill>
          </p:spPr>
          <p:txBody>
            <a:bodyPr wrap="square" lIns="149154" tIns="149154" rIns="149154" bIns="149111" rtlCol="0">
              <a:noAutofit/>
            </a:bodyPr>
            <a:lstStyle/>
            <a:p>
              <a:pPr defTabSz="931702">
                <a:lnSpc>
                  <a:spcPct val="90000"/>
                </a:lnSpc>
                <a:spcAft>
                  <a:spcPts val="612"/>
                </a:spcAft>
                <a:defRPr/>
              </a:pPr>
              <a:r>
                <a:rPr lang="fr-FR" sz="2040" b="1" kern="0" dirty="0">
                  <a:solidFill>
                    <a:srgbClr val="0078D7"/>
                  </a:solidFill>
                </a:rPr>
                <a:t>Hyper-V containers</a:t>
              </a:r>
              <a:br>
                <a:rPr lang="fr-FR" sz="2040" b="1" kern="0" dirty="0">
                  <a:solidFill>
                    <a:srgbClr val="0078D7"/>
                  </a:solidFill>
                </a:rPr>
              </a:br>
              <a:r>
                <a:rPr lang="fr-FR" sz="2040" kern="0" dirty="0">
                  <a:solidFill>
                    <a:srgbClr val="333333"/>
                  </a:solidFill>
                </a:rPr>
                <a:t>Isolation plus performance</a:t>
              </a:r>
            </a:p>
          </p:txBody>
        </p:sp>
        <p:sp>
          <p:nvSpPr>
            <p:cNvPr id="394" name="Rectangle 393"/>
            <p:cNvSpPr/>
            <p:nvPr/>
          </p:nvSpPr>
          <p:spPr bwMode="auto">
            <a:xfrm>
              <a:off x="7973455" y="6140029"/>
              <a:ext cx="3138262" cy="307364"/>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388" tIns="149111" rIns="186388" bIns="149111" numCol="1" spcCol="0" rtlCol="0" fromWordArt="0" anchor="ctr" anchorCtr="0" forceAA="0" compatLnSpc="1">
              <a:prstTxWarp prst="textNoShape">
                <a:avLst/>
              </a:prstTxWarp>
              <a:noAutofit/>
            </a:bodyPr>
            <a:lstStyle/>
            <a:p>
              <a:pPr algn="ctr" defTabSz="950116" fontAlgn="base">
                <a:lnSpc>
                  <a:spcPct val="90000"/>
                </a:lnSpc>
                <a:spcBef>
                  <a:spcPct val="0"/>
                </a:spcBef>
                <a:spcAft>
                  <a:spcPct val="0"/>
                </a:spcAft>
                <a:defRPr/>
              </a:pPr>
              <a:r>
                <a:rPr lang="en-US" sz="1428" kern="0" dirty="0">
                  <a:gradFill>
                    <a:gsLst>
                      <a:gs pos="0">
                        <a:srgbClr val="FFFFFF"/>
                      </a:gs>
                      <a:gs pos="100000">
                        <a:srgbClr val="FFFFFF"/>
                      </a:gs>
                    </a:gsLst>
                    <a:lin ang="5400000" scaled="0"/>
                  </a:gradFill>
                  <a:ea typeface="Segoe UI" pitchFamily="34" charset="0"/>
                  <a:cs typeface="Segoe UI" pitchFamily="34" charset="0"/>
                </a:rPr>
                <a:t>Hyper-V</a:t>
              </a:r>
            </a:p>
          </p:txBody>
        </p:sp>
        <p:grpSp>
          <p:nvGrpSpPr>
            <p:cNvPr id="429" name="Group 428"/>
            <p:cNvGrpSpPr/>
            <p:nvPr/>
          </p:nvGrpSpPr>
          <p:grpSpPr>
            <a:xfrm>
              <a:off x="8039307" y="4862296"/>
              <a:ext cx="861496" cy="835381"/>
              <a:chOff x="5273607" y="4636642"/>
              <a:chExt cx="862108" cy="835973"/>
            </a:xfrm>
            <a:solidFill>
              <a:srgbClr val="107C10"/>
            </a:solidFill>
          </p:grpSpPr>
          <p:sp>
            <p:nvSpPr>
              <p:cNvPr id="438" name="TextBox 437"/>
              <p:cNvSpPr txBox="1"/>
              <p:nvPr/>
            </p:nvSpPr>
            <p:spPr>
              <a:xfrm>
                <a:off x="5273607" y="4636642"/>
                <a:ext cx="862105" cy="182988"/>
              </a:xfrm>
              <a:prstGeom prst="rect">
                <a:avLst/>
              </a:prstGeom>
              <a:solidFill>
                <a:srgbClr val="00BCF2"/>
              </a:solidFill>
              <a:ln w="19050">
                <a:solidFill>
                  <a:srgbClr val="333333"/>
                </a:solidFill>
                <a:miter lim="800000"/>
              </a:ln>
            </p:spPr>
            <p:txBody>
              <a:bodyPr wrap="square" lIns="46598" tIns="46598" rIns="46598" bIns="46598" rtlCol="0" anchor="ctr">
                <a:noAutofit/>
              </a:bodyPr>
              <a:lstStyle/>
              <a:p>
                <a:pPr algn="ctr" defTabSz="931702">
                  <a:lnSpc>
                    <a:spcPct val="90000"/>
                  </a:lnSpc>
                  <a:spcAft>
                    <a:spcPts val="612"/>
                  </a:spcAft>
                  <a:defRPr/>
                </a:pPr>
                <a:r>
                  <a:rPr lang="en-US" sz="816" b="1" kern="0" dirty="0">
                    <a:solidFill>
                      <a:schemeClr val="bg1"/>
                    </a:solidFill>
                  </a:rPr>
                  <a:t>Container</a:t>
                </a:r>
              </a:p>
            </p:txBody>
          </p:sp>
          <p:sp>
            <p:nvSpPr>
              <p:cNvPr id="439" name="Rectangle 438"/>
              <p:cNvSpPr/>
              <p:nvPr/>
            </p:nvSpPr>
            <p:spPr bwMode="auto">
              <a:xfrm>
                <a:off x="5273610" y="4819630"/>
                <a:ext cx="862105" cy="652985"/>
              </a:xfrm>
              <a:prstGeom prst="rect">
                <a:avLst/>
              </a:prstGeom>
              <a:noFill/>
              <a:ln w="19050">
                <a:solidFill>
                  <a:srgbClr val="333333"/>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388" tIns="149111" rIns="186388" bIns="149111" numCol="1" spcCol="0" rtlCol="0" fromWordArt="0" anchor="ctr" anchorCtr="0" forceAA="0" compatLnSpc="1">
                <a:prstTxWarp prst="textNoShape">
                  <a:avLst/>
                </a:prstTxWarp>
                <a:noAutofit/>
              </a:bodyPr>
              <a:lstStyle/>
              <a:p>
                <a:pPr defTabSz="950116" fontAlgn="base">
                  <a:lnSpc>
                    <a:spcPct val="90000"/>
                  </a:lnSpc>
                  <a:spcBef>
                    <a:spcPct val="0"/>
                  </a:spcBef>
                  <a:spcAft>
                    <a:spcPct val="0"/>
                  </a:spcAft>
                  <a:defRPr/>
                </a:pPr>
                <a:endParaRPr lang="en-US" sz="1632" kern="0" dirty="0">
                  <a:solidFill>
                    <a:schemeClr val="bg1"/>
                  </a:solidFill>
                  <a:ea typeface="Segoe UI" pitchFamily="34" charset="0"/>
                  <a:cs typeface="Segoe UI" pitchFamily="34" charset="0"/>
                </a:endParaRPr>
              </a:p>
            </p:txBody>
          </p:sp>
          <p:grpSp>
            <p:nvGrpSpPr>
              <p:cNvPr id="440" name="Group 439"/>
              <p:cNvGrpSpPr/>
              <p:nvPr/>
            </p:nvGrpSpPr>
            <p:grpSpPr>
              <a:xfrm>
                <a:off x="5478283" y="4972052"/>
                <a:ext cx="462040" cy="372963"/>
                <a:chOff x="4406091" y="6049096"/>
                <a:chExt cx="3960813" cy="3197216"/>
              </a:xfrm>
              <a:grpFill/>
            </p:grpSpPr>
            <p:sp>
              <p:nvSpPr>
                <p:cNvPr id="441" name="Freeform 24"/>
                <p:cNvSpPr>
                  <a:spLocks noEditPoints="1"/>
                </p:cNvSpPr>
                <p:nvPr/>
              </p:nvSpPr>
              <p:spPr bwMode="auto">
                <a:xfrm>
                  <a:off x="4406091" y="6049096"/>
                  <a:ext cx="2847974" cy="2813052"/>
                </a:xfrm>
                <a:custGeom>
                  <a:avLst/>
                  <a:gdLst>
                    <a:gd name="T0" fmla="*/ 744 w 757"/>
                    <a:gd name="T1" fmla="*/ 466 h 748"/>
                    <a:gd name="T2" fmla="*/ 755 w 757"/>
                    <a:gd name="T3" fmla="*/ 399 h 748"/>
                    <a:gd name="T4" fmla="*/ 739 w 757"/>
                    <a:gd name="T5" fmla="*/ 373 h 748"/>
                    <a:gd name="T6" fmla="*/ 644 w 757"/>
                    <a:gd name="T7" fmla="*/ 341 h 748"/>
                    <a:gd name="T8" fmla="*/ 638 w 757"/>
                    <a:gd name="T9" fmla="*/ 309 h 748"/>
                    <a:gd name="T10" fmla="*/ 716 w 757"/>
                    <a:gd name="T11" fmla="*/ 245 h 748"/>
                    <a:gd name="T12" fmla="*/ 721 w 757"/>
                    <a:gd name="T13" fmla="*/ 215 h 748"/>
                    <a:gd name="T14" fmla="*/ 687 w 757"/>
                    <a:gd name="T15" fmla="*/ 157 h 748"/>
                    <a:gd name="T16" fmla="*/ 658 w 757"/>
                    <a:gd name="T17" fmla="*/ 146 h 748"/>
                    <a:gd name="T18" fmla="*/ 565 w 757"/>
                    <a:gd name="T19" fmla="*/ 181 h 748"/>
                    <a:gd name="T20" fmla="*/ 536 w 757"/>
                    <a:gd name="T21" fmla="*/ 157 h 748"/>
                    <a:gd name="T22" fmla="*/ 556 w 757"/>
                    <a:gd name="T23" fmla="*/ 55 h 748"/>
                    <a:gd name="T24" fmla="*/ 541 w 757"/>
                    <a:gd name="T25" fmla="*/ 28 h 748"/>
                    <a:gd name="T26" fmla="*/ 477 w 757"/>
                    <a:gd name="T27" fmla="*/ 5 h 748"/>
                    <a:gd name="T28" fmla="*/ 449 w 757"/>
                    <a:gd name="T29" fmla="*/ 15 h 748"/>
                    <a:gd name="T30" fmla="*/ 397 w 757"/>
                    <a:gd name="T31" fmla="*/ 106 h 748"/>
                    <a:gd name="T32" fmla="*/ 378 w 757"/>
                    <a:gd name="T33" fmla="*/ 105 h 748"/>
                    <a:gd name="T34" fmla="*/ 362 w 757"/>
                    <a:gd name="T35" fmla="*/ 106 h 748"/>
                    <a:gd name="T36" fmla="*/ 311 w 757"/>
                    <a:gd name="T37" fmla="*/ 15 h 748"/>
                    <a:gd name="T38" fmla="*/ 282 w 757"/>
                    <a:gd name="T39" fmla="*/ 4 h 748"/>
                    <a:gd name="T40" fmla="*/ 218 w 757"/>
                    <a:gd name="T41" fmla="*/ 27 h 748"/>
                    <a:gd name="T42" fmla="*/ 203 w 757"/>
                    <a:gd name="T43" fmla="*/ 54 h 748"/>
                    <a:gd name="T44" fmla="*/ 222 w 757"/>
                    <a:gd name="T45" fmla="*/ 156 h 748"/>
                    <a:gd name="T46" fmla="*/ 192 w 757"/>
                    <a:gd name="T47" fmla="*/ 181 h 748"/>
                    <a:gd name="T48" fmla="*/ 103 w 757"/>
                    <a:gd name="T49" fmla="*/ 145 h 748"/>
                    <a:gd name="T50" fmla="*/ 74 w 757"/>
                    <a:gd name="T51" fmla="*/ 155 h 748"/>
                    <a:gd name="T52" fmla="*/ 39 w 757"/>
                    <a:gd name="T53" fmla="*/ 213 h 748"/>
                    <a:gd name="T54" fmla="*/ 44 w 757"/>
                    <a:gd name="T55" fmla="*/ 243 h 748"/>
                    <a:gd name="T56" fmla="*/ 119 w 757"/>
                    <a:gd name="T57" fmla="*/ 307 h 748"/>
                    <a:gd name="T58" fmla="*/ 113 w 757"/>
                    <a:gd name="T59" fmla="*/ 341 h 748"/>
                    <a:gd name="T60" fmla="*/ 17 w 757"/>
                    <a:gd name="T61" fmla="*/ 373 h 748"/>
                    <a:gd name="T62" fmla="*/ 2 w 757"/>
                    <a:gd name="T63" fmla="*/ 400 h 748"/>
                    <a:gd name="T64" fmla="*/ 13 w 757"/>
                    <a:gd name="T65" fmla="*/ 466 h 748"/>
                    <a:gd name="T66" fmla="*/ 37 w 757"/>
                    <a:gd name="T67" fmla="*/ 486 h 748"/>
                    <a:gd name="T68" fmla="*/ 136 w 757"/>
                    <a:gd name="T69" fmla="*/ 486 h 748"/>
                    <a:gd name="T70" fmla="*/ 154 w 757"/>
                    <a:gd name="T71" fmla="*/ 519 h 748"/>
                    <a:gd name="T72" fmla="*/ 102 w 757"/>
                    <a:gd name="T73" fmla="*/ 604 h 748"/>
                    <a:gd name="T74" fmla="*/ 107 w 757"/>
                    <a:gd name="T75" fmla="*/ 634 h 748"/>
                    <a:gd name="T76" fmla="*/ 158 w 757"/>
                    <a:gd name="T77" fmla="*/ 678 h 748"/>
                    <a:gd name="T78" fmla="*/ 189 w 757"/>
                    <a:gd name="T79" fmla="*/ 679 h 748"/>
                    <a:gd name="T80" fmla="*/ 265 w 757"/>
                    <a:gd name="T81" fmla="*/ 615 h 748"/>
                    <a:gd name="T82" fmla="*/ 303 w 757"/>
                    <a:gd name="T83" fmla="*/ 629 h 748"/>
                    <a:gd name="T84" fmla="*/ 318 w 757"/>
                    <a:gd name="T85" fmla="*/ 729 h 748"/>
                    <a:gd name="T86" fmla="*/ 342 w 757"/>
                    <a:gd name="T87" fmla="*/ 748 h 748"/>
                    <a:gd name="T88" fmla="*/ 409 w 757"/>
                    <a:gd name="T89" fmla="*/ 748 h 748"/>
                    <a:gd name="T90" fmla="*/ 433 w 757"/>
                    <a:gd name="T91" fmla="*/ 729 h 748"/>
                    <a:gd name="T92" fmla="*/ 450 w 757"/>
                    <a:gd name="T93" fmla="*/ 631 h 748"/>
                    <a:gd name="T94" fmla="*/ 489 w 757"/>
                    <a:gd name="T95" fmla="*/ 617 h 748"/>
                    <a:gd name="T96" fmla="*/ 562 w 757"/>
                    <a:gd name="T97" fmla="*/ 680 h 748"/>
                    <a:gd name="T98" fmla="*/ 592 w 757"/>
                    <a:gd name="T99" fmla="*/ 680 h 748"/>
                    <a:gd name="T100" fmla="*/ 644 w 757"/>
                    <a:gd name="T101" fmla="*/ 636 h 748"/>
                    <a:gd name="T102" fmla="*/ 649 w 757"/>
                    <a:gd name="T103" fmla="*/ 606 h 748"/>
                    <a:gd name="T104" fmla="*/ 600 w 757"/>
                    <a:gd name="T105" fmla="*/ 522 h 748"/>
                    <a:gd name="T106" fmla="*/ 621 w 757"/>
                    <a:gd name="T107" fmla="*/ 486 h 748"/>
                    <a:gd name="T108" fmla="*/ 721 w 757"/>
                    <a:gd name="T109" fmla="*/ 486 h 748"/>
                    <a:gd name="T110" fmla="*/ 744 w 757"/>
                    <a:gd name="T111" fmla="*/ 466 h 748"/>
                    <a:gd name="T112" fmla="*/ 528 w 757"/>
                    <a:gd name="T113" fmla="*/ 373 h 748"/>
                    <a:gd name="T114" fmla="*/ 378 w 757"/>
                    <a:gd name="T115" fmla="*/ 522 h 748"/>
                    <a:gd name="T116" fmla="*/ 229 w 757"/>
                    <a:gd name="T117" fmla="*/ 373 h 748"/>
                    <a:gd name="T118" fmla="*/ 378 w 757"/>
                    <a:gd name="T119" fmla="*/ 223 h 748"/>
                    <a:gd name="T120" fmla="*/ 528 w 757"/>
                    <a:gd name="T121" fmla="*/ 373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7" h="748">
                      <a:moveTo>
                        <a:pt x="744" y="466"/>
                      </a:moveTo>
                      <a:cubicBezTo>
                        <a:pt x="755" y="399"/>
                        <a:pt x="755" y="399"/>
                        <a:pt x="755" y="399"/>
                      </a:cubicBezTo>
                      <a:cubicBezTo>
                        <a:pt x="757" y="388"/>
                        <a:pt x="750" y="377"/>
                        <a:pt x="739" y="373"/>
                      </a:cubicBezTo>
                      <a:cubicBezTo>
                        <a:pt x="644" y="341"/>
                        <a:pt x="644" y="341"/>
                        <a:pt x="644" y="341"/>
                      </a:cubicBezTo>
                      <a:cubicBezTo>
                        <a:pt x="643" y="330"/>
                        <a:pt x="641" y="319"/>
                        <a:pt x="638" y="309"/>
                      </a:cubicBezTo>
                      <a:cubicBezTo>
                        <a:pt x="716" y="245"/>
                        <a:pt x="716" y="245"/>
                        <a:pt x="716" y="245"/>
                      </a:cubicBezTo>
                      <a:cubicBezTo>
                        <a:pt x="725" y="238"/>
                        <a:pt x="727" y="225"/>
                        <a:pt x="721" y="215"/>
                      </a:cubicBezTo>
                      <a:cubicBezTo>
                        <a:pt x="687" y="157"/>
                        <a:pt x="687" y="157"/>
                        <a:pt x="687" y="157"/>
                      </a:cubicBezTo>
                      <a:cubicBezTo>
                        <a:pt x="681" y="147"/>
                        <a:pt x="669" y="142"/>
                        <a:pt x="658" y="146"/>
                      </a:cubicBezTo>
                      <a:cubicBezTo>
                        <a:pt x="565" y="181"/>
                        <a:pt x="565" y="181"/>
                        <a:pt x="565" y="181"/>
                      </a:cubicBezTo>
                      <a:cubicBezTo>
                        <a:pt x="556" y="172"/>
                        <a:pt x="547" y="164"/>
                        <a:pt x="536" y="157"/>
                      </a:cubicBezTo>
                      <a:cubicBezTo>
                        <a:pt x="556" y="55"/>
                        <a:pt x="556" y="55"/>
                        <a:pt x="556" y="55"/>
                      </a:cubicBezTo>
                      <a:cubicBezTo>
                        <a:pt x="558" y="43"/>
                        <a:pt x="552" y="32"/>
                        <a:pt x="541" y="28"/>
                      </a:cubicBezTo>
                      <a:cubicBezTo>
                        <a:pt x="477" y="5"/>
                        <a:pt x="477" y="5"/>
                        <a:pt x="477" y="5"/>
                      </a:cubicBezTo>
                      <a:cubicBezTo>
                        <a:pt x="467" y="1"/>
                        <a:pt x="455" y="5"/>
                        <a:pt x="449" y="15"/>
                      </a:cubicBezTo>
                      <a:cubicBezTo>
                        <a:pt x="397" y="106"/>
                        <a:pt x="397" y="106"/>
                        <a:pt x="397" y="106"/>
                      </a:cubicBezTo>
                      <a:cubicBezTo>
                        <a:pt x="391" y="105"/>
                        <a:pt x="385" y="105"/>
                        <a:pt x="378" y="105"/>
                      </a:cubicBezTo>
                      <a:cubicBezTo>
                        <a:pt x="373" y="105"/>
                        <a:pt x="367" y="105"/>
                        <a:pt x="362" y="106"/>
                      </a:cubicBezTo>
                      <a:cubicBezTo>
                        <a:pt x="311" y="15"/>
                        <a:pt x="311" y="15"/>
                        <a:pt x="311" y="15"/>
                      </a:cubicBezTo>
                      <a:cubicBezTo>
                        <a:pt x="305" y="4"/>
                        <a:pt x="293" y="0"/>
                        <a:pt x="282" y="4"/>
                      </a:cubicBezTo>
                      <a:cubicBezTo>
                        <a:pt x="218" y="27"/>
                        <a:pt x="218" y="27"/>
                        <a:pt x="218" y="27"/>
                      </a:cubicBezTo>
                      <a:cubicBezTo>
                        <a:pt x="208" y="31"/>
                        <a:pt x="201" y="42"/>
                        <a:pt x="203" y="54"/>
                      </a:cubicBezTo>
                      <a:cubicBezTo>
                        <a:pt x="222" y="156"/>
                        <a:pt x="222" y="156"/>
                        <a:pt x="222" y="156"/>
                      </a:cubicBezTo>
                      <a:cubicBezTo>
                        <a:pt x="211" y="163"/>
                        <a:pt x="201" y="172"/>
                        <a:pt x="192" y="181"/>
                      </a:cubicBezTo>
                      <a:cubicBezTo>
                        <a:pt x="103" y="145"/>
                        <a:pt x="103" y="145"/>
                        <a:pt x="103" y="145"/>
                      </a:cubicBezTo>
                      <a:cubicBezTo>
                        <a:pt x="92" y="141"/>
                        <a:pt x="80" y="145"/>
                        <a:pt x="74" y="155"/>
                      </a:cubicBezTo>
                      <a:cubicBezTo>
                        <a:pt x="39" y="213"/>
                        <a:pt x="39" y="213"/>
                        <a:pt x="39" y="213"/>
                      </a:cubicBezTo>
                      <a:cubicBezTo>
                        <a:pt x="33" y="223"/>
                        <a:pt x="35" y="235"/>
                        <a:pt x="44" y="243"/>
                      </a:cubicBezTo>
                      <a:cubicBezTo>
                        <a:pt x="119" y="307"/>
                        <a:pt x="119" y="307"/>
                        <a:pt x="119" y="307"/>
                      </a:cubicBezTo>
                      <a:cubicBezTo>
                        <a:pt x="116" y="318"/>
                        <a:pt x="114" y="329"/>
                        <a:pt x="113" y="341"/>
                      </a:cubicBezTo>
                      <a:cubicBezTo>
                        <a:pt x="17" y="373"/>
                        <a:pt x="17" y="373"/>
                        <a:pt x="17" y="373"/>
                      </a:cubicBezTo>
                      <a:cubicBezTo>
                        <a:pt x="6" y="377"/>
                        <a:pt x="0" y="388"/>
                        <a:pt x="2" y="400"/>
                      </a:cubicBezTo>
                      <a:cubicBezTo>
                        <a:pt x="13" y="466"/>
                        <a:pt x="13" y="466"/>
                        <a:pt x="13" y="466"/>
                      </a:cubicBezTo>
                      <a:cubicBezTo>
                        <a:pt x="15" y="478"/>
                        <a:pt x="25" y="486"/>
                        <a:pt x="37" y="486"/>
                      </a:cubicBezTo>
                      <a:cubicBezTo>
                        <a:pt x="136" y="486"/>
                        <a:pt x="136" y="486"/>
                        <a:pt x="136" y="486"/>
                      </a:cubicBezTo>
                      <a:cubicBezTo>
                        <a:pt x="141" y="498"/>
                        <a:pt x="147" y="509"/>
                        <a:pt x="154" y="519"/>
                      </a:cubicBezTo>
                      <a:cubicBezTo>
                        <a:pt x="102" y="604"/>
                        <a:pt x="102" y="604"/>
                        <a:pt x="102" y="604"/>
                      </a:cubicBezTo>
                      <a:cubicBezTo>
                        <a:pt x="96" y="614"/>
                        <a:pt x="98" y="627"/>
                        <a:pt x="107" y="634"/>
                      </a:cubicBezTo>
                      <a:cubicBezTo>
                        <a:pt x="158" y="678"/>
                        <a:pt x="158" y="678"/>
                        <a:pt x="158" y="678"/>
                      </a:cubicBezTo>
                      <a:cubicBezTo>
                        <a:pt x="167" y="686"/>
                        <a:pt x="180" y="686"/>
                        <a:pt x="189" y="679"/>
                      </a:cubicBezTo>
                      <a:cubicBezTo>
                        <a:pt x="265" y="615"/>
                        <a:pt x="265" y="615"/>
                        <a:pt x="265" y="615"/>
                      </a:cubicBezTo>
                      <a:cubicBezTo>
                        <a:pt x="277" y="621"/>
                        <a:pt x="290" y="626"/>
                        <a:pt x="303" y="629"/>
                      </a:cubicBezTo>
                      <a:cubicBezTo>
                        <a:pt x="318" y="729"/>
                        <a:pt x="318" y="729"/>
                        <a:pt x="318" y="729"/>
                      </a:cubicBezTo>
                      <a:cubicBezTo>
                        <a:pt x="320" y="740"/>
                        <a:pt x="330" y="748"/>
                        <a:pt x="342" y="748"/>
                      </a:cubicBezTo>
                      <a:cubicBezTo>
                        <a:pt x="409" y="748"/>
                        <a:pt x="409" y="748"/>
                        <a:pt x="409" y="748"/>
                      </a:cubicBezTo>
                      <a:cubicBezTo>
                        <a:pt x="421" y="748"/>
                        <a:pt x="431" y="740"/>
                        <a:pt x="433" y="729"/>
                      </a:cubicBezTo>
                      <a:cubicBezTo>
                        <a:pt x="450" y="631"/>
                        <a:pt x="450" y="631"/>
                        <a:pt x="450" y="631"/>
                      </a:cubicBezTo>
                      <a:cubicBezTo>
                        <a:pt x="463" y="627"/>
                        <a:pt x="476" y="622"/>
                        <a:pt x="489" y="617"/>
                      </a:cubicBezTo>
                      <a:cubicBezTo>
                        <a:pt x="562" y="680"/>
                        <a:pt x="562" y="680"/>
                        <a:pt x="562" y="680"/>
                      </a:cubicBezTo>
                      <a:cubicBezTo>
                        <a:pt x="570" y="687"/>
                        <a:pt x="583" y="687"/>
                        <a:pt x="592" y="680"/>
                      </a:cubicBezTo>
                      <a:cubicBezTo>
                        <a:pt x="644" y="636"/>
                        <a:pt x="644" y="636"/>
                        <a:pt x="644" y="636"/>
                      </a:cubicBezTo>
                      <a:cubicBezTo>
                        <a:pt x="653" y="629"/>
                        <a:pt x="655" y="616"/>
                        <a:pt x="649" y="606"/>
                      </a:cubicBezTo>
                      <a:cubicBezTo>
                        <a:pt x="600" y="522"/>
                        <a:pt x="600" y="522"/>
                        <a:pt x="600" y="522"/>
                      </a:cubicBezTo>
                      <a:cubicBezTo>
                        <a:pt x="608" y="511"/>
                        <a:pt x="615" y="499"/>
                        <a:pt x="621" y="486"/>
                      </a:cubicBezTo>
                      <a:cubicBezTo>
                        <a:pt x="721" y="486"/>
                        <a:pt x="721" y="486"/>
                        <a:pt x="721" y="486"/>
                      </a:cubicBezTo>
                      <a:cubicBezTo>
                        <a:pt x="732" y="486"/>
                        <a:pt x="742" y="478"/>
                        <a:pt x="744" y="466"/>
                      </a:cubicBezTo>
                      <a:close/>
                      <a:moveTo>
                        <a:pt x="528" y="373"/>
                      </a:moveTo>
                      <a:cubicBezTo>
                        <a:pt x="528" y="455"/>
                        <a:pt x="461" y="522"/>
                        <a:pt x="378" y="522"/>
                      </a:cubicBezTo>
                      <a:cubicBezTo>
                        <a:pt x="296" y="522"/>
                        <a:pt x="229" y="455"/>
                        <a:pt x="229" y="373"/>
                      </a:cubicBezTo>
                      <a:cubicBezTo>
                        <a:pt x="229" y="290"/>
                        <a:pt x="296" y="223"/>
                        <a:pt x="378" y="223"/>
                      </a:cubicBezTo>
                      <a:cubicBezTo>
                        <a:pt x="461" y="223"/>
                        <a:pt x="528" y="290"/>
                        <a:pt x="528" y="373"/>
                      </a:cubicBez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94" tIns="46598" rIns="93194" bIns="46598" numCol="1" anchor="t" anchorCtr="0" compatLnSpc="1">
                  <a:prstTxWarp prst="textNoShape">
                    <a:avLst/>
                  </a:prstTxWarp>
                </a:bodyPr>
                <a:lstStyle/>
                <a:p>
                  <a:pPr defTabSz="931702">
                    <a:defRPr/>
                  </a:pPr>
                  <a:endParaRPr lang="en-US" sz="1836" kern="0">
                    <a:solidFill>
                      <a:schemeClr val="bg1"/>
                    </a:solidFill>
                  </a:endParaRPr>
                </a:p>
              </p:txBody>
            </p:sp>
            <p:sp>
              <p:nvSpPr>
                <p:cNvPr id="442" name="Oval 25"/>
                <p:cNvSpPr>
                  <a:spLocks noChangeArrowheads="1"/>
                </p:cNvSpPr>
                <p:nvPr/>
              </p:nvSpPr>
              <p:spPr bwMode="auto">
                <a:xfrm>
                  <a:off x="5557028" y="7180975"/>
                  <a:ext cx="542925" cy="541338"/>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94" tIns="46598" rIns="93194" bIns="46598" numCol="1" anchor="t" anchorCtr="0" compatLnSpc="1">
                  <a:prstTxWarp prst="textNoShape">
                    <a:avLst/>
                  </a:prstTxWarp>
                </a:bodyPr>
                <a:lstStyle/>
                <a:p>
                  <a:pPr defTabSz="931702">
                    <a:defRPr/>
                  </a:pPr>
                  <a:endParaRPr lang="en-US" sz="1836" kern="0">
                    <a:solidFill>
                      <a:schemeClr val="bg1"/>
                    </a:solidFill>
                  </a:endParaRPr>
                </a:p>
              </p:txBody>
            </p:sp>
            <p:sp>
              <p:nvSpPr>
                <p:cNvPr id="443" name="Freeform 26"/>
                <p:cNvSpPr>
                  <a:spLocks noEditPoints="1"/>
                </p:cNvSpPr>
                <p:nvPr/>
              </p:nvSpPr>
              <p:spPr bwMode="auto">
                <a:xfrm>
                  <a:off x="6907992" y="7722310"/>
                  <a:ext cx="1458912" cy="1524002"/>
                </a:xfrm>
                <a:custGeom>
                  <a:avLst/>
                  <a:gdLst>
                    <a:gd name="T0" fmla="*/ 379 w 388"/>
                    <a:gd name="T1" fmla="*/ 137 h 405"/>
                    <a:gd name="T2" fmla="*/ 383 w 388"/>
                    <a:gd name="T3" fmla="*/ 118 h 405"/>
                    <a:gd name="T4" fmla="*/ 361 w 388"/>
                    <a:gd name="T5" fmla="*/ 81 h 405"/>
                    <a:gd name="T6" fmla="*/ 343 w 388"/>
                    <a:gd name="T7" fmla="*/ 74 h 405"/>
                    <a:gd name="T8" fmla="*/ 287 w 388"/>
                    <a:gd name="T9" fmla="*/ 94 h 405"/>
                    <a:gd name="T10" fmla="*/ 241 w 388"/>
                    <a:gd name="T11" fmla="*/ 68 h 405"/>
                    <a:gd name="T12" fmla="*/ 232 w 388"/>
                    <a:gd name="T13" fmla="*/ 12 h 405"/>
                    <a:gd name="T14" fmla="*/ 217 w 388"/>
                    <a:gd name="T15" fmla="*/ 0 h 405"/>
                    <a:gd name="T16" fmla="*/ 174 w 388"/>
                    <a:gd name="T17" fmla="*/ 0 h 405"/>
                    <a:gd name="T18" fmla="*/ 159 w 388"/>
                    <a:gd name="T19" fmla="*/ 12 h 405"/>
                    <a:gd name="T20" fmla="*/ 149 w 388"/>
                    <a:gd name="T21" fmla="*/ 68 h 405"/>
                    <a:gd name="T22" fmla="*/ 102 w 388"/>
                    <a:gd name="T23" fmla="*/ 95 h 405"/>
                    <a:gd name="T24" fmla="*/ 46 w 388"/>
                    <a:gd name="T25" fmla="*/ 74 h 405"/>
                    <a:gd name="T26" fmla="*/ 27 w 388"/>
                    <a:gd name="T27" fmla="*/ 81 h 405"/>
                    <a:gd name="T28" fmla="*/ 6 w 388"/>
                    <a:gd name="T29" fmla="*/ 118 h 405"/>
                    <a:gd name="T30" fmla="*/ 9 w 388"/>
                    <a:gd name="T31" fmla="*/ 137 h 405"/>
                    <a:gd name="T32" fmla="*/ 55 w 388"/>
                    <a:gd name="T33" fmla="*/ 175 h 405"/>
                    <a:gd name="T34" fmla="*/ 53 w 388"/>
                    <a:gd name="T35" fmla="*/ 202 h 405"/>
                    <a:gd name="T36" fmla="*/ 55 w 388"/>
                    <a:gd name="T37" fmla="*/ 227 h 405"/>
                    <a:gd name="T38" fmla="*/ 7 w 388"/>
                    <a:gd name="T39" fmla="*/ 266 h 405"/>
                    <a:gd name="T40" fmla="*/ 4 w 388"/>
                    <a:gd name="T41" fmla="*/ 285 h 405"/>
                    <a:gd name="T42" fmla="*/ 25 w 388"/>
                    <a:gd name="T43" fmla="*/ 322 h 405"/>
                    <a:gd name="T44" fmla="*/ 43 w 388"/>
                    <a:gd name="T45" fmla="*/ 329 h 405"/>
                    <a:gd name="T46" fmla="*/ 100 w 388"/>
                    <a:gd name="T47" fmla="*/ 308 h 405"/>
                    <a:gd name="T48" fmla="*/ 149 w 388"/>
                    <a:gd name="T49" fmla="*/ 337 h 405"/>
                    <a:gd name="T50" fmla="*/ 158 w 388"/>
                    <a:gd name="T51" fmla="*/ 392 h 405"/>
                    <a:gd name="T52" fmla="*/ 173 w 388"/>
                    <a:gd name="T53" fmla="*/ 405 h 405"/>
                    <a:gd name="T54" fmla="*/ 216 w 388"/>
                    <a:gd name="T55" fmla="*/ 405 h 405"/>
                    <a:gd name="T56" fmla="*/ 231 w 388"/>
                    <a:gd name="T57" fmla="*/ 392 h 405"/>
                    <a:gd name="T58" fmla="*/ 240 w 388"/>
                    <a:gd name="T59" fmla="*/ 337 h 405"/>
                    <a:gd name="T60" fmla="*/ 289 w 388"/>
                    <a:gd name="T61" fmla="*/ 309 h 405"/>
                    <a:gd name="T62" fmla="*/ 345 w 388"/>
                    <a:gd name="T63" fmla="*/ 329 h 405"/>
                    <a:gd name="T64" fmla="*/ 364 w 388"/>
                    <a:gd name="T65" fmla="*/ 322 h 405"/>
                    <a:gd name="T66" fmla="*/ 385 w 388"/>
                    <a:gd name="T67" fmla="*/ 285 h 405"/>
                    <a:gd name="T68" fmla="*/ 381 w 388"/>
                    <a:gd name="T69" fmla="*/ 266 h 405"/>
                    <a:gd name="T70" fmla="*/ 335 w 388"/>
                    <a:gd name="T71" fmla="*/ 228 h 405"/>
                    <a:gd name="T72" fmla="*/ 337 w 388"/>
                    <a:gd name="T73" fmla="*/ 202 h 405"/>
                    <a:gd name="T74" fmla="*/ 334 w 388"/>
                    <a:gd name="T75" fmla="*/ 174 h 405"/>
                    <a:gd name="T76" fmla="*/ 379 w 388"/>
                    <a:gd name="T77" fmla="*/ 137 h 405"/>
                    <a:gd name="T78" fmla="*/ 251 w 388"/>
                    <a:gd name="T79" fmla="*/ 202 h 405"/>
                    <a:gd name="T80" fmla="*/ 195 w 388"/>
                    <a:gd name="T81" fmla="*/ 259 h 405"/>
                    <a:gd name="T82" fmla="*/ 138 w 388"/>
                    <a:gd name="T83" fmla="*/ 202 h 405"/>
                    <a:gd name="T84" fmla="*/ 195 w 388"/>
                    <a:gd name="T85" fmla="*/ 145 h 405"/>
                    <a:gd name="T86" fmla="*/ 251 w 388"/>
                    <a:gd name="T87" fmla="*/ 20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8" h="405">
                      <a:moveTo>
                        <a:pt x="379" y="137"/>
                      </a:moveTo>
                      <a:cubicBezTo>
                        <a:pt x="385" y="133"/>
                        <a:pt x="386" y="124"/>
                        <a:pt x="383" y="118"/>
                      </a:cubicBezTo>
                      <a:cubicBezTo>
                        <a:pt x="361" y="81"/>
                        <a:pt x="361" y="81"/>
                        <a:pt x="361" y="81"/>
                      </a:cubicBezTo>
                      <a:cubicBezTo>
                        <a:pt x="357" y="74"/>
                        <a:pt x="350" y="72"/>
                        <a:pt x="343" y="74"/>
                      </a:cubicBezTo>
                      <a:cubicBezTo>
                        <a:pt x="287" y="94"/>
                        <a:pt x="287" y="94"/>
                        <a:pt x="287" y="94"/>
                      </a:cubicBezTo>
                      <a:cubicBezTo>
                        <a:pt x="274" y="83"/>
                        <a:pt x="258" y="74"/>
                        <a:pt x="241" y="68"/>
                      </a:cubicBezTo>
                      <a:cubicBezTo>
                        <a:pt x="232" y="12"/>
                        <a:pt x="232" y="12"/>
                        <a:pt x="232" y="12"/>
                      </a:cubicBezTo>
                      <a:cubicBezTo>
                        <a:pt x="231" y="5"/>
                        <a:pt x="224" y="0"/>
                        <a:pt x="217" y="0"/>
                      </a:cubicBezTo>
                      <a:cubicBezTo>
                        <a:pt x="174" y="0"/>
                        <a:pt x="174" y="0"/>
                        <a:pt x="174" y="0"/>
                      </a:cubicBezTo>
                      <a:cubicBezTo>
                        <a:pt x="166" y="0"/>
                        <a:pt x="160" y="5"/>
                        <a:pt x="159" y="12"/>
                      </a:cubicBezTo>
                      <a:cubicBezTo>
                        <a:pt x="149" y="68"/>
                        <a:pt x="149" y="68"/>
                        <a:pt x="149" y="68"/>
                      </a:cubicBezTo>
                      <a:cubicBezTo>
                        <a:pt x="132" y="74"/>
                        <a:pt x="116" y="83"/>
                        <a:pt x="102" y="95"/>
                      </a:cubicBezTo>
                      <a:cubicBezTo>
                        <a:pt x="46" y="74"/>
                        <a:pt x="46" y="74"/>
                        <a:pt x="46" y="74"/>
                      </a:cubicBezTo>
                      <a:cubicBezTo>
                        <a:pt x="39" y="72"/>
                        <a:pt x="31" y="74"/>
                        <a:pt x="27" y="81"/>
                      </a:cubicBezTo>
                      <a:cubicBezTo>
                        <a:pt x="6" y="118"/>
                        <a:pt x="6" y="118"/>
                        <a:pt x="6" y="118"/>
                      </a:cubicBezTo>
                      <a:cubicBezTo>
                        <a:pt x="2" y="124"/>
                        <a:pt x="3" y="133"/>
                        <a:pt x="9" y="137"/>
                      </a:cubicBezTo>
                      <a:cubicBezTo>
                        <a:pt x="55" y="175"/>
                        <a:pt x="55" y="175"/>
                        <a:pt x="55" y="175"/>
                      </a:cubicBezTo>
                      <a:cubicBezTo>
                        <a:pt x="54" y="184"/>
                        <a:pt x="53" y="193"/>
                        <a:pt x="53" y="202"/>
                      </a:cubicBezTo>
                      <a:cubicBezTo>
                        <a:pt x="53" y="211"/>
                        <a:pt x="53" y="219"/>
                        <a:pt x="55" y="227"/>
                      </a:cubicBezTo>
                      <a:cubicBezTo>
                        <a:pt x="7" y="266"/>
                        <a:pt x="7" y="266"/>
                        <a:pt x="7" y="266"/>
                      </a:cubicBezTo>
                      <a:cubicBezTo>
                        <a:pt x="2" y="270"/>
                        <a:pt x="0" y="278"/>
                        <a:pt x="4" y="285"/>
                      </a:cubicBezTo>
                      <a:cubicBezTo>
                        <a:pt x="25" y="322"/>
                        <a:pt x="25" y="322"/>
                        <a:pt x="25" y="322"/>
                      </a:cubicBezTo>
                      <a:cubicBezTo>
                        <a:pt x="28" y="329"/>
                        <a:pt x="36" y="332"/>
                        <a:pt x="43" y="329"/>
                      </a:cubicBezTo>
                      <a:cubicBezTo>
                        <a:pt x="100" y="308"/>
                        <a:pt x="100" y="308"/>
                        <a:pt x="100" y="308"/>
                      </a:cubicBezTo>
                      <a:cubicBezTo>
                        <a:pt x="114" y="321"/>
                        <a:pt x="131" y="330"/>
                        <a:pt x="149" y="337"/>
                      </a:cubicBezTo>
                      <a:cubicBezTo>
                        <a:pt x="158" y="392"/>
                        <a:pt x="158" y="392"/>
                        <a:pt x="158" y="392"/>
                      </a:cubicBezTo>
                      <a:cubicBezTo>
                        <a:pt x="159" y="399"/>
                        <a:pt x="165" y="405"/>
                        <a:pt x="173" y="405"/>
                      </a:cubicBezTo>
                      <a:cubicBezTo>
                        <a:pt x="216" y="405"/>
                        <a:pt x="216" y="405"/>
                        <a:pt x="216" y="405"/>
                      </a:cubicBezTo>
                      <a:cubicBezTo>
                        <a:pt x="223" y="405"/>
                        <a:pt x="229" y="399"/>
                        <a:pt x="231" y="392"/>
                      </a:cubicBezTo>
                      <a:cubicBezTo>
                        <a:pt x="240" y="337"/>
                        <a:pt x="240" y="337"/>
                        <a:pt x="240" y="337"/>
                      </a:cubicBezTo>
                      <a:cubicBezTo>
                        <a:pt x="258" y="331"/>
                        <a:pt x="275" y="321"/>
                        <a:pt x="289" y="309"/>
                      </a:cubicBezTo>
                      <a:cubicBezTo>
                        <a:pt x="345" y="329"/>
                        <a:pt x="345" y="329"/>
                        <a:pt x="345" y="329"/>
                      </a:cubicBezTo>
                      <a:cubicBezTo>
                        <a:pt x="352" y="332"/>
                        <a:pt x="360" y="329"/>
                        <a:pt x="364" y="322"/>
                      </a:cubicBezTo>
                      <a:cubicBezTo>
                        <a:pt x="385" y="285"/>
                        <a:pt x="385" y="285"/>
                        <a:pt x="385" y="285"/>
                      </a:cubicBezTo>
                      <a:cubicBezTo>
                        <a:pt x="388" y="278"/>
                        <a:pt x="387" y="270"/>
                        <a:pt x="381" y="266"/>
                      </a:cubicBezTo>
                      <a:cubicBezTo>
                        <a:pt x="335" y="228"/>
                        <a:pt x="335" y="228"/>
                        <a:pt x="335" y="228"/>
                      </a:cubicBezTo>
                      <a:cubicBezTo>
                        <a:pt x="336" y="220"/>
                        <a:pt x="337" y="211"/>
                        <a:pt x="337" y="202"/>
                      </a:cubicBezTo>
                      <a:cubicBezTo>
                        <a:pt x="337" y="193"/>
                        <a:pt x="336" y="183"/>
                        <a:pt x="334" y="174"/>
                      </a:cubicBezTo>
                      <a:lnTo>
                        <a:pt x="379" y="137"/>
                      </a:lnTo>
                      <a:close/>
                      <a:moveTo>
                        <a:pt x="251" y="202"/>
                      </a:moveTo>
                      <a:cubicBezTo>
                        <a:pt x="251" y="233"/>
                        <a:pt x="226" y="259"/>
                        <a:pt x="195" y="259"/>
                      </a:cubicBezTo>
                      <a:cubicBezTo>
                        <a:pt x="163" y="259"/>
                        <a:pt x="138" y="233"/>
                        <a:pt x="138" y="202"/>
                      </a:cubicBezTo>
                      <a:cubicBezTo>
                        <a:pt x="138" y="171"/>
                        <a:pt x="163" y="145"/>
                        <a:pt x="195" y="145"/>
                      </a:cubicBezTo>
                      <a:cubicBezTo>
                        <a:pt x="226" y="145"/>
                        <a:pt x="251" y="171"/>
                        <a:pt x="251" y="202"/>
                      </a:cubicBez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94" tIns="46598" rIns="93194" bIns="46598" numCol="1" anchor="t" anchorCtr="0" compatLnSpc="1">
                  <a:prstTxWarp prst="textNoShape">
                    <a:avLst/>
                  </a:prstTxWarp>
                </a:bodyPr>
                <a:lstStyle/>
                <a:p>
                  <a:pPr defTabSz="931702">
                    <a:defRPr/>
                  </a:pPr>
                  <a:endParaRPr lang="en-US" sz="1836" kern="0">
                    <a:solidFill>
                      <a:schemeClr val="bg1"/>
                    </a:solidFill>
                  </a:endParaRPr>
                </a:p>
              </p:txBody>
            </p:sp>
          </p:grpSp>
        </p:grpSp>
        <p:grpSp>
          <p:nvGrpSpPr>
            <p:cNvPr id="430" name="Group 429"/>
            <p:cNvGrpSpPr/>
            <p:nvPr/>
          </p:nvGrpSpPr>
          <p:grpSpPr>
            <a:xfrm>
              <a:off x="8028466" y="5795401"/>
              <a:ext cx="883181" cy="245137"/>
              <a:chOff x="838857" y="5499255"/>
              <a:chExt cx="2196444" cy="245311"/>
            </a:xfrm>
          </p:grpSpPr>
          <p:sp>
            <p:nvSpPr>
              <p:cNvPr id="436" name="Rectangle 435"/>
              <p:cNvSpPr/>
              <p:nvPr/>
            </p:nvSpPr>
            <p:spPr bwMode="auto">
              <a:xfrm>
                <a:off x="1487877" y="5499256"/>
                <a:ext cx="1547424" cy="245310"/>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388" tIns="149111" rIns="91388" bIns="149111" numCol="1" spcCol="0" rtlCol="0" fromWordArt="0" anchor="ctr" anchorCtr="0" forceAA="0" compatLnSpc="1">
                <a:prstTxWarp prst="textNoShape">
                  <a:avLst/>
                </a:prstTxWarp>
                <a:noAutofit/>
              </a:bodyPr>
              <a:lstStyle/>
              <a:p>
                <a:pPr defTabSz="950116" fontAlgn="base">
                  <a:lnSpc>
                    <a:spcPct val="90000"/>
                  </a:lnSpc>
                  <a:spcBef>
                    <a:spcPct val="0"/>
                  </a:spcBef>
                  <a:spcAft>
                    <a:spcPct val="0"/>
                  </a:spcAft>
                  <a:defRPr/>
                </a:pPr>
                <a:r>
                  <a:rPr lang="en-US" sz="1246" kern="0" dirty="0">
                    <a:gradFill>
                      <a:gsLst>
                        <a:gs pos="0">
                          <a:srgbClr val="FFFFFF"/>
                        </a:gs>
                        <a:gs pos="100000">
                          <a:srgbClr val="FFFFFF"/>
                        </a:gs>
                      </a:gsLst>
                      <a:lin ang="5400000" scaled="0"/>
                    </a:gradFill>
                    <a:ea typeface="Segoe UI" pitchFamily="34" charset="0"/>
                    <a:cs typeface="Segoe UI" pitchFamily="34" charset="0"/>
                  </a:rPr>
                  <a:t>Kernel</a:t>
                </a:r>
              </a:p>
            </p:txBody>
          </p:sp>
          <p:sp>
            <p:nvSpPr>
              <p:cNvPr id="437" name="Rectangle 436"/>
              <p:cNvSpPr/>
              <p:nvPr/>
            </p:nvSpPr>
            <p:spPr bwMode="auto">
              <a:xfrm>
                <a:off x="838857" y="5499255"/>
                <a:ext cx="649020" cy="245311"/>
              </a:xfrm>
              <a:prstGeom prst="rect">
                <a:avLst/>
              </a:pr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388" tIns="149111" rIns="186388" bIns="149111" numCol="1" spcCol="0" rtlCol="0" fromWordArt="0" anchor="ctr" anchorCtr="0" forceAA="0" compatLnSpc="1">
                <a:prstTxWarp prst="textNoShape">
                  <a:avLst/>
                </a:prstTxWarp>
                <a:noAutofit/>
              </a:bodyPr>
              <a:lstStyle/>
              <a:p>
                <a:pPr defTabSz="950116" fontAlgn="base">
                  <a:lnSpc>
                    <a:spcPct val="90000"/>
                  </a:lnSpc>
                  <a:spcBef>
                    <a:spcPct val="0"/>
                  </a:spcBef>
                  <a:spcAft>
                    <a:spcPct val="0"/>
                  </a:spcAft>
                  <a:defRPr/>
                </a:pPr>
                <a:endParaRPr lang="en-US" sz="1632" kern="0" dirty="0">
                  <a:gradFill>
                    <a:gsLst>
                      <a:gs pos="0">
                        <a:srgbClr val="FFFFFF"/>
                      </a:gs>
                      <a:gs pos="100000">
                        <a:srgbClr val="FFFFFF"/>
                      </a:gs>
                    </a:gsLst>
                    <a:lin ang="5400000" scaled="0"/>
                  </a:gradFill>
                  <a:ea typeface="Segoe UI" pitchFamily="34" charset="0"/>
                  <a:cs typeface="Segoe UI" pitchFamily="34" charset="0"/>
                </a:endParaRPr>
              </a:p>
            </p:txBody>
          </p:sp>
        </p:grpSp>
        <p:sp>
          <p:nvSpPr>
            <p:cNvPr id="431" name="Rectangle 430"/>
            <p:cNvSpPr/>
            <p:nvPr/>
          </p:nvSpPr>
          <p:spPr>
            <a:xfrm>
              <a:off x="7978532" y="4800019"/>
              <a:ext cx="983050" cy="1294849"/>
            </a:xfrm>
            <a:prstGeom prst="rect">
              <a:avLst/>
            </a:prstGeom>
            <a:noFill/>
            <a:ln w="19050">
              <a:solidFill>
                <a:srgbClr val="00BCF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grpSp>
          <p:nvGrpSpPr>
            <p:cNvPr id="446" name="Group 445"/>
            <p:cNvGrpSpPr/>
            <p:nvPr/>
          </p:nvGrpSpPr>
          <p:grpSpPr>
            <a:xfrm>
              <a:off x="9114375" y="4862296"/>
              <a:ext cx="861496" cy="835381"/>
              <a:chOff x="5273607" y="4636642"/>
              <a:chExt cx="862108" cy="835973"/>
            </a:xfrm>
            <a:solidFill>
              <a:srgbClr val="107C10"/>
            </a:solidFill>
          </p:grpSpPr>
          <p:sp>
            <p:nvSpPr>
              <p:cNvPr id="455" name="TextBox 454"/>
              <p:cNvSpPr txBox="1"/>
              <p:nvPr/>
            </p:nvSpPr>
            <p:spPr>
              <a:xfrm>
                <a:off x="5273607" y="4636642"/>
                <a:ext cx="862105" cy="182988"/>
              </a:xfrm>
              <a:prstGeom prst="rect">
                <a:avLst/>
              </a:prstGeom>
              <a:solidFill>
                <a:srgbClr val="00BCF2"/>
              </a:solidFill>
              <a:ln w="19050">
                <a:solidFill>
                  <a:srgbClr val="333333"/>
                </a:solidFill>
                <a:miter lim="800000"/>
              </a:ln>
            </p:spPr>
            <p:txBody>
              <a:bodyPr wrap="square" lIns="46598" tIns="46598" rIns="46598" bIns="46598" rtlCol="0" anchor="ctr">
                <a:noAutofit/>
              </a:bodyPr>
              <a:lstStyle/>
              <a:p>
                <a:pPr algn="ctr" defTabSz="931702">
                  <a:lnSpc>
                    <a:spcPct val="90000"/>
                  </a:lnSpc>
                  <a:spcAft>
                    <a:spcPts val="612"/>
                  </a:spcAft>
                  <a:defRPr/>
                </a:pPr>
                <a:r>
                  <a:rPr lang="en-US" sz="816" b="1" kern="0" dirty="0">
                    <a:solidFill>
                      <a:schemeClr val="bg1"/>
                    </a:solidFill>
                  </a:rPr>
                  <a:t>Container</a:t>
                </a:r>
              </a:p>
            </p:txBody>
          </p:sp>
          <p:sp>
            <p:nvSpPr>
              <p:cNvPr id="456" name="Rectangle 455"/>
              <p:cNvSpPr/>
              <p:nvPr/>
            </p:nvSpPr>
            <p:spPr bwMode="auto">
              <a:xfrm>
                <a:off x="5273610" y="4819630"/>
                <a:ext cx="862105" cy="652985"/>
              </a:xfrm>
              <a:prstGeom prst="rect">
                <a:avLst/>
              </a:prstGeom>
              <a:noFill/>
              <a:ln w="19050">
                <a:solidFill>
                  <a:srgbClr val="333333"/>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388" tIns="149111" rIns="186388" bIns="149111" numCol="1" spcCol="0" rtlCol="0" fromWordArt="0" anchor="ctr" anchorCtr="0" forceAA="0" compatLnSpc="1">
                <a:prstTxWarp prst="textNoShape">
                  <a:avLst/>
                </a:prstTxWarp>
                <a:noAutofit/>
              </a:bodyPr>
              <a:lstStyle/>
              <a:p>
                <a:pPr defTabSz="950116" fontAlgn="base">
                  <a:lnSpc>
                    <a:spcPct val="90000"/>
                  </a:lnSpc>
                  <a:spcBef>
                    <a:spcPct val="0"/>
                  </a:spcBef>
                  <a:spcAft>
                    <a:spcPct val="0"/>
                  </a:spcAft>
                  <a:defRPr/>
                </a:pPr>
                <a:endParaRPr lang="en-US" sz="1632" kern="0" dirty="0">
                  <a:solidFill>
                    <a:schemeClr val="bg1"/>
                  </a:solidFill>
                  <a:ea typeface="Segoe UI" pitchFamily="34" charset="0"/>
                  <a:cs typeface="Segoe UI" pitchFamily="34" charset="0"/>
                </a:endParaRPr>
              </a:p>
            </p:txBody>
          </p:sp>
          <p:grpSp>
            <p:nvGrpSpPr>
              <p:cNvPr id="457" name="Group 456"/>
              <p:cNvGrpSpPr/>
              <p:nvPr/>
            </p:nvGrpSpPr>
            <p:grpSpPr>
              <a:xfrm>
                <a:off x="5478283" y="4972052"/>
                <a:ext cx="462040" cy="372963"/>
                <a:chOff x="4406091" y="6049096"/>
                <a:chExt cx="3960813" cy="3197216"/>
              </a:xfrm>
              <a:grpFill/>
            </p:grpSpPr>
            <p:sp>
              <p:nvSpPr>
                <p:cNvPr id="458" name="Freeform 24"/>
                <p:cNvSpPr>
                  <a:spLocks noEditPoints="1"/>
                </p:cNvSpPr>
                <p:nvPr/>
              </p:nvSpPr>
              <p:spPr bwMode="auto">
                <a:xfrm>
                  <a:off x="4406091" y="6049096"/>
                  <a:ext cx="2847974" cy="2813052"/>
                </a:xfrm>
                <a:custGeom>
                  <a:avLst/>
                  <a:gdLst>
                    <a:gd name="T0" fmla="*/ 744 w 757"/>
                    <a:gd name="T1" fmla="*/ 466 h 748"/>
                    <a:gd name="T2" fmla="*/ 755 w 757"/>
                    <a:gd name="T3" fmla="*/ 399 h 748"/>
                    <a:gd name="T4" fmla="*/ 739 w 757"/>
                    <a:gd name="T5" fmla="*/ 373 h 748"/>
                    <a:gd name="T6" fmla="*/ 644 w 757"/>
                    <a:gd name="T7" fmla="*/ 341 h 748"/>
                    <a:gd name="T8" fmla="*/ 638 w 757"/>
                    <a:gd name="T9" fmla="*/ 309 h 748"/>
                    <a:gd name="T10" fmla="*/ 716 w 757"/>
                    <a:gd name="T11" fmla="*/ 245 h 748"/>
                    <a:gd name="T12" fmla="*/ 721 w 757"/>
                    <a:gd name="T13" fmla="*/ 215 h 748"/>
                    <a:gd name="T14" fmla="*/ 687 w 757"/>
                    <a:gd name="T15" fmla="*/ 157 h 748"/>
                    <a:gd name="T16" fmla="*/ 658 w 757"/>
                    <a:gd name="T17" fmla="*/ 146 h 748"/>
                    <a:gd name="T18" fmla="*/ 565 w 757"/>
                    <a:gd name="T19" fmla="*/ 181 h 748"/>
                    <a:gd name="T20" fmla="*/ 536 w 757"/>
                    <a:gd name="T21" fmla="*/ 157 h 748"/>
                    <a:gd name="T22" fmla="*/ 556 w 757"/>
                    <a:gd name="T23" fmla="*/ 55 h 748"/>
                    <a:gd name="T24" fmla="*/ 541 w 757"/>
                    <a:gd name="T25" fmla="*/ 28 h 748"/>
                    <a:gd name="T26" fmla="*/ 477 w 757"/>
                    <a:gd name="T27" fmla="*/ 5 h 748"/>
                    <a:gd name="T28" fmla="*/ 449 w 757"/>
                    <a:gd name="T29" fmla="*/ 15 h 748"/>
                    <a:gd name="T30" fmla="*/ 397 w 757"/>
                    <a:gd name="T31" fmla="*/ 106 h 748"/>
                    <a:gd name="T32" fmla="*/ 378 w 757"/>
                    <a:gd name="T33" fmla="*/ 105 h 748"/>
                    <a:gd name="T34" fmla="*/ 362 w 757"/>
                    <a:gd name="T35" fmla="*/ 106 h 748"/>
                    <a:gd name="T36" fmla="*/ 311 w 757"/>
                    <a:gd name="T37" fmla="*/ 15 h 748"/>
                    <a:gd name="T38" fmla="*/ 282 w 757"/>
                    <a:gd name="T39" fmla="*/ 4 h 748"/>
                    <a:gd name="T40" fmla="*/ 218 w 757"/>
                    <a:gd name="T41" fmla="*/ 27 h 748"/>
                    <a:gd name="T42" fmla="*/ 203 w 757"/>
                    <a:gd name="T43" fmla="*/ 54 h 748"/>
                    <a:gd name="T44" fmla="*/ 222 w 757"/>
                    <a:gd name="T45" fmla="*/ 156 h 748"/>
                    <a:gd name="T46" fmla="*/ 192 w 757"/>
                    <a:gd name="T47" fmla="*/ 181 h 748"/>
                    <a:gd name="T48" fmla="*/ 103 w 757"/>
                    <a:gd name="T49" fmla="*/ 145 h 748"/>
                    <a:gd name="T50" fmla="*/ 74 w 757"/>
                    <a:gd name="T51" fmla="*/ 155 h 748"/>
                    <a:gd name="T52" fmla="*/ 39 w 757"/>
                    <a:gd name="T53" fmla="*/ 213 h 748"/>
                    <a:gd name="T54" fmla="*/ 44 w 757"/>
                    <a:gd name="T55" fmla="*/ 243 h 748"/>
                    <a:gd name="T56" fmla="*/ 119 w 757"/>
                    <a:gd name="T57" fmla="*/ 307 h 748"/>
                    <a:gd name="T58" fmla="*/ 113 w 757"/>
                    <a:gd name="T59" fmla="*/ 341 h 748"/>
                    <a:gd name="T60" fmla="*/ 17 w 757"/>
                    <a:gd name="T61" fmla="*/ 373 h 748"/>
                    <a:gd name="T62" fmla="*/ 2 w 757"/>
                    <a:gd name="T63" fmla="*/ 400 h 748"/>
                    <a:gd name="T64" fmla="*/ 13 w 757"/>
                    <a:gd name="T65" fmla="*/ 466 h 748"/>
                    <a:gd name="T66" fmla="*/ 37 w 757"/>
                    <a:gd name="T67" fmla="*/ 486 h 748"/>
                    <a:gd name="T68" fmla="*/ 136 w 757"/>
                    <a:gd name="T69" fmla="*/ 486 h 748"/>
                    <a:gd name="T70" fmla="*/ 154 w 757"/>
                    <a:gd name="T71" fmla="*/ 519 h 748"/>
                    <a:gd name="T72" fmla="*/ 102 w 757"/>
                    <a:gd name="T73" fmla="*/ 604 h 748"/>
                    <a:gd name="T74" fmla="*/ 107 w 757"/>
                    <a:gd name="T75" fmla="*/ 634 h 748"/>
                    <a:gd name="T76" fmla="*/ 158 w 757"/>
                    <a:gd name="T77" fmla="*/ 678 h 748"/>
                    <a:gd name="T78" fmla="*/ 189 w 757"/>
                    <a:gd name="T79" fmla="*/ 679 h 748"/>
                    <a:gd name="T80" fmla="*/ 265 w 757"/>
                    <a:gd name="T81" fmla="*/ 615 h 748"/>
                    <a:gd name="T82" fmla="*/ 303 w 757"/>
                    <a:gd name="T83" fmla="*/ 629 h 748"/>
                    <a:gd name="T84" fmla="*/ 318 w 757"/>
                    <a:gd name="T85" fmla="*/ 729 h 748"/>
                    <a:gd name="T86" fmla="*/ 342 w 757"/>
                    <a:gd name="T87" fmla="*/ 748 h 748"/>
                    <a:gd name="T88" fmla="*/ 409 w 757"/>
                    <a:gd name="T89" fmla="*/ 748 h 748"/>
                    <a:gd name="T90" fmla="*/ 433 w 757"/>
                    <a:gd name="T91" fmla="*/ 729 h 748"/>
                    <a:gd name="T92" fmla="*/ 450 w 757"/>
                    <a:gd name="T93" fmla="*/ 631 h 748"/>
                    <a:gd name="T94" fmla="*/ 489 w 757"/>
                    <a:gd name="T95" fmla="*/ 617 h 748"/>
                    <a:gd name="T96" fmla="*/ 562 w 757"/>
                    <a:gd name="T97" fmla="*/ 680 h 748"/>
                    <a:gd name="T98" fmla="*/ 592 w 757"/>
                    <a:gd name="T99" fmla="*/ 680 h 748"/>
                    <a:gd name="T100" fmla="*/ 644 w 757"/>
                    <a:gd name="T101" fmla="*/ 636 h 748"/>
                    <a:gd name="T102" fmla="*/ 649 w 757"/>
                    <a:gd name="T103" fmla="*/ 606 h 748"/>
                    <a:gd name="T104" fmla="*/ 600 w 757"/>
                    <a:gd name="T105" fmla="*/ 522 h 748"/>
                    <a:gd name="T106" fmla="*/ 621 w 757"/>
                    <a:gd name="T107" fmla="*/ 486 h 748"/>
                    <a:gd name="T108" fmla="*/ 721 w 757"/>
                    <a:gd name="T109" fmla="*/ 486 h 748"/>
                    <a:gd name="T110" fmla="*/ 744 w 757"/>
                    <a:gd name="T111" fmla="*/ 466 h 748"/>
                    <a:gd name="T112" fmla="*/ 528 w 757"/>
                    <a:gd name="T113" fmla="*/ 373 h 748"/>
                    <a:gd name="T114" fmla="*/ 378 w 757"/>
                    <a:gd name="T115" fmla="*/ 522 h 748"/>
                    <a:gd name="T116" fmla="*/ 229 w 757"/>
                    <a:gd name="T117" fmla="*/ 373 h 748"/>
                    <a:gd name="T118" fmla="*/ 378 w 757"/>
                    <a:gd name="T119" fmla="*/ 223 h 748"/>
                    <a:gd name="T120" fmla="*/ 528 w 757"/>
                    <a:gd name="T121" fmla="*/ 373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7" h="748">
                      <a:moveTo>
                        <a:pt x="744" y="466"/>
                      </a:moveTo>
                      <a:cubicBezTo>
                        <a:pt x="755" y="399"/>
                        <a:pt x="755" y="399"/>
                        <a:pt x="755" y="399"/>
                      </a:cubicBezTo>
                      <a:cubicBezTo>
                        <a:pt x="757" y="388"/>
                        <a:pt x="750" y="377"/>
                        <a:pt x="739" y="373"/>
                      </a:cubicBezTo>
                      <a:cubicBezTo>
                        <a:pt x="644" y="341"/>
                        <a:pt x="644" y="341"/>
                        <a:pt x="644" y="341"/>
                      </a:cubicBezTo>
                      <a:cubicBezTo>
                        <a:pt x="643" y="330"/>
                        <a:pt x="641" y="319"/>
                        <a:pt x="638" y="309"/>
                      </a:cubicBezTo>
                      <a:cubicBezTo>
                        <a:pt x="716" y="245"/>
                        <a:pt x="716" y="245"/>
                        <a:pt x="716" y="245"/>
                      </a:cubicBezTo>
                      <a:cubicBezTo>
                        <a:pt x="725" y="238"/>
                        <a:pt x="727" y="225"/>
                        <a:pt x="721" y="215"/>
                      </a:cubicBezTo>
                      <a:cubicBezTo>
                        <a:pt x="687" y="157"/>
                        <a:pt x="687" y="157"/>
                        <a:pt x="687" y="157"/>
                      </a:cubicBezTo>
                      <a:cubicBezTo>
                        <a:pt x="681" y="147"/>
                        <a:pt x="669" y="142"/>
                        <a:pt x="658" y="146"/>
                      </a:cubicBezTo>
                      <a:cubicBezTo>
                        <a:pt x="565" y="181"/>
                        <a:pt x="565" y="181"/>
                        <a:pt x="565" y="181"/>
                      </a:cubicBezTo>
                      <a:cubicBezTo>
                        <a:pt x="556" y="172"/>
                        <a:pt x="547" y="164"/>
                        <a:pt x="536" y="157"/>
                      </a:cubicBezTo>
                      <a:cubicBezTo>
                        <a:pt x="556" y="55"/>
                        <a:pt x="556" y="55"/>
                        <a:pt x="556" y="55"/>
                      </a:cubicBezTo>
                      <a:cubicBezTo>
                        <a:pt x="558" y="43"/>
                        <a:pt x="552" y="32"/>
                        <a:pt x="541" y="28"/>
                      </a:cubicBezTo>
                      <a:cubicBezTo>
                        <a:pt x="477" y="5"/>
                        <a:pt x="477" y="5"/>
                        <a:pt x="477" y="5"/>
                      </a:cubicBezTo>
                      <a:cubicBezTo>
                        <a:pt x="467" y="1"/>
                        <a:pt x="455" y="5"/>
                        <a:pt x="449" y="15"/>
                      </a:cubicBezTo>
                      <a:cubicBezTo>
                        <a:pt x="397" y="106"/>
                        <a:pt x="397" y="106"/>
                        <a:pt x="397" y="106"/>
                      </a:cubicBezTo>
                      <a:cubicBezTo>
                        <a:pt x="391" y="105"/>
                        <a:pt x="385" y="105"/>
                        <a:pt x="378" y="105"/>
                      </a:cubicBezTo>
                      <a:cubicBezTo>
                        <a:pt x="373" y="105"/>
                        <a:pt x="367" y="105"/>
                        <a:pt x="362" y="106"/>
                      </a:cubicBezTo>
                      <a:cubicBezTo>
                        <a:pt x="311" y="15"/>
                        <a:pt x="311" y="15"/>
                        <a:pt x="311" y="15"/>
                      </a:cubicBezTo>
                      <a:cubicBezTo>
                        <a:pt x="305" y="4"/>
                        <a:pt x="293" y="0"/>
                        <a:pt x="282" y="4"/>
                      </a:cubicBezTo>
                      <a:cubicBezTo>
                        <a:pt x="218" y="27"/>
                        <a:pt x="218" y="27"/>
                        <a:pt x="218" y="27"/>
                      </a:cubicBezTo>
                      <a:cubicBezTo>
                        <a:pt x="208" y="31"/>
                        <a:pt x="201" y="42"/>
                        <a:pt x="203" y="54"/>
                      </a:cubicBezTo>
                      <a:cubicBezTo>
                        <a:pt x="222" y="156"/>
                        <a:pt x="222" y="156"/>
                        <a:pt x="222" y="156"/>
                      </a:cubicBezTo>
                      <a:cubicBezTo>
                        <a:pt x="211" y="163"/>
                        <a:pt x="201" y="172"/>
                        <a:pt x="192" y="181"/>
                      </a:cubicBezTo>
                      <a:cubicBezTo>
                        <a:pt x="103" y="145"/>
                        <a:pt x="103" y="145"/>
                        <a:pt x="103" y="145"/>
                      </a:cubicBezTo>
                      <a:cubicBezTo>
                        <a:pt x="92" y="141"/>
                        <a:pt x="80" y="145"/>
                        <a:pt x="74" y="155"/>
                      </a:cubicBezTo>
                      <a:cubicBezTo>
                        <a:pt x="39" y="213"/>
                        <a:pt x="39" y="213"/>
                        <a:pt x="39" y="213"/>
                      </a:cubicBezTo>
                      <a:cubicBezTo>
                        <a:pt x="33" y="223"/>
                        <a:pt x="35" y="235"/>
                        <a:pt x="44" y="243"/>
                      </a:cubicBezTo>
                      <a:cubicBezTo>
                        <a:pt x="119" y="307"/>
                        <a:pt x="119" y="307"/>
                        <a:pt x="119" y="307"/>
                      </a:cubicBezTo>
                      <a:cubicBezTo>
                        <a:pt x="116" y="318"/>
                        <a:pt x="114" y="329"/>
                        <a:pt x="113" y="341"/>
                      </a:cubicBezTo>
                      <a:cubicBezTo>
                        <a:pt x="17" y="373"/>
                        <a:pt x="17" y="373"/>
                        <a:pt x="17" y="373"/>
                      </a:cubicBezTo>
                      <a:cubicBezTo>
                        <a:pt x="6" y="377"/>
                        <a:pt x="0" y="388"/>
                        <a:pt x="2" y="400"/>
                      </a:cubicBezTo>
                      <a:cubicBezTo>
                        <a:pt x="13" y="466"/>
                        <a:pt x="13" y="466"/>
                        <a:pt x="13" y="466"/>
                      </a:cubicBezTo>
                      <a:cubicBezTo>
                        <a:pt x="15" y="478"/>
                        <a:pt x="25" y="486"/>
                        <a:pt x="37" y="486"/>
                      </a:cubicBezTo>
                      <a:cubicBezTo>
                        <a:pt x="136" y="486"/>
                        <a:pt x="136" y="486"/>
                        <a:pt x="136" y="486"/>
                      </a:cubicBezTo>
                      <a:cubicBezTo>
                        <a:pt x="141" y="498"/>
                        <a:pt x="147" y="509"/>
                        <a:pt x="154" y="519"/>
                      </a:cubicBezTo>
                      <a:cubicBezTo>
                        <a:pt x="102" y="604"/>
                        <a:pt x="102" y="604"/>
                        <a:pt x="102" y="604"/>
                      </a:cubicBezTo>
                      <a:cubicBezTo>
                        <a:pt x="96" y="614"/>
                        <a:pt x="98" y="627"/>
                        <a:pt x="107" y="634"/>
                      </a:cubicBezTo>
                      <a:cubicBezTo>
                        <a:pt x="158" y="678"/>
                        <a:pt x="158" y="678"/>
                        <a:pt x="158" y="678"/>
                      </a:cubicBezTo>
                      <a:cubicBezTo>
                        <a:pt x="167" y="686"/>
                        <a:pt x="180" y="686"/>
                        <a:pt x="189" y="679"/>
                      </a:cubicBezTo>
                      <a:cubicBezTo>
                        <a:pt x="265" y="615"/>
                        <a:pt x="265" y="615"/>
                        <a:pt x="265" y="615"/>
                      </a:cubicBezTo>
                      <a:cubicBezTo>
                        <a:pt x="277" y="621"/>
                        <a:pt x="290" y="626"/>
                        <a:pt x="303" y="629"/>
                      </a:cubicBezTo>
                      <a:cubicBezTo>
                        <a:pt x="318" y="729"/>
                        <a:pt x="318" y="729"/>
                        <a:pt x="318" y="729"/>
                      </a:cubicBezTo>
                      <a:cubicBezTo>
                        <a:pt x="320" y="740"/>
                        <a:pt x="330" y="748"/>
                        <a:pt x="342" y="748"/>
                      </a:cubicBezTo>
                      <a:cubicBezTo>
                        <a:pt x="409" y="748"/>
                        <a:pt x="409" y="748"/>
                        <a:pt x="409" y="748"/>
                      </a:cubicBezTo>
                      <a:cubicBezTo>
                        <a:pt x="421" y="748"/>
                        <a:pt x="431" y="740"/>
                        <a:pt x="433" y="729"/>
                      </a:cubicBezTo>
                      <a:cubicBezTo>
                        <a:pt x="450" y="631"/>
                        <a:pt x="450" y="631"/>
                        <a:pt x="450" y="631"/>
                      </a:cubicBezTo>
                      <a:cubicBezTo>
                        <a:pt x="463" y="627"/>
                        <a:pt x="476" y="622"/>
                        <a:pt x="489" y="617"/>
                      </a:cubicBezTo>
                      <a:cubicBezTo>
                        <a:pt x="562" y="680"/>
                        <a:pt x="562" y="680"/>
                        <a:pt x="562" y="680"/>
                      </a:cubicBezTo>
                      <a:cubicBezTo>
                        <a:pt x="570" y="687"/>
                        <a:pt x="583" y="687"/>
                        <a:pt x="592" y="680"/>
                      </a:cubicBezTo>
                      <a:cubicBezTo>
                        <a:pt x="644" y="636"/>
                        <a:pt x="644" y="636"/>
                        <a:pt x="644" y="636"/>
                      </a:cubicBezTo>
                      <a:cubicBezTo>
                        <a:pt x="653" y="629"/>
                        <a:pt x="655" y="616"/>
                        <a:pt x="649" y="606"/>
                      </a:cubicBezTo>
                      <a:cubicBezTo>
                        <a:pt x="600" y="522"/>
                        <a:pt x="600" y="522"/>
                        <a:pt x="600" y="522"/>
                      </a:cubicBezTo>
                      <a:cubicBezTo>
                        <a:pt x="608" y="511"/>
                        <a:pt x="615" y="499"/>
                        <a:pt x="621" y="486"/>
                      </a:cubicBezTo>
                      <a:cubicBezTo>
                        <a:pt x="721" y="486"/>
                        <a:pt x="721" y="486"/>
                        <a:pt x="721" y="486"/>
                      </a:cubicBezTo>
                      <a:cubicBezTo>
                        <a:pt x="732" y="486"/>
                        <a:pt x="742" y="478"/>
                        <a:pt x="744" y="466"/>
                      </a:cubicBezTo>
                      <a:close/>
                      <a:moveTo>
                        <a:pt x="528" y="373"/>
                      </a:moveTo>
                      <a:cubicBezTo>
                        <a:pt x="528" y="455"/>
                        <a:pt x="461" y="522"/>
                        <a:pt x="378" y="522"/>
                      </a:cubicBezTo>
                      <a:cubicBezTo>
                        <a:pt x="296" y="522"/>
                        <a:pt x="229" y="455"/>
                        <a:pt x="229" y="373"/>
                      </a:cubicBezTo>
                      <a:cubicBezTo>
                        <a:pt x="229" y="290"/>
                        <a:pt x="296" y="223"/>
                        <a:pt x="378" y="223"/>
                      </a:cubicBezTo>
                      <a:cubicBezTo>
                        <a:pt x="461" y="223"/>
                        <a:pt x="528" y="290"/>
                        <a:pt x="528" y="373"/>
                      </a:cubicBez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94" tIns="46598" rIns="93194" bIns="46598" numCol="1" anchor="t" anchorCtr="0" compatLnSpc="1">
                  <a:prstTxWarp prst="textNoShape">
                    <a:avLst/>
                  </a:prstTxWarp>
                </a:bodyPr>
                <a:lstStyle/>
                <a:p>
                  <a:pPr defTabSz="931702">
                    <a:defRPr/>
                  </a:pPr>
                  <a:endParaRPr lang="en-US" sz="1836" kern="0">
                    <a:solidFill>
                      <a:schemeClr val="bg1"/>
                    </a:solidFill>
                  </a:endParaRPr>
                </a:p>
              </p:txBody>
            </p:sp>
            <p:sp>
              <p:nvSpPr>
                <p:cNvPr id="459" name="Oval 25"/>
                <p:cNvSpPr>
                  <a:spLocks noChangeArrowheads="1"/>
                </p:cNvSpPr>
                <p:nvPr/>
              </p:nvSpPr>
              <p:spPr bwMode="auto">
                <a:xfrm>
                  <a:off x="5557028" y="7180975"/>
                  <a:ext cx="542925" cy="541338"/>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94" tIns="46598" rIns="93194" bIns="46598" numCol="1" anchor="t" anchorCtr="0" compatLnSpc="1">
                  <a:prstTxWarp prst="textNoShape">
                    <a:avLst/>
                  </a:prstTxWarp>
                </a:bodyPr>
                <a:lstStyle/>
                <a:p>
                  <a:pPr defTabSz="931702">
                    <a:defRPr/>
                  </a:pPr>
                  <a:endParaRPr lang="en-US" sz="1836" kern="0">
                    <a:solidFill>
                      <a:schemeClr val="bg1"/>
                    </a:solidFill>
                  </a:endParaRPr>
                </a:p>
              </p:txBody>
            </p:sp>
            <p:sp>
              <p:nvSpPr>
                <p:cNvPr id="460" name="Freeform 26"/>
                <p:cNvSpPr>
                  <a:spLocks noEditPoints="1"/>
                </p:cNvSpPr>
                <p:nvPr/>
              </p:nvSpPr>
              <p:spPr bwMode="auto">
                <a:xfrm>
                  <a:off x="6907992" y="7722310"/>
                  <a:ext cx="1458912" cy="1524002"/>
                </a:xfrm>
                <a:custGeom>
                  <a:avLst/>
                  <a:gdLst>
                    <a:gd name="T0" fmla="*/ 379 w 388"/>
                    <a:gd name="T1" fmla="*/ 137 h 405"/>
                    <a:gd name="T2" fmla="*/ 383 w 388"/>
                    <a:gd name="T3" fmla="*/ 118 h 405"/>
                    <a:gd name="T4" fmla="*/ 361 w 388"/>
                    <a:gd name="T5" fmla="*/ 81 h 405"/>
                    <a:gd name="T6" fmla="*/ 343 w 388"/>
                    <a:gd name="T7" fmla="*/ 74 h 405"/>
                    <a:gd name="T8" fmla="*/ 287 w 388"/>
                    <a:gd name="T9" fmla="*/ 94 h 405"/>
                    <a:gd name="T10" fmla="*/ 241 w 388"/>
                    <a:gd name="T11" fmla="*/ 68 h 405"/>
                    <a:gd name="T12" fmla="*/ 232 w 388"/>
                    <a:gd name="T13" fmla="*/ 12 h 405"/>
                    <a:gd name="T14" fmla="*/ 217 w 388"/>
                    <a:gd name="T15" fmla="*/ 0 h 405"/>
                    <a:gd name="T16" fmla="*/ 174 w 388"/>
                    <a:gd name="T17" fmla="*/ 0 h 405"/>
                    <a:gd name="T18" fmla="*/ 159 w 388"/>
                    <a:gd name="T19" fmla="*/ 12 h 405"/>
                    <a:gd name="T20" fmla="*/ 149 w 388"/>
                    <a:gd name="T21" fmla="*/ 68 h 405"/>
                    <a:gd name="T22" fmla="*/ 102 w 388"/>
                    <a:gd name="T23" fmla="*/ 95 h 405"/>
                    <a:gd name="T24" fmla="*/ 46 w 388"/>
                    <a:gd name="T25" fmla="*/ 74 h 405"/>
                    <a:gd name="T26" fmla="*/ 27 w 388"/>
                    <a:gd name="T27" fmla="*/ 81 h 405"/>
                    <a:gd name="T28" fmla="*/ 6 w 388"/>
                    <a:gd name="T29" fmla="*/ 118 h 405"/>
                    <a:gd name="T30" fmla="*/ 9 w 388"/>
                    <a:gd name="T31" fmla="*/ 137 h 405"/>
                    <a:gd name="T32" fmla="*/ 55 w 388"/>
                    <a:gd name="T33" fmla="*/ 175 h 405"/>
                    <a:gd name="T34" fmla="*/ 53 w 388"/>
                    <a:gd name="T35" fmla="*/ 202 h 405"/>
                    <a:gd name="T36" fmla="*/ 55 w 388"/>
                    <a:gd name="T37" fmla="*/ 227 h 405"/>
                    <a:gd name="T38" fmla="*/ 7 w 388"/>
                    <a:gd name="T39" fmla="*/ 266 h 405"/>
                    <a:gd name="T40" fmla="*/ 4 w 388"/>
                    <a:gd name="T41" fmla="*/ 285 h 405"/>
                    <a:gd name="T42" fmla="*/ 25 w 388"/>
                    <a:gd name="T43" fmla="*/ 322 h 405"/>
                    <a:gd name="T44" fmla="*/ 43 w 388"/>
                    <a:gd name="T45" fmla="*/ 329 h 405"/>
                    <a:gd name="T46" fmla="*/ 100 w 388"/>
                    <a:gd name="T47" fmla="*/ 308 h 405"/>
                    <a:gd name="T48" fmla="*/ 149 w 388"/>
                    <a:gd name="T49" fmla="*/ 337 h 405"/>
                    <a:gd name="T50" fmla="*/ 158 w 388"/>
                    <a:gd name="T51" fmla="*/ 392 h 405"/>
                    <a:gd name="T52" fmla="*/ 173 w 388"/>
                    <a:gd name="T53" fmla="*/ 405 h 405"/>
                    <a:gd name="T54" fmla="*/ 216 w 388"/>
                    <a:gd name="T55" fmla="*/ 405 h 405"/>
                    <a:gd name="T56" fmla="*/ 231 w 388"/>
                    <a:gd name="T57" fmla="*/ 392 h 405"/>
                    <a:gd name="T58" fmla="*/ 240 w 388"/>
                    <a:gd name="T59" fmla="*/ 337 h 405"/>
                    <a:gd name="T60" fmla="*/ 289 w 388"/>
                    <a:gd name="T61" fmla="*/ 309 h 405"/>
                    <a:gd name="T62" fmla="*/ 345 w 388"/>
                    <a:gd name="T63" fmla="*/ 329 h 405"/>
                    <a:gd name="T64" fmla="*/ 364 w 388"/>
                    <a:gd name="T65" fmla="*/ 322 h 405"/>
                    <a:gd name="T66" fmla="*/ 385 w 388"/>
                    <a:gd name="T67" fmla="*/ 285 h 405"/>
                    <a:gd name="T68" fmla="*/ 381 w 388"/>
                    <a:gd name="T69" fmla="*/ 266 h 405"/>
                    <a:gd name="T70" fmla="*/ 335 w 388"/>
                    <a:gd name="T71" fmla="*/ 228 h 405"/>
                    <a:gd name="T72" fmla="*/ 337 w 388"/>
                    <a:gd name="T73" fmla="*/ 202 h 405"/>
                    <a:gd name="T74" fmla="*/ 334 w 388"/>
                    <a:gd name="T75" fmla="*/ 174 h 405"/>
                    <a:gd name="T76" fmla="*/ 379 w 388"/>
                    <a:gd name="T77" fmla="*/ 137 h 405"/>
                    <a:gd name="T78" fmla="*/ 251 w 388"/>
                    <a:gd name="T79" fmla="*/ 202 h 405"/>
                    <a:gd name="T80" fmla="*/ 195 w 388"/>
                    <a:gd name="T81" fmla="*/ 259 h 405"/>
                    <a:gd name="T82" fmla="*/ 138 w 388"/>
                    <a:gd name="T83" fmla="*/ 202 h 405"/>
                    <a:gd name="T84" fmla="*/ 195 w 388"/>
                    <a:gd name="T85" fmla="*/ 145 h 405"/>
                    <a:gd name="T86" fmla="*/ 251 w 388"/>
                    <a:gd name="T87" fmla="*/ 20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8" h="405">
                      <a:moveTo>
                        <a:pt x="379" y="137"/>
                      </a:moveTo>
                      <a:cubicBezTo>
                        <a:pt x="385" y="133"/>
                        <a:pt x="386" y="124"/>
                        <a:pt x="383" y="118"/>
                      </a:cubicBezTo>
                      <a:cubicBezTo>
                        <a:pt x="361" y="81"/>
                        <a:pt x="361" y="81"/>
                        <a:pt x="361" y="81"/>
                      </a:cubicBezTo>
                      <a:cubicBezTo>
                        <a:pt x="357" y="74"/>
                        <a:pt x="350" y="72"/>
                        <a:pt x="343" y="74"/>
                      </a:cubicBezTo>
                      <a:cubicBezTo>
                        <a:pt x="287" y="94"/>
                        <a:pt x="287" y="94"/>
                        <a:pt x="287" y="94"/>
                      </a:cubicBezTo>
                      <a:cubicBezTo>
                        <a:pt x="274" y="83"/>
                        <a:pt x="258" y="74"/>
                        <a:pt x="241" y="68"/>
                      </a:cubicBezTo>
                      <a:cubicBezTo>
                        <a:pt x="232" y="12"/>
                        <a:pt x="232" y="12"/>
                        <a:pt x="232" y="12"/>
                      </a:cubicBezTo>
                      <a:cubicBezTo>
                        <a:pt x="231" y="5"/>
                        <a:pt x="224" y="0"/>
                        <a:pt x="217" y="0"/>
                      </a:cubicBezTo>
                      <a:cubicBezTo>
                        <a:pt x="174" y="0"/>
                        <a:pt x="174" y="0"/>
                        <a:pt x="174" y="0"/>
                      </a:cubicBezTo>
                      <a:cubicBezTo>
                        <a:pt x="166" y="0"/>
                        <a:pt x="160" y="5"/>
                        <a:pt x="159" y="12"/>
                      </a:cubicBezTo>
                      <a:cubicBezTo>
                        <a:pt x="149" y="68"/>
                        <a:pt x="149" y="68"/>
                        <a:pt x="149" y="68"/>
                      </a:cubicBezTo>
                      <a:cubicBezTo>
                        <a:pt x="132" y="74"/>
                        <a:pt x="116" y="83"/>
                        <a:pt x="102" y="95"/>
                      </a:cubicBezTo>
                      <a:cubicBezTo>
                        <a:pt x="46" y="74"/>
                        <a:pt x="46" y="74"/>
                        <a:pt x="46" y="74"/>
                      </a:cubicBezTo>
                      <a:cubicBezTo>
                        <a:pt x="39" y="72"/>
                        <a:pt x="31" y="74"/>
                        <a:pt x="27" y="81"/>
                      </a:cubicBezTo>
                      <a:cubicBezTo>
                        <a:pt x="6" y="118"/>
                        <a:pt x="6" y="118"/>
                        <a:pt x="6" y="118"/>
                      </a:cubicBezTo>
                      <a:cubicBezTo>
                        <a:pt x="2" y="124"/>
                        <a:pt x="3" y="133"/>
                        <a:pt x="9" y="137"/>
                      </a:cubicBezTo>
                      <a:cubicBezTo>
                        <a:pt x="55" y="175"/>
                        <a:pt x="55" y="175"/>
                        <a:pt x="55" y="175"/>
                      </a:cubicBezTo>
                      <a:cubicBezTo>
                        <a:pt x="54" y="184"/>
                        <a:pt x="53" y="193"/>
                        <a:pt x="53" y="202"/>
                      </a:cubicBezTo>
                      <a:cubicBezTo>
                        <a:pt x="53" y="211"/>
                        <a:pt x="53" y="219"/>
                        <a:pt x="55" y="227"/>
                      </a:cubicBezTo>
                      <a:cubicBezTo>
                        <a:pt x="7" y="266"/>
                        <a:pt x="7" y="266"/>
                        <a:pt x="7" y="266"/>
                      </a:cubicBezTo>
                      <a:cubicBezTo>
                        <a:pt x="2" y="270"/>
                        <a:pt x="0" y="278"/>
                        <a:pt x="4" y="285"/>
                      </a:cubicBezTo>
                      <a:cubicBezTo>
                        <a:pt x="25" y="322"/>
                        <a:pt x="25" y="322"/>
                        <a:pt x="25" y="322"/>
                      </a:cubicBezTo>
                      <a:cubicBezTo>
                        <a:pt x="28" y="329"/>
                        <a:pt x="36" y="332"/>
                        <a:pt x="43" y="329"/>
                      </a:cubicBezTo>
                      <a:cubicBezTo>
                        <a:pt x="100" y="308"/>
                        <a:pt x="100" y="308"/>
                        <a:pt x="100" y="308"/>
                      </a:cubicBezTo>
                      <a:cubicBezTo>
                        <a:pt x="114" y="321"/>
                        <a:pt x="131" y="330"/>
                        <a:pt x="149" y="337"/>
                      </a:cubicBezTo>
                      <a:cubicBezTo>
                        <a:pt x="158" y="392"/>
                        <a:pt x="158" y="392"/>
                        <a:pt x="158" y="392"/>
                      </a:cubicBezTo>
                      <a:cubicBezTo>
                        <a:pt x="159" y="399"/>
                        <a:pt x="165" y="405"/>
                        <a:pt x="173" y="405"/>
                      </a:cubicBezTo>
                      <a:cubicBezTo>
                        <a:pt x="216" y="405"/>
                        <a:pt x="216" y="405"/>
                        <a:pt x="216" y="405"/>
                      </a:cubicBezTo>
                      <a:cubicBezTo>
                        <a:pt x="223" y="405"/>
                        <a:pt x="229" y="399"/>
                        <a:pt x="231" y="392"/>
                      </a:cubicBezTo>
                      <a:cubicBezTo>
                        <a:pt x="240" y="337"/>
                        <a:pt x="240" y="337"/>
                        <a:pt x="240" y="337"/>
                      </a:cubicBezTo>
                      <a:cubicBezTo>
                        <a:pt x="258" y="331"/>
                        <a:pt x="275" y="321"/>
                        <a:pt x="289" y="309"/>
                      </a:cubicBezTo>
                      <a:cubicBezTo>
                        <a:pt x="345" y="329"/>
                        <a:pt x="345" y="329"/>
                        <a:pt x="345" y="329"/>
                      </a:cubicBezTo>
                      <a:cubicBezTo>
                        <a:pt x="352" y="332"/>
                        <a:pt x="360" y="329"/>
                        <a:pt x="364" y="322"/>
                      </a:cubicBezTo>
                      <a:cubicBezTo>
                        <a:pt x="385" y="285"/>
                        <a:pt x="385" y="285"/>
                        <a:pt x="385" y="285"/>
                      </a:cubicBezTo>
                      <a:cubicBezTo>
                        <a:pt x="388" y="278"/>
                        <a:pt x="387" y="270"/>
                        <a:pt x="381" y="266"/>
                      </a:cubicBezTo>
                      <a:cubicBezTo>
                        <a:pt x="335" y="228"/>
                        <a:pt x="335" y="228"/>
                        <a:pt x="335" y="228"/>
                      </a:cubicBezTo>
                      <a:cubicBezTo>
                        <a:pt x="336" y="220"/>
                        <a:pt x="337" y="211"/>
                        <a:pt x="337" y="202"/>
                      </a:cubicBezTo>
                      <a:cubicBezTo>
                        <a:pt x="337" y="193"/>
                        <a:pt x="336" y="183"/>
                        <a:pt x="334" y="174"/>
                      </a:cubicBezTo>
                      <a:lnTo>
                        <a:pt x="379" y="137"/>
                      </a:lnTo>
                      <a:close/>
                      <a:moveTo>
                        <a:pt x="251" y="202"/>
                      </a:moveTo>
                      <a:cubicBezTo>
                        <a:pt x="251" y="233"/>
                        <a:pt x="226" y="259"/>
                        <a:pt x="195" y="259"/>
                      </a:cubicBezTo>
                      <a:cubicBezTo>
                        <a:pt x="163" y="259"/>
                        <a:pt x="138" y="233"/>
                        <a:pt x="138" y="202"/>
                      </a:cubicBezTo>
                      <a:cubicBezTo>
                        <a:pt x="138" y="171"/>
                        <a:pt x="163" y="145"/>
                        <a:pt x="195" y="145"/>
                      </a:cubicBezTo>
                      <a:cubicBezTo>
                        <a:pt x="226" y="145"/>
                        <a:pt x="251" y="171"/>
                        <a:pt x="251" y="202"/>
                      </a:cubicBez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94" tIns="46598" rIns="93194" bIns="46598" numCol="1" anchor="t" anchorCtr="0" compatLnSpc="1">
                  <a:prstTxWarp prst="textNoShape">
                    <a:avLst/>
                  </a:prstTxWarp>
                </a:bodyPr>
                <a:lstStyle/>
                <a:p>
                  <a:pPr defTabSz="931702">
                    <a:defRPr/>
                  </a:pPr>
                  <a:endParaRPr lang="en-US" sz="1836" kern="0">
                    <a:solidFill>
                      <a:schemeClr val="bg1"/>
                    </a:solidFill>
                  </a:endParaRPr>
                </a:p>
              </p:txBody>
            </p:sp>
          </p:grpSp>
        </p:grpSp>
        <p:grpSp>
          <p:nvGrpSpPr>
            <p:cNvPr id="447" name="Group 446"/>
            <p:cNvGrpSpPr/>
            <p:nvPr/>
          </p:nvGrpSpPr>
          <p:grpSpPr>
            <a:xfrm>
              <a:off x="9103534" y="5795401"/>
              <a:ext cx="883181" cy="245137"/>
              <a:chOff x="838857" y="5499255"/>
              <a:chExt cx="2196444" cy="245311"/>
            </a:xfrm>
          </p:grpSpPr>
          <p:sp>
            <p:nvSpPr>
              <p:cNvPr id="453" name="Rectangle 452"/>
              <p:cNvSpPr/>
              <p:nvPr/>
            </p:nvSpPr>
            <p:spPr bwMode="auto">
              <a:xfrm>
                <a:off x="1487877" y="5499256"/>
                <a:ext cx="1547424" cy="245310"/>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388" tIns="149111" rIns="91388" bIns="149111" numCol="1" spcCol="0" rtlCol="0" fromWordArt="0" anchor="ctr" anchorCtr="0" forceAA="0" compatLnSpc="1">
                <a:prstTxWarp prst="textNoShape">
                  <a:avLst/>
                </a:prstTxWarp>
                <a:noAutofit/>
              </a:bodyPr>
              <a:lstStyle/>
              <a:p>
                <a:pPr defTabSz="950116" fontAlgn="base">
                  <a:lnSpc>
                    <a:spcPct val="90000"/>
                  </a:lnSpc>
                  <a:spcBef>
                    <a:spcPct val="0"/>
                  </a:spcBef>
                  <a:spcAft>
                    <a:spcPct val="0"/>
                  </a:spcAft>
                  <a:defRPr/>
                </a:pPr>
                <a:r>
                  <a:rPr lang="en-US" sz="1246" kern="0" dirty="0">
                    <a:gradFill>
                      <a:gsLst>
                        <a:gs pos="0">
                          <a:srgbClr val="FFFFFF"/>
                        </a:gs>
                        <a:gs pos="100000">
                          <a:srgbClr val="FFFFFF"/>
                        </a:gs>
                      </a:gsLst>
                      <a:lin ang="5400000" scaled="0"/>
                    </a:gradFill>
                    <a:ea typeface="Segoe UI" pitchFamily="34" charset="0"/>
                    <a:cs typeface="Segoe UI" pitchFamily="34" charset="0"/>
                  </a:rPr>
                  <a:t>Kernel</a:t>
                </a:r>
              </a:p>
            </p:txBody>
          </p:sp>
          <p:sp>
            <p:nvSpPr>
              <p:cNvPr id="454" name="Rectangle 453"/>
              <p:cNvSpPr/>
              <p:nvPr/>
            </p:nvSpPr>
            <p:spPr bwMode="auto">
              <a:xfrm>
                <a:off x="838857" y="5499255"/>
                <a:ext cx="649020" cy="245311"/>
              </a:xfrm>
              <a:prstGeom prst="rect">
                <a:avLst/>
              </a:pr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388" tIns="149111" rIns="186388" bIns="149111" numCol="1" spcCol="0" rtlCol="0" fromWordArt="0" anchor="ctr" anchorCtr="0" forceAA="0" compatLnSpc="1">
                <a:prstTxWarp prst="textNoShape">
                  <a:avLst/>
                </a:prstTxWarp>
                <a:noAutofit/>
              </a:bodyPr>
              <a:lstStyle/>
              <a:p>
                <a:pPr defTabSz="950116" fontAlgn="base">
                  <a:lnSpc>
                    <a:spcPct val="90000"/>
                  </a:lnSpc>
                  <a:spcBef>
                    <a:spcPct val="0"/>
                  </a:spcBef>
                  <a:spcAft>
                    <a:spcPct val="0"/>
                  </a:spcAft>
                  <a:defRPr/>
                </a:pPr>
                <a:endParaRPr lang="en-US" sz="1632" kern="0" dirty="0">
                  <a:gradFill>
                    <a:gsLst>
                      <a:gs pos="0">
                        <a:srgbClr val="FFFFFF"/>
                      </a:gs>
                      <a:gs pos="100000">
                        <a:srgbClr val="FFFFFF"/>
                      </a:gs>
                    </a:gsLst>
                    <a:lin ang="5400000" scaled="0"/>
                  </a:gradFill>
                  <a:ea typeface="Segoe UI" pitchFamily="34" charset="0"/>
                  <a:cs typeface="Segoe UI" pitchFamily="34" charset="0"/>
                </a:endParaRPr>
              </a:p>
            </p:txBody>
          </p:sp>
        </p:grpSp>
        <p:sp>
          <p:nvSpPr>
            <p:cNvPr id="448" name="Rectangle 447"/>
            <p:cNvSpPr/>
            <p:nvPr/>
          </p:nvSpPr>
          <p:spPr>
            <a:xfrm>
              <a:off x="9053600" y="4800019"/>
              <a:ext cx="983050" cy="1294849"/>
            </a:xfrm>
            <a:prstGeom prst="rect">
              <a:avLst/>
            </a:prstGeom>
            <a:noFill/>
            <a:ln w="19050">
              <a:solidFill>
                <a:srgbClr val="00BCF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grpSp>
          <p:nvGrpSpPr>
            <p:cNvPr id="462" name="Group 461"/>
            <p:cNvGrpSpPr/>
            <p:nvPr/>
          </p:nvGrpSpPr>
          <p:grpSpPr>
            <a:xfrm>
              <a:off x="10189443" y="4862296"/>
              <a:ext cx="861496" cy="835381"/>
              <a:chOff x="5273607" y="4636642"/>
              <a:chExt cx="862108" cy="835973"/>
            </a:xfrm>
            <a:solidFill>
              <a:srgbClr val="107C10"/>
            </a:solidFill>
          </p:grpSpPr>
          <p:sp>
            <p:nvSpPr>
              <p:cNvPr id="471" name="TextBox 470"/>
              <p:cNvSpPr txBox="1"/>
              <p:nvPr/>
            </p:nvSpPr>
            <p:spPr>
              <a:xfrm>
                <a:off x="5273607" y="4636642"/>
                <a:ext cx="862105" cy="182988"/>
              </a:xfrm>
              <a:prstGeom prst="rect">
                <a:avLst/>
              </a:prstGeom>
              <a:solidFill>
                <a:srgbClr val="00BCF2"/>
              </a:solidFill>
              <a:ln w="19050">
                <a:solidFill>
                  <a:srgbClr val="333333"/>
                </a:solidFill>
                <a:miter lim="800000"/>
              </a:ln>
            </p:spPr>
            <p:txBody>
              <a:bodyPr wrap="square" lIns="46598" tIns="46598" rIns="46598" bIns="46598" rtlCol="0" anchor="ctr">
                <a:noAutofit/>
              </a:bodyPr>
              <a:lstStyle/>
              <a:p>
                <a:pPr algn="ctr" defTabSz="931702">
                  <a:lnSpc>
                    <a:spcPct val="90000"/>
                  </a:lnSpc>
                  <a:spcAft>
                    <a:spcPts val="612"/>
                  </a:spcAft>
                  <a:defRPr/>
                </a:pPr>
                <a:r>
                  <a:rPr lang="en-US" sz="816" b="1" kern="0" dirty="0">
                    <a:solidFill>
                      <a:schemeClr val="bg1"/>
                    </a:solidFill>
                  </a:rPr>
                  <a:t>Container</a:t>
                </a:r>
              </a:p>
            </p:txBody>
          </p:sp>
          <p:sp>
            <p:nvSpPr>
              <p:cNvPr id="472" name="Rectangle 471"/>
              <p:cNvSpPr/>
              <p:nvPr/>
            </p:nvSpPr>
            <p:spPr bwMode="auto">
              <a:xfrm>
                <a:off x="5273610" y="4819630"/>
                <a:ext cx="862105" cy="652985"/>
              </a:xfrm>
              <a:prstGeom prst="rect">
                <a:avLst/>
              </a:prstGeom>
              <a:noFill/>
              <a:ln w="19050">
                <a:solidFill>
                  <a:srgbClr val="333333"/>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388" tIns="149111" rIns="186388" bIns="149111" numCol="1" spcCol="0" rtlCol="0" fromWordArt="0" anchor="ctr" anchorCtr="0" forceAA="0" compatLnSpc="1">
                <a:prstTxWarp prst="textNoShape">
                  <a:avLst/>
                </a:prstTxWarp>
                <a:noAutofit/>
              </a:bodyPr>
              <a:lstStyle/>
              <a:p>
                <a:pPr defTabSz="950116" fontAlgn="base">
                  <a:lnSpc>
                    <a:spcPct val="90000"/>
                  </a:lnSpc>
                  <a:spcBef>
                    <a:spcPct val="0"/>
                  </a:spcBef>
                  <a:spcAft>
                    <a:spcPct val="0"/>
                  </a:spcAft>
                  <a:defRPr/>
                </a:pPr>
                <a:endParaRPr lang="en-US" sz="1632" kern="0" dirty="0">
                  <a:solidFill>
                    <a:schemeClr val="bg1"/>
                  </a:solidFill>
                  <a:ea typeface="Segoe UI" pitchFamily="34" charset="0"/>
                  <a:cs typeface="Segoe UI" pitchFamily="34" charset="0"/>
                </a:endParaRPr>
              </a:p>
            </p:txBody>
          </p:sp>
          <p:grpSp>
            <p:nvGrpSpPr>
              <p:cNvPr id="473" name="Group 472"/>
              <p:cNvGrpSpPr/>
              <p:nvPr/>
            </p:nvGrpSpPr>
            <p:grpSpPr>
              <a:xfrm>
                <a:off x="5478283" y="4972052"/>
                <a:ext cx="462040" cy="372963"/>
                <a:chOff x="4406091" y="6049096"/>
                <a:chExt cx="3960813" cy="3197216"/>
              </a:xfrm>
              <a:grpFill/>
            </p:grpSpPr>
            <p:sp>
              <p:nvSpPr>
                <p:cNvPr id="474" name="Freeform 24"/>
                <p:cNvSpPr>
                  <a:spLocks noEditPoints="1"/>
                </p:cNvSpPr>
                <p:nvPr/>
              </p:nvSpPr>
              <p:spPr bwMode="auto">
                <a:xfrm>
                  <a:off x="4406091" y="6049096"/>
                  <a:ext cx="2847974" cy="2813052"/>
                </a:xfrm>
                <a:custGeom>
                  <a:avLst/>
                  <a:gdLst>
                    <a:gd name="T0" fmla="*/ 744 w 757"/>
                    <a:gd name="T1" fmla="*/ 466 h 748"/>
                    <a:gd name="T2" fmla="*/ 755 w 757"/>
                    <a:gd name="T3" fmla="*/ 399 h 748"/>
                    <a:gd name="T4" fmla="*/ 739 w 757"/>
                    <a:gd name="T5" fmla="*/ 373 h 748"/>
                    <a:gd name="T6" fmla="*/ 644 w 757"/>
                    <a:gd name="T7" fmla="*/ 341 h 748"/>
                    <a:gd name="T8" fmla="*/ 638 w 757"/>
                    <a:gd name="T9" fmla="*/ 309 h 748"/>
                    <a:gd name="T10" fmla="*/ 716 w 757"/>
                    <a:gd name="T11" fmla="*/ 245 h 748"/>
                    <a:gd name="T12" fmla="*/ 721 w 757"/>
                    <a:gd name="T13" fmla="*/ 215 h 748"/>
                    <a:gd name="T14" fmla="*/ 687 w 757"/>
                    <a:gd name="T15" fmla="*/ 157 h 748"/>
                    <a:gd name="T16" fmla="*/ 658 w 757"/>
                    <a:gd name="T17" fmla="*/ 146 h 748"/>
                    <a:gd name="T18" fmla="*/ 565 w 757"/>
                    <a:gd name="T19" fmla="*/ 181 h 748"/>
                    <a:gd name="T20" fmla="*/ 536 w 757"/>
                    <a:gd name="T21" fmla="*/ 157 h 748"/>
                    <a:gd name="T22" fmla="*/ 556 w 757"/>
                    <a:gd name="T23" fmla="*/ 55 h 748"/>
                    <a:gd name="T24" fmla="*/ 541 w 757"/>
                    <a:gd name="T25" fmla="*/ 28 h 748"/>
                    <a:gd name="T26" fmla="*/ 477 w 757"/>
                    <a:gd name="T27" fmla="*/ 5 h 748"/>
                    <a:gd name="T28" fmla="*/ 449 w 757"/>
                    <a:gd name="T29" fmla="*/ 15 h 748"/>
                    <a:gd name="T30" fmla="*/ 397 w 757"/>
                    <a:gd name="T31" fmla="*/ 106 h 748"/>
                    <a:gd name="T32" fmla="*/ 378 w 757"/>
                    <a:gd name="T33" fmla="*/ 105 h 748"/>
                    <a:gd name="T34" fmla="*/ 362 w 757"/>
                    <a:gd name="T35" fmla="*/ 106 h 748"/>
                    <a:gd name="T36" fmla="*/ 311 w 757"/>
                    <a:gd name="T37" fmla="*/ 15 h 748"/>
                    <a:gd name="T38" fmla="*/ 282 w 757"/>
                    <a:gd name="T39" fmla="*/ 4 h 748"/>
                    <a:gd name="T40" fmla="*/ 218 w 757"/>
                    <a:gd name="T41" fmla="*/ 27 h 748"/>
                    <a:gd name="T42" fmla="*/ 203 w 757"/>
                    <a:gd name="T43" fmla="*/ 54 h 748"/>
                    <a:gd name="T44" fmla="*/ 222 w 757"/>
                    <a:gd name="T45" fmla="*/ 156 h 748"/>
                    <a:gd name="T46" fmla="*/ 192 w 757"/>
                    <a:gd name="T47" fmla="*/ 181 h 748"/>
                    <a:gd name="T48" fmla="*/ 103 w 757"/>
                    <a:gd name="T49" fmla="*/ 145 h 748"/>
                    <a:gd name="T50" fmla="*/ 74 w 757"/>
                    <a:gd name="T51" fmla="*/ 155 h 748"/>
                    <a:gd name="T52" fmla="*/ 39 w 757"/>
                    <a:gd name="T53" fmla="*/ 213 h 748"/>
                    <a:gd name="T54" fmla="*/ 44 w 757"/>
                    <a:gd name="T55" fmla="*/ 243 h 748"/>
                    <a:gd name="T56" fmla="*/ 119 w 757"/>
                    <a:gd name="T57" fmla="*/ 307 h 748"/>
                    <a:gd name="T58" fmla="*/ 113 w 757"/>
                    <a:gd name="T59" fmla="*/ 341 h 748"/>
                    <a:gd name="T60" fmla="*/ 17 w 757"/>
                    <a:gd name="T61" fmla="*/ 373 h 748"/>
                    <a:gd name="T62" fmla="*/ 2 w 757"/>
                    <a:gd name="T63" fmla="*/ 400 h 748"/>
                    <a:gd name="T64" fmla="*/ 13 w 757"/>
                    <a:gd name="T65" fmla="*/ 466 h 748"/>
                    <a:gd name="T66" fmla="*/ 37 w 757"/>
                    <a:gd name="T67" fmla="*/ 486 h 748"/>
                    <a:gd name="T68" fmla="*/ 136 w 757"/>
                    <a:gd name="T69" fmla="*/ 486 h 748"/>
                    <a:gd name="T70" fmla="*/ 154 w 757"/>
                    <a:gd name="T71" fmla="*/ 519 h 748"/>
                    <a:gd name="T72" fmla="*/ 102 w 757"/>
                    <a:gd name="T73" fmla="*/ 604 h 748"/>
                    <a:gd name="T74" fmla="*/ 107 w 757"/>
                    <a:gd name="T75" fmla="*/ 634 h 748"/>
                    <a:gd name="T76" fmla="*/ 158 w 757"/>
                    <a:gd name="T77" fmla="*/ 678 h 748"/>
                    <a:gd name="T78" fmla="*/ 189 w 757"/>
                    <a:gd name="T79" fmla="*/ 679 h 748"/>
                    <a:gd name="T80" fmla="*/ 265 w 757"/>
                    <a:gd name="T81" fmla="*/ 615 h 748"/>
                    <a:gd name="T82" fmla="*/ 303 w 757"/>
                    <a:gd name="T83" fmla="*/ 629 h 748"/>
                    <a:gd name="T84" fmla="*/ 318 w 757"/>
                    <a:gd name="T85" fmla="*/ 729 h 748"/>
                    <a:gd name="T86" fmla="*/ 342 w 757"/>
                    <a:gd name="T87" fmla="*/ 748 h 748"/>
                    <a:gd name="T88" fmla="*/ 409 w 757"/>
                    <a:gd name="T89" fmla="*/ 748 h 748"/>
                    <a:gd name="T90" fmla="*/ 433 w 757"/>
                    <a:gd name="T91" fmla="*/ 729 h 748"/>
                    <a:gd name="T92" fmla="*/ 450 w 757"/>
                    <a:gd name="T93" fmla="*/ 631 h 748"/>
                    <a:gd name="T94" fmla="*/ 489 w 757"/>
                    <a:gd name="T95" fmla="*/ 617 h 748"/>
                    <a:gd name="T96" fmla="*/ 562 w 757"/>
                    <a:gd name="T97" fmla="*/ 680 h 748"/>
                    <a:gd name="T98" fmla="*/ 592 w 757"/>
                    <a:gd name="T99" fmla="*/ 680 h 748"/>
                    <a:gd name="T100" fmla="*/ 644 w 757"/>
                    <a:gd name="T101" fmla="*/ 636 h 748"/>
                    <a:gd name="T102" fmla="*/ 649 w 757"/>
                    <a:gd name="T103" fmla="*/ 606 h 748"/>
                    <a:gd name="T104" fmla="*/ 600 w 757"/>
                    <a:gd name="T105" fmla="*/ 522 h 748"/>
                    <a:gd name="T106" fmla="*/ 621 w 757"/>
                    <a:gd name="T107" fmla="*/ 486 h 748"/>
                    <a:gd name="T108" fmla="*/ 721 w 757"/>
                    <a:gd name="T109" fmla="*/ 486 h 748"/>
                    <a:gd name="T110" fmla="*/ 744 w 757"/>
                    <a:gd name="T111" fmla="*/ 466 h 748"/>
                    <a:gd name="T112" fmla="*/ 528 w 757"/>
                    <a:gd name="T113" fmla="*/ 373 h 748"/>
                    <a:gd name="T114" fmla="*/ 378 w 757"/>
                    <a:gd name="T115" fmla="*/ 522 h 748"/>
                    <a:gd name="T116" fmla="*/ 229 w 757"/>
                    <a:gd name="T117" fmla="*/ 373 h 748"/>
                    <a:gd name="T118" fmla="*/ 378 w 757"/>
                    <a:gd name="T119" fmla="*/ 223 h 748"/>
                    <a:gd name="T120" fmla="*/ 528 w 757"/>
                    <a:gd name="T121" fmla="*/ 373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7" h="748">
                      <a:moveTo>
                        <a:pt x="744" y="466"/>
                      </a:moveTo>
                      <a:cubicBezTo>
                        <a:pt x="755" y="399"/>
                        <a:pt x="755" y="399"/>
                        <a:pt x="755" y="399"/>
                      </a:cubicBezTo>
                      <a:cubicBezTo>
                        <a:pt x="757" y="388"/>
                        <a:pt x="750" y="377"/>
                        <a:pt x="739" y="373"/>
                      </a:cubicBezTo>
                      <a:cubicBezTo>
                        <a:pt x="644" y="341"/>
                        <a:pt x="644" y="341"/>
                        <a:pt x="644" y="341"/>
                      </a:cubicBezTo>
                      <a:cubicBezTo>
                        <a:pt x="643" y="330"/>
                        <a:pt x="641" y="319"/>
                        <a:pt x="638" y="309"/>
                      </a:cubicBezTo>
                      <a:cubicBezTo>
                        <a:pt x="716" y="245"/>
                        <a:pt x="716" y="245"/>
                        <a:pt x="716" y="245"/>
                      </a:cubicBezTo>
                      <a:cubicBezTo>
                        <a:pt x="725" y="238"/>
                        <a:pt x="727" y="225"/>
                        <a:pt x="721" y="215"/>
                      </a:cubicBezTo>
                      <a:cubicBezTo>
                        <a:pt x="687" y="157"/>
                        <a:pt x="687" y="157"/>
                        <a:pt x="687" y="157"/>
                      </a:cubicBezTo>
                      <a:cubicBezTo>
                        <a:pt x="681" y="147"/>
                        <a:pt x="669" y="142"/>
                        <a:pt x="658" y="146"/>
                      </a:cubicBezTo>
                      <a:cubicBezTo>
                        <a:pt x="565" y="181"/>
                        <a:pt x="565" y="181"/>
                        <a:pt x="565" y="181"/>
                      </a:cubicBezTo>
                      <a:cubicBezTo>
                        <a:pt x="556" y="172"/>
                        <a:pt x="547" y="164"/>
                        <a:pt x="536" y="157"/>
                      </a:cubicBezTo>
                      <a:cubicBezTo>
                        <a:pt x="556" y="55"/>
                        <a:pt x="556" y="55"/>
                        <a:pt x="556" y="55"/>
                      </a:cubicBezTo>
                      <a:cubicBezTo>
                        <a:pt x="558" y="43"/>
                        <a:pt x="552" y="32"/>
                        <a:pt x="541" y="28"/>
                      </a:cubicBezTo>
                      <a:cubicBezTo>
                        <a:pt x="477" y="5"/>
                        <a:pt x="477" y="5"/>
                        <a:pt x="477" y="5"/>
                      </a:cubicBezTo>
                      <a:cubicBezTo>
                        <a:pt x="467" y="1"/>
                        <a:pt x="455" y="5"/>
                        <a:pt x="449" y="15"/>
                      </a:cubicBezTo>
                      <a:cubicBezTo>
                        <a:pt x="397" y="106"/>
                        <a:pt x="397" y="106"/>
                        <a:pt x="397" y="106"/>
                      </a:cubicBezTo>
                      <a:cubicBezTo>
                        <a:pt x="391" y="105"/>
                        <a:pt x="385" y="105"/>
                        <a:pt x="378" y="105"/>
                      </a:cubicBezTo>
                      <a:cubicBezTo>
                        <a:pt x="373" y="105"/>
                        <a:pt x="367" y="105"/>
                        <a:pt x="362" y="106"/>
                      </a:cubicBezTo>
                      <a:cubicBezTo>
                        <a:pt x="311" y="15"/>
                        <a:pt x="311" y="15"/>
                        <a:pt x="311" y="15"/>
                      </a:cubicBezTo>
                      <a:cubicBezTo>
                        <a:pt x="305" y="4"/>
                        <a:pt x="293" y="0"/>
                        <a:pt x="282" y="4"/>
                      </a:cubicBezTo>
                      <a:cubicBezTo>
                        <a:pt x="218" y="27"/>
                        <a:pt x="218" y="27"/>
                        <a:pt x="218" y="27"/>
                      </a:cubicBezTo>
                      <a:cubicBezTo>
                        <a:pt x="208" y="31"/>
                        <a:pt x="201" y="42"/>
                        <a:pt x="203" y="54"/>
                      </a:cubicBezTo>
                      <a:cubicBezTo>
                        <a:pt x="222" y="156"/>
                        <a:pt x="222" y="156"/>
                        <a:pt x="222" y="156"/>
                      </a:cubicBezTo>
                      <a:cubicBezTo>
                        <a:pt x="211" y="163"/>
                        <a:pt x="201" y="172"/>
                        <a:pt x="192" y="181"/>
                      </a:cubicBezTo>
                      <a:cubicBezTo>
                        <a:pt x="103" y="145"/>
                        <a:pt x="103" y="145"/>
                        <a:pt x="103" y="145"/>
                      </a:cubicBezTo>
                      <a:cubicBezTo>
                        <a:pt x="92" y="141"/>
                        <a:pt x="80" y="145"/>
                        <a:pt x="74" y="155"/>
                      </a:cubicBezTo>
                      <a:cubicBezTo>
                        <a:pt x="39" y="213"/>
                        <a:pt x="39" y="213"/>
                        <a:pt x="39" y="213"/>
                      </a:cubicBezTo>
                      <a:cubicBezTo>
                        <a:pt x="33" y="223"/>
                        <a:pt x="35" y="235"/>
                        <a:pt x="44" y="243"/>
                      </a:cubicBezTo>
                      <a:cubicBezTo>
                        <a:pt x="119" y="307"/>
                        <a:pt x="119" y="307"/>
                        <a:pt x="119" y="307"/>
                      </a:cubicBezTo>
                      <a:cubicBezTo>
                        <a:pt x="116" y="318"/>
                        <a:pt x="114" y="329"/>
                        <a:pt x="113" y="341"/>
                      </a:cubicBezTo>
                      <a:cubicBezTo>
                        <a:pt x="17" y="373"/>
                        <a:pt x="17" y="373"/>
                        <a:pt x="17" y="373"/>
                      </a:cubicBezTo>
                      <a:cubicBezTo>
                        <a:pt x="6" y="377"/>
                        <a:pt x="0" y="388"/>
                        <a:pt x="2" y="400"/>
                      </a:cubicBezTo>
                      <a:cubicBezTo>
                        <a:pt x="13" y="466"/>
                        <a:pt x="13" y="466"/>
                        <a:pt x="13" y="466"/>
                      </a:cubicBezTo>
                      <a:cubicBezTo>
                        <a:pt x="15" y="478"/>
                        <a:pt x="25" y="486"/>
                        <a:pt x="37" y="486"/>
                      </a:cubicBezTo>
                      <a:cubicBezTo>
                        <a:pt x="136" y="486"/>
                        <a:pt x="136" y="486"/>
                        <a:pt x="136" y="486"/>
                      </a:cubicBezTo>
                      <a:cubicBezTo>
                        <a:pt x="141" y="498"/>
                        <a:pt x="147" y="509"/>
                        <a:pt x="154" y="519"/>
                      </a:cubicBezTo>
                      <a:cubicBezTo>
                        <a:pt x="102" y="604"/>
                        <a:pt x="102" y="604"/>
                        <a:pt x="102" y="604"/>
                      </a:cubicBezTo>
                      <a:cubicBezTo>
                        <a:pt x="96" y="614"/>
                        <a:pt x="98" y="627"/>
                        <a:pt x="107" y="634"/>
                      </a:cubicBezTo>
                      <a:cubicBezTo>
                        <a:pt x="158" y="678"/>
                        <a:pt x="158" y="678"/>
                        <a:pt x="158" y="678"/>
                      </a:cubicBezTo>
                      <a:cubicBezTo>
                        <a:pt x="167" y="686"/>
                        <a:pt x="180" y="686"/>
                        <a:pt x="189" y="679"/>
                      </a:cubicBezTo>
                      <a:cubicBezTo>
                        <a:pt x="265" y="615"/>
                        <a:pt x="265" y="615"/>
                        <a:pt x="265" y="615"/>
                      </a:cubicBezTo>
                      <a:cubicBezTo>
                        <a:pt x="277" y="621"/>
                        <a:pt x="290" y="626"/>
                        <a:pt x="303" y="629"/>
                      </a:cubicBezTo>
                      <a:cubicBezTo>
                        <a:pt x="318" y="729"/>
                        <a:pt x="318" y="729"/>
                        <a:pt x="318" y="729"/>
                      </a:cubicBezTo>
                      <a:cubicBezTo>
                        <a:pt x="320" y="740"/>
                        <a:pt x="330" y="748"/>
                        <a:pt x="342" y="748"/>
                      </a:cubicBezTo>
                      <a:cubicBezTo>
                        <a:pt x="409" y="748"/>
                        <a:pt x="409" y="748"/>
                        <a:pt x="409" y="748"/>
                      </a:cubicBezTo>
                      <a:cubicBezTo>
                        <a:pt x="421" y="748"/>
                        <a:pt x="431" y="740"/>
                        <a:pt x="433" y="729"/>
                      </a:cubicBezTo>
                      <a:cubicBezTo>
                        <a:pt x="450" y="631"/>
                        <a:pt x="450" y="631"/>
                        <a:pt x="450" y="631"/>
                      </a:cubicBezTo>
                      <a:cubicBezTo>
                        <a:pt x="463" y="627"/>
                        <a:pt x="476" y="622"/>
                        <a:pt x="489" y="617"/>
                      </a:cubicBezTo>
                      <a:cubicBezTo>
                        <a:pt x="562" y="680"/>
                        <a:pt x="562" y="680"/>
                        <a:pt x="562" y="680"/>
                      </a:cubicBezTo>
                      <a:cubicBezTo>
                        <a:pt x="570" y="687"/>
                        <a:pt x="583" y="687"/>
                        <a:pt x="592" y="680"/>
                      </a:cubicBezTo>
                      <a:cubicBezTo>
                        <a:pt x="644" y="636"/>
                        <a:pt x="644" y="636"/>
                        <a:pt x="644" y="636"/>
                      </a:cubicBezTo>
                      <a:cubicBezTo>
                        <a:pt x="653" y="629"/>
                        <a:pt x="655" y="616"/>
                        <a:pt x="649" y="606"/>
                      </a:cubicBezTo>
                      <a:cubicBezTo>
                        <a:pt x="600" y="522"/>
                        <a:pt x="600" y="522"/>
                        <a:pt x="600" y="522"/>
                      </a:cubicBezTo>
                      <a:cubicBezTo>
                        <a:pt x="608" y="511"/>
                        <a:pt x="615" y="499"/>
                        <a:pt x="621" y="486"/>
                      </a:cubicBezTo>
                      <a:cubicBezTo>
                        <a:pt x="721" y="486"/>
                        <a:pt x="721" y="486"/>
                        <a:pt x="721" y="486"/>
                      </a:cubicBezTo>
                      <a:cubicBezTo>
                        <a:pt x="732" y="486"/>
                        <a:pt x="742" y="478"/>
                        <a:pt x="744" y="466"/>
                      </a:cubicBezTo>
                      <a:close/>
                      <a:moveTo>
                        <a:pt x="528" y="373"/>
                      </a:moveTo>
                      <a:cubicBezTo>
                        <a:pt x="528" y="455"/>
                        <a:pt x="461" y="522"/>
                        <a:pt x="378" y="522"/>
                      </a:cubicBezTo>
                      <a:cubicBezTo>
                        <a:pt x="296" y="522"/>
                        <a:pt x="229" y="455"/>
                        <a:pt x="229" y="373"/>
                      </a:cubicBezTo>
                      <a:cubicBezTo>
                        <a:pt x="229" y="290"/>
                        <a:pt x="296" y="223"/>
                        <a:pt x="378" y="223"/>
                      </a:cubicBezTo>
                      <a:cubicBezTo>
                        <a:pt x="461" y="223"/>
                        <a:pt x="528" y="290"/>
                        <a:pt x="528" y="373"/>
                      </a:cubicBez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94" tIns="46598" rIns="93194" bIns="46598" numCol="1" anchor="t" anchorCtr="0" compatLnSpc="1">
                  <a:prstTxWarp prst="textNoShape">
                    <a:avLst/>
                  </a:prstTxWarp>
                </a:bodyPr>
                <a:lstStyle/>
                <a:p>
                  <a:pPr defTabSz="931702">
                    <a:defRPr/>
                  </a:pPr>
                  <a:endParaRPr lang="en-US" sz="1836" kern="0">
                    <a:solidFill>
                      <a:schemeClr val="bg1"/>
                    </a:solidFill>
                  </a:endParaRPr>
                </a:p>
              </p:txBody>
            </p:sp>
            <p:sp>
              <p:nvSpPr>
                <p:cNvPr id="475" name="Oval 25"/>
                <p:cNvSpPr>
                  <a:spLocks noChangeArrowheads="1"/>
                </p:cNvSpPr>
                <p:nvPr/>
              </p:nvSpPr>
              <p:spPr bwMode="auto">
                <a:xfrm>
                  <a:off x="5557028" y="7180975"/>
                  <a:ext cx="542925" cy="541338"/>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94" tIns="46598" rIns="93194" bIns="46598" numCol="1" anchor="t" anchorCtr="0" compatLnSpc="1">
                  <a:prstTxWarp prst="textNoShape">
                    <a:avLst/>
                  </a:prstTxWarp>
                </a:bodyPr>
                <a:lstStyle/>
                <a:p>
                  <a:pPr defTabSz="931702">
                    <a:defRPr/>
                  </a:pPr>
                  <a:endParaRPr lang="en-US" sz="1836" kern="0">
                    <a:solidFill>
                      <a:schemeClr val="bg1"/>
                    </a:solidFill>
                  </a:endParaRPr>
                </a:p>
              </p:txBody>
            </p:sp>
            <p:sp>
              <p:nvSpPr>
                <p:cNvPr id="476" name="Freeform 26"/>
                <p:cNvSpPr>
                  <a:spLocks noEditPoints="1"/>
                </p:cNvSpPr>
                <p:nvPr/>
              </p:nvSpPr>
              <p:spPr bwMode="auto">
                <a:xfrm>
                  <a:off x="6907992" y="7722310"/>
                  <a:ext cx="1458912" cy="1524002"/>
                </a:xfrm>
                <a:custGeom>
                  <a:avLst/>
                  <a:gdLst>
                    <a:gd name="T0" fmla="*/ 379 w 388"/>
                    <a:gd name="T1" fmla="*/ 137 h 405"/>
                    <a:gd name="T2" fmla="*/ 383 w 388"/>
                    <a:gd name="T3" fmla="*/ 118 h 405"/>
                    <a:gd name="T4" fmla="*/ 361 w 388"/>
                    <a:gd name="T5" fmla="*/ 81 h 405"/>
                    <a:gd name="T6" fmla="*/ 343 w 388"/>
                    <a:gd name="T7" fmla="*/ 74 h 405"/>
                    <a:gd name="T8" fmla="*/ 287 w 388"/>
                    <a:gd name="T9" fmla="*/ 94 h 405"/>
                    <a:gd name="T10" fmla="*/ 241 w 388"/>
                    <a:gd name="T11" fmla="*/ 68 h 405"/>
                    <a:gd name="T12" fmla="*/ 232 w 388"/>
                    <a:gd name="T13" fmla="*/ 12 h 405"/>
                    <a:gd name="T14" fmla="*/ 217 w 388"/>
                    <a:gd name="T15" fmla="*/ 0 h 405"/>
                    <a:gd name="T16" fmla="*/ 174 w 388"/>
                    <a:gd name="T17" fmla="*/ 0 h 405"/>
                    <a:gd name="T18" fmla="*/ 159 w 388"/>
                    <a:gd name="T19" fmla="*/ 12 h 405"/>
                    <a:gd name="T20" fmla="*/ 149 w 388"/>
                    <a:gd name="T21" fmla="*/ 68 h 405"/>
                    <a:gd name="T22" fmla="*/ 102 w 388"/>
                    <a:gd name="T23" fmla="*/ 95 h 405"/>
                    <a:gd name="T24" fmla="*/ 46 w 388"/>
                    <a:gd name="T25" fmla="*/ 74 h 405"/>
                    <a:gd name="T26" fmla="*/ 27 w 388"/>
                    <a:gd name="T27" fmla="*/ 81 h 405"/>
                    <a:gd name="T28" fmla="*/ 6 w 388"/>
                    <a:gd name="T29" fmla="*/ 118 h 405"/>
                    <a:gd name="T30" fmla="*/ 9 w 388"/>
                    <a:gd name="T31" fmla="*/ 137 h 405"/>
                    <a:gd name="T32" fmla="*/ 55 w 388"/>
                    <a:gd name="T33" fmla="*/ 175 h 405"/>
                    <a:gd name="T34" fmla="*/ 53 w 388"/>
                    <a:gd name="T35" fmla="*/ 202 h 405"/>
                    <a:gd name="T36" fmla="*/ 55 w 388"/>
                    <a:gd name="T37" fmla="*/ 227 h 405"/>
                    <a:gd name="T38" fmla="*/ 7 w 388"/>
                    <a:gd name="T39" fmla="*/ 266 h 405"/>
                    <a:gd name="T40" fmla="*/ 4 w 388"/>
                    <a:gd name="T41" fmla="*/ 285 h 405"/>
                    <a:gd name="T42" fmla="*/ 25 w 388"/>
                    <a:gd name="T43" fmla="*/ 322 h 405"/>
                    <a:gd name="T44" fmla="*/ 43 w 388"/>
                    <a:gd name="T45" fmla="*/ 329 h 405"/>
                    <a:gd name="T46" fmla="*/ 100 w 388"/>
                    <a:gd name="T47" fmla="*/ 308 h 405"/>
                    <a:gd name="T48" fmla="*/ 149 w 388"/>
                    <a:gd name="T49" fmla="*/ 337 h 405"/>
                    <a:gd name="T50" fmla="*/ 158 w 388"/>
                    <a:gd name="T51" fmla="*/ 392 h 405"/>
                    <a:gd name="T52" fmla="*/ 173 w 388"/>
                    <a:gd name="T53" fmla="*/ 405 h 405"/>
                    <a:gd name="T54" fmla="*/ 216 w 388"/>
                    <a:gd name="T55" fmla="*/ 405 h 405"/>
                    <a:gd name="T56" fmla="*/ 231 w 388"/>
                    <a:gd name="T57" fmla="*/ 392 h 405"/>
                    <a:gd name="T58" fmla="*/ 240 w 388"/>
                    <a:gd name="T59" fmla="*/ 337 h 405"/>
                    <a:gd name="T60" fmla="*/ 289 w 388"/>
                    <a:gd name="T61" fmla="*/ 309 h 405"/>
                    <a:gd name="T62" fmla="*/ 345 w 388"/>
                    <a:gd name="T63" fmla="*/ 329 h 405"/>
                    <a:gd name="T64" fmla="*/ 364 w 388"/>
                    <a:gd name="T65" fmla="*/ 322 h 405"/>
                    <a:gd name="T66" fmla="*/ 385 w 388"/>
                    <a:gd name="T67" fmla="*/ 285 h 405"/>
                    <a:gd name="T68" fmla="*/ 381 w 388"/>
                    <a:gd name="T69" fmla="*/ 266 h 405"/>
                    <a:gd name="T70" fmla="*/ 335 w 388"/>
                    <a:gd name="T71" fmla="*/ 228 h 405"/>
                    <a:gd name="T72" fmla="*/ 337 w 388"/>
                    <a:gd name="T73" fmla="*/ 202 h 405"/>
                    <a:gd name="T74" fmla="*/ 334 w 388"/>
                    <a:gd name="T75" fmla="*/ 174 h 405"/>
                    <a:gd name="T76" fmla="*/ 379 w 388"/>
                    <a:gd name="T77" fmla="*/ 137 h 405"/>
                    <a:gd name="T78" fmla="*/ 251 w 388"/>
                    <a:gd name="T79" fmla="*/ 202 h 405"/>
                    <a:gd name="T80" fmla="*/ 195 w 388"/>
                    <a:gd name="T81" fmla="*/ 259 h 405"/>
                    <a:gd name="T82" fmla="*/ 138 w 388"/>
                    <a:gd name="T83" fmla="*/ 202 h 405"/>
                    <a:gd name="T84" fmla="*/ 195 w 388"/>
                    <a:gd name="T85" fmla="*/ 145 h 405"/>
                    <a:gd name="T86" fmla="*/ 251 w 388"/>
                    <a:gd name="T87" fmla="*/ 20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8" h="405">
                      <a:moveTo>
                        <a:pt x="379" y="137"/>
                      </a:moveTo>
                      <a:cubicBezTo>
                        <a:pt x="385" y="133"/>
                        <a:pt x="386" y="124"/>
                        <a:pt x="383" y="118"/>
                      </a:cubicBezTo>
                      <a:cubicBezTo>
                        <a:pt x="361" y="81"/>
                        <a:pt x="361" y="81"/>
                        <a:pt x="361" y="81"/>
                      </a:cubicBezTo>
                      <a:cubicBezTo>
                        <a:pt x="357" y="74"/>
                        <a:pt x="350" y="72"/>
                        <a:pt x="343" y="74"/>
                      </a:cubicBezTo>
                      <a:cubicBezTo>
                        <a:pt x="287" y="94"/>
                        <a:pt x="287" y="94"/>
                        <a:pt x="287" y="94"/>
                      </a:cubicBezTo>
                      <a:cubicBezTo>
                        <a:pt x="274" y="83"/>
                        <a:pt x="258" y="74"/>
                        <a:pt x="241" y="68"/>
                      </a:cubicBezTo>
                      <a:cubicBezTo>
                        <a:pt x="232" y="12"/>
                        <a:pt x="232" y="12"/>
                        <a:pt x="232" y="12"/>
                      </a:cubicBezTo>
                      <a:cubicBezTo>
                        <a:pt x="231" y="5"/>
                        <a:pt x="224" y="0"/>
                        <a:pt x="217" y="0"/>
                      </a:cubicBezTo>
                      <a:cubicBezTo>
                        <a:pt x="174" y="0"/>
                        <a:pt x="174" y="0"/>
                        <a:pt x="174" y="0"/>
                      </a:cubicBezTo>
                      <a:cubicBezTo>
                        <a:pt x="166" y="0"/>
                        <a:pt x="160" y="5"/>
                        <a:pt x="159" y="12"/>
                      </a:cubicBezTo>
                      <a:cubicBezTo>
                        <a:pt x="149" y="68"/>
                        <a:pt x="149" y="68"/>
                        <a:pt x="149" y="68"/>
                      </a:cubicBezTo>
                      <a:cubicBezTo>
                        <a:pt x="132" y="74"/>
                        <a:pt x="116" y="83"/>
                        <a:pt x="102" y="95"/>
                      </a:cubicBezTo>
                      <a:cubicBezTo>
                        <a:pt x="46" y="74"/>
                        <a:pt x="46" y="74"/>
                        <a:pt x="46" y="74"/>
                      </a:cubicBezTo>
                      <a:cubicBezTo>
                        <a:pt x="39" y="72"/>
                        <a:pt x="31" y="74"/>
                        <a:pt x="27" y="81"/>
                      </a:cubicBezTo>
                      <a:cubicBezTo>
                        <a:pt x="6" y="118"/>
                        <a:pt x="6" y="118"/>
                        <a:pt x="6" y="118"/>
                      </a:cubicBezTo>
                      <a:cubicBezTo>
                        <a:pt x="2" y="124"/>
                        <a:pt x="3" y="133"/>
                        <a:pt x="9" y="137"/>
                      </a:cubicBezTo>
                      <a:cubicBezTo>
                        <a:pt x="55" y="175"/>
                        <a:pt x="55" y="175"/>
                        <a:pt x="55" y="175"/>
                      </a:cubicBezTo>
                      <a:cubicBezTo>
                        <a:pt x="54" y="184"/>
                        <a:pt x="53" y="193"/>
                        <a:pt x="53" y="202"/>
                      </a:cubicBezTo>
                      <a:cubicBezTo>
                        <a:pt x="53" y="211"/>
                        <a:pt x="53" y="219"/>
                        <a:pt x="55" y="227"/>
                      </a:cubicBezTo>
                      <a:cubicBezTo>
                        <a:pt x="7" y="266"/>
                        <a:pt x="7" y="266"/>
                        <a:pt x="7" y="266"/>
                      </a:cubicBezTo>
                      <a:cubicBezTo>
                        <a:pt x="2" y="270"/>
                        <a:pt x="0" y="278"/>
                        <a:pt x="4" y="285"/>
                      </a:cubicBezTo>
                      <a:cubicBezTo>
                        <a:pt x="25" y="322"/>
                        <a:pt x="25" y="322"/>
                        <a:pt x="25" y="322"/>
                      </a:cubicBezTo>
                      <a:cubicBezTo>
                        <a:pt x="28" y="329"/>
                        <a:pt x="36" y="332"/>
                        <a:pt x="43" y="329"/>
                      </a:cubicBezTo>
                      <a:cubicBezTo>
                        <a:pt x="100" y="308"/>
                        <a:pt x="100" y="308"/>
                        <a:pt x="100" y="308"/>
                      </a:cubicBezTo>
                      <a:cubicBezTo>
                        <a:pt x="114" y="321"/>
                        <a:pt x="131" y="330"/>
                        <a:pt x="149" y="337"/>
                      </a:cubicBezTo>
                      <a:cubicBezTo>
                        <a:pt x="158" y="392"/>
                        <a:pt x="158" y="392"/>
                        <a:pt x="158" y="392"/>
                      </a:cubicBezTo>
                      <a:cubicBezTo>
                        <a:pt x="159" y="399"/>
                        <a:pt x="165" y="405"/>
                        <a:pt x="173" y="405"/>
                      </a:cubicBezTo>
                      <a:cubicBezTo>
                        <a:pt x="216" y="405"/>
                        <a:pt x="216" y="405"/>
                        <a:pt x="216" y="405"/>
                      </a:cubicBezTo>
                      <a:cubicBezTo>
                        <a:pt x="223" y="405"/>
                        <a:pt x="229" y="399"/>
                        <a:pt x="231" y="392"/>
                      </a:cubicBezTo>
                      <a:cubicBezTo>
                        <a:pt x="240" y="337"/>
                        <a:pt x="240" y="337"/>
                        <a:pt x="240" y="337"/>
                      </a:cubicBezTo>
                      <a:cubicBezTo>
                        <a:pt x="258" y="331"/>
                        <a:pt x="275" y="321"/>
                        <a:pt x="289" y="309"/>
                      </a:cubicBezTo>
                      <a:cubicBezTo>
                        <a:pt x="345" y="329"/>
                        <a:pt x="345" y="329"/>
                        <a:pt x="345" y="329"/>
                      </a:cubicBezTo>
                      <a:cubicBezTo>
                        <a:pt x="352" y="332"/>
                        <a:pt x="360" y="329"/>
                        <a:pt x="364" y="322"/>
                      </a:cubicBezTo>
                      <a:cubicBezTo>
                        <a:pt x="385" y="285"/>
                        <a:pt x="385" y="285"/>
                        <a:pt x="385" y="285"/>
                      </a:cubicBezTo>
                      <a:cubicBezTo>
                        <a:pt x="388" y="278"/>
                        <a:pt x="387" y="270"/>
                        <a:pt x="381" y="266"/>
                      </a:cubicBezTo>
                      <a:cubicBezTo>
                        <a:pt x="335" y="228"/>
                        <a:pt x="335" y="228"/>
                        <a:pt x="335" y="228"/>
                      </a:cubicBezTo>
                      <a:cubicBezTo>
                        <a:pt x="336" y="220"/>
                        <a:pt x="337" y="211"/>
                        <a:pt x="337" y="202"/>
                      </a:cubicBezTo>
                      <a:cubicBezTo>
                        <a:pt x="337" y="193"/>
                        <a:pt x="336" y="183"/>
                        <a:pt x="334" y="174"/>
                      </a:cubicBezTo>
                      <a:lnTo>
                        <a:pt x="379" y="137"/>
                      </a:lnTo>
                      <a:close/>
                      <a:moveTo>
                        <a:pt x="251" y="202"/>
                      </a:moveTo>
                      <a:cubicBezTo>
                        <a:pt x="251" y="233"/>
                        <a:pt x="226" y="259"/>
                        <a:pt x="195" y="259"/>
                      </a:cubicBezTo>
                      <a:cubicBezTo>
                        <a:pt x="163" y="259"/>
                        <a:pt x="138" y="233"/>
                        <a:pt x="138" y="202"/>
                      </a:cubicBezTo>
                      <a:cubicBezTo>
                        <a:pt x="138" y="171"/>
                        <a:pt x="163" y="145"/>
                        <a:pt x="195" y="145"/>
                      </a:cubicBezTo>
                      <a:cubicBezTo>
                        <a:pt x="226" y="145"/>
                        <a:pt x="251" y="171"/>
                        <a:pt x="251" y="202"/>
                      </a:cubicBez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94" tIns="46598" rIns="93194" bIns="46598" numCol="1" anchor="t" anchorCtr="0" compatLnSpc="1">
                  <a:prstTxWarp prst="textNoShape">
                    <a:avLst/>
                  </a:prstTxWarp>
                </a:bodyPr>
                <a:lstStyle/>
                <a:p>
                  <a:pPr defTabSz="931702">
                    <a:defRPr/>
                  </a:pPr>
                  <a:endParaRPr lang="en-US" sz="1836" kern="0">
                    <a:solidFill>
                      <a:schemeClr val="bg1"/>
                    </a:solidFill>
                  </a:endParaRPr>
                </a:p>
              </p:txBody>
            </p:sp>
          </p:grpSp>
        </p:grpSp>
        <p:grpSp>
          <p:nvGrpSpPr>
            <p:cNvPr id="463" name="Group 462"/>
            <p:cNvGrpSpPr/>
            <p:nvPr/>
          </p:nvGrpSpPr>
          <p:grpSpPr>
            <a:xfrm>
              <a:off x="10178602" y="5795401"/>
              <a:ext cx="883180" cy="245137"/>
              <a:chOff x="838857" y="5499255"/>
              <a:chExt cx="2196441" cy="245311"/>
            </a:xfrm>
          </p:grpSpPr>
          <p:sp>
            <p:nvSpPr>
              <p:cNvPr id="469" name="Rectangle 468"/>
              <p:cNvSpPr/>
              <p:nvPr/>
            </p:nvSpPr>
            <p:spPr bwMode="auto">
              <a:xfrm>
                <a:off x="1487874" y="5499256"/>
                <a:ext cx="1547424" cy="245310"/>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388" tIns="149111" rIns="91388" bIns="149111" numCol="1" spcCol="0" rtlCol="0" fromWordArt="0" anchor="ctr" anchorCtr="0" forceAA="0" compatLnSpc="1">
                <a:prstTxWarp prst="textNoShape">
                  <a:avLst/>
                </a:prstTxWarp>
                <a:noAutofit/>
              </a:bodyPr>
              <a:lstStyle/>
              <a:p>
                <a:pPr defTabSz="950116" fontAlgn="base">
                  <a:lnSpc>
                    <a:spcPct val="90000"/>
                  </a:lnSpc>
                  <a:spcBef>
                    <a:spcPct val="0"/>
                  </a:spcBef>
                  <a:spcAft>
                    <a:spcPct val="0"/>
                  </a:spcAft>
                  <a:defRPr/>
                </a:pPr>
                <a:r>
                  <a:rPr lang="en-US" sz="1246" kern="0" dirty="0">
                    <a:gradFill>
                      <a:gsLst>
                        <a:gs pos="0">
                          <a:srgbClr val="FFFFFF"/>
                        </a:gs>
                        <a:gs pos="100000">
                          <a:srgbClr val="FFFFFF"/>
                        </a:gs>
                      </a:gsLst>
                      <a:lin ang="5400000" scaled="0"/>
                    </a:gradFill>
                    <a:ea typeface="Segoe UI" pitchFamily="34" charset="0"/>
                    <a:cs typeface="Segoe UI" pitchFamily="34" charset="0"/>
                  </a:rPr>
                  <a:t>Kernel</a:t>
                </a:r>
              </a:p>
            </p:txBody>
          </p:sp>
          <p:sp>
            <p:nvSpPr>
              <p:cNvPr id="470" name="Rectangle 469"/>
              <p:cNvSpPr/>
              <p:nvPr/>
            </p:nvSpPr>
            <p:spPr bwMode="auto">
              <a:xfrm>
                <a:off x="838857" y="5499255"/>
                <a:ext cx="649020" cy="245311"/>
              </a:xfrm>
              <a:prstGeom prst="rect">
                <a:avLst/>
              </a:pr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388" tIns="149111" rIns="186388" bIns="149111" numCol="1" spcCol="0" rtlCol="0" fromWordArt="0" anchor="ctr" anchorCtr="0" forceAA="0" compatLnSpc="1">
                <a:prstTxWarp prst="textNoShape">
                  <a:avLst/>
                </a:prstTxWarp>
                <a:noAutofit/>
              </a:bodyPr>
              <a:lstStyle/>
              <a:p>
                <a:pPr defTabSz="950116" fontAlgn="base">
                  <a:lnSpc>
                    <a:spcPct val="90000"/>
                  </a:lnSpc>
                  <a:spcBef>
                    <a:spcPct val="0"/>
                  </a:spcBef>
                  <a:spcAft>
                    <a:spcPct val="0"/>
                  </a:spcAft>
                  <a:defRPr/>
                </a:pPr>
                <a:endParaRPr lang="en-US" sz="1632" kern="0" dirty="0">
                  <a:gradFill>
                    <a:gsLst>
                      <a:gs pos="0">
                        <a:srgbClr val="FFFFFF"/>
                      </a:gs>
                      <a:gs pos="100000">
                        <a:srgbClr val="FFFFFF"/>
                      </a:gs>
                    </a:gsLst>
                    <a:lin ang="5400000" scaled="0"/>
                  </a:gradFill>
                  <a:ea typeface="Segoe UI" pitchFamily="34" charset="0"/>
                  <a:cs typeface="Segoe UI" pitchFamily="34" charset="0"/>
                </a:endParaRPr>
              </a:p>
            </p:txBody>
          </p:sp>
        </p:grpSp>
        <p:sp>
          <p:nvSpPr>
            <p:cNvPr id="464" name="Rectangle 463"/>
            <p:cNvSpPr/>
            <p:nvPr/>
          </p:nvSpPr>
          <p:spPr>
            <a:xfrm>
              <a:off x="10128668" y="4800019"/>
              <a:ext cx="983050" cy="1294849"/>
            </a:xfrm>
            <a:prstGeom prst="rect">
              <a:avLst/>
            </a:prstGeom>
            <a:noFill/>
            <a:ln w="19050">
              <a:solidFill>
                <a:srgbClr val="00BCF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207" name="Freeform 73"/>
            <p:cNvSpPr>
              <a:spLocks noChangeAspect="1" noEditPoints="1"/>
            </p:cNvSpPr>
            <p:nvPr/>
          </p:nvSpPr>
          <p:spPr bwMode="black">
            <a:xfrm>
              <a:off x="8079555" y="5836544"/>
              <a:ext cx="162851" cy="162850"/>
            </a:xfrm>
            <a:custGeom>
              <a:avLst/>
              <a:gdLst>
                <a:gd name="T0" fmla="*/ 313 w 330"/>
                <a:gd name="T1" fmla="*/ 161 h 330"/>
                <a:gd name="T2" fmla="*/ 313 w 330"/>
                <a:gd name="T3" fmla="*/ 128 h 330"/>
                <a:gd name="T4" fmla="*/ 284 w 330"/>
                <a:gd name="T5" fmla="*/ 137 h 330"/>
                <a:gd name="T6" fmla="*/ 298 w 330"/>
                <a:gd name="T7" fmla="*/ 111 h 330"/>
                <a:gd name="T8" fmla="*/ 330 w 330"/>
                <a:gd name="T9" fmla="*/ 103 h 330"/>
                <a:gd name="T10" fmla="*/ 298 w 330"/>
                <a:gd name="T11" fmla="*/ 95 h 330"/>
                <a:gd name="T12" fmla="*/ 284 w 330"/>
                <a:gd name="T13" fmla="*/ 87 h 330"/>
                <a:gd name="T14" fmla="*/ 235 w 330"/>
                <a:gd name="T15" fmla="*/ 46 h 330"/>
                <a:gd name="T16" fmla="*/ 244 w 330"/>
                <a:gd name="T17" fmla="*/ 17 h 330"/>
                <a:gd name="T18" fmla="*/ 211 w 330"/>
                <a:gd name="T19" fmla="*/ 17 h 330"/>
                <a:gd name="T20" fmla="*/ 219 w 330"/>
                <a:gd name="T21" fmla="*/ 46 h 330"/>
                <a:gd name="T22" fmla="*/ 194 w 330"/>
                <a:gd name="T23" fmla="*/ 32 h 330"/>
                <a:gd name="T24" fmla="*/ 186 w 330"/>
                <a:gd name="T25" fmla="*/ 0 h 330"/>
                <a:gd name="T26" fmla="*/ 178 w 330"/>
                <a:gd name="T27" fmla="*/ 32 h 330"/>
                <a:gd name="T28" fmla="*/ 152 w 330"/>
                <a:gd name="T29" fmla="*/ 46 h 330"/>
                <a:gd name="T30" fmla="*/ 161 w 330"/>
                <a:gd name="T31" fmla="*/ 17 h 330"/>
                <a:gd name="T32" fmla="*/ 128 w 330"/>
                <a:gd name="T33" fmla="*/ 17 h 330"/>
                <a:gd name="T34" fmla="*/ 137 w 330"/>
                <a:gd name="T35" fmla="*/ 46 h 330"/>
                <a:gd name="T36" fmla="*/ 111 w 330"/>
                <a:gd name="T37" fmla="*/ 32 h 330"/>
                <a:gd name="T38" fmla="*/ 103 w 330"/>
                <a:gd name="T39" fmla="*/ 0 h 330"/>
                <a:gd name="T40" fmla="*/ 95 w 330"/>
                <a:gd name="T41" fmla="*/ 32 h 330"/>
                <a:gd name="T42" fmla="*/ 87 w 330"/>
                <a:gd name="T43" fmla="*/ 46 h 330"/>
                <a:gd name="T44" fmla="*/ 46 w 330"/>
                <a:gd name="T45" fmla="*/ 95 h 330"/>
                <a:gd name="T46" fmla="*/ 17 w 330"/>
                <a:gd name="T47" fmla="*/ 86 h 330"/>
                <a:gd name="T48" fmla="*/ 17 w 330"/>
                <a:gd name="T49" fmla="*/ 120 h 330"/>
                <a:gd name="T50" fmla="*/ 46 w 330"/>
                <a:gd name="T51" fmla="*/ 111 h 330"/>
                <a:gd name="T52" fmla="*/ 32 w 330"/>
                <a:gd name="T53" fmla="*/ 137 h 330"/>
                <a:gd name="T54" fmla="*/ 0 w 330"/>
                <a:gd name="T55" fmla="*/ 144 h 330"/>
                <a:gd name="T56" fmla="*/ 32 w 330"/>
                <a:gd name="T57" fmla="*/ 152 h 330"/>
                <a:gd name="T58" fmla="*/ 46 w 330"/>
                <a:gd name="T59" fmla="*/ 178 h 330"/>
                <a:gd name="T60" fmla="*/ 17 w 330"/>
                <a:gd name="T61" fmla="*/ 169 h 330"/>
                <a:gd name="T62" fmla="*/ 17 w 330"/>
                <a:gd name="T63" fmla="*/ 203 h 330"/>
                <a:gd name="T64" fmla="*/ 46 w 330"/>
                <a:gd name="T65" fmla="*/ 194 h 330"/>
                <a:gd name="T66" fmla="*/ 32 w 330"/>
                <a:gd name="T67" fmla="*/ 219 h 330"/>
                <a:gd name="T68" fmla="*/ 0 w 330"/>
                <a:gd name="T69" fmla="*/ 227 h 330"/>
                <a:gd name="T70" fmla="*/ 32 w 330"/>
                <a:gd name="T71" fmla="*/ 235 h 330"/>
                <a:gd name="T72" fmla="*/ 46 w 330"/>
                <a:gd name="T73" fmla="*/ 243 h 330"/>
                <a:gd name="T74" fmla="*/ 95 w 330"/>
                <a:gd name="T75" fmla="*/ 284 h 330"/>
                <a:gd name="T76" fmla="*/ 86 w 330"/>
                <a:gd name="T77" fmla="*/ 313 h 330"/>
                <a:gd name="T78" fmla="*/ 120 w 330"/>
                <a:gd name="T79" fmla="*/ 313 h 330"/>
                <a:gd name="T80" fmla="*/ 111 w 330"/>
                <a:gd name="T81" fmla="*/ 284 h 330"/>
                <a:gd name="T82" fmla="*/ 137 w 330"/>
                <a:gd name="T83" fmla="*/ 298 h 330"/>
                <a:gd name="T84" fmla="*/ 144 w 330"/>
                <a:gd name="T85" fmla="*/ 330 h 330"/>
                <a:gd name="T86" fmla="*/ 152 w 330"/>
                <a:gd name="T87" fmla="*/ 298 h 330"/>
                <a:gd name="T88" fmla="*/ 178 w 330"/>
                <a:gd name="T89" fmla="*/ 284 h 330"/>
                <a:gd name="T90" fmla="*/ 169 w 330"/>
                <a:gd name="T91" fmla="*/ 313 h 330"/>
                <a:gd name="T92" fmla="*/ 203 w 330"/>
                <a:gd name="T93" fmla="*/ 313 h 330"/>
                <a:gd name="T94" fmla="*/ 194 w 330"/>
                <a:gd name="T95" fmla="*/ 284 h 330"/>
                <a:gd name="T96" fmla="*/ 219 w 330"/>
                <a:gd name="T97" fmla="*/ 298 h 330"/>
                <a:gd name="T98" fmla="*/ 227 w 330"/>
                <a:gd name="T99" fmla="*/ 330 h 330"/>
                <a:gd name="T100" fmla="*/ 235 w 330"/>
                <a:gd name="T101" fmla="*/ 298 h 330"/>
                <a:gd name="T102" fmla="*/ 243 w 330"/>
                <a:gd name="T103" fmla="*/ 284 h 330"/>
                <a:gd name="T104" fmla="*/ 284 w 330"/>
                <a:gd name="T105" fmla="*/ 235 h 330"/>
                <a:gd name="T106" fmla="*/ 313 w 330"/>
                <a:gd name="T107" fmla="*/ 244 h 330"/>
                <a:gd name="T108" fmla="*/ 313 w 330"/>
                <a:gd name="T109" fmla="*/ 211 h 330"/>
                <a:gd name="T110" fmla="*/ 284 w 330"/>
                <a:gd name="T111" fmla="*/ 219 h 330"/>
                <a:gd name="T112" fmla="*/ 298 w 330"/>
                <a:gd name="T113" fmla="*/ 194 h 330"/>
                <a:gd name="T114" fmla="*/ 330 w 330"/>
                <a:gd name="T115" fmla="*/ 186 h 330"/>
                <a:gd name="T116" fmla="*/ 298 w 330"/>
                <a:gd name="T117" fmla="*/ 178 h 330"/>
                <a:gd name="T118" fmla="*/ 284 w 330"/>
                <a:gd name="T119" fmla="*/ 152 h 330"/>
                <a:gd name="T120" fmla="*/ 165 w 330"/>
                <a:gd name="T121" fmla="*/ 267 h 330"/>
                <a:gd name="T122" fmla="*/ 165 w 330"/>
                <a:gd name="T123" fmla="*/ 63 h 330"/>
                <a:gd name="T124" fmla="*/ 165 w 330"/>
                <a:gd name="T125" fmla="*/ 26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30" h="330">
                  <a:moveTo>
                    <a:pt x="298" y="152"/>
                  </a:moveTo>
                  <a:cubicBezTo>
                    <a:pt x="301" y="158"/>
                    <a:pt x="307" y="161"/>
                    <a:pt x="313" y="161"/>
                  </a:cubicBezTo>
                  <a:cubicBezTo>
                    <a:pt x="322" y="161"/>
                    <a:pt x="330" y="154"/>
                    <a:pt x="330" y="144"/>
                  </a:cubicBezTo>
                  <a:cubicBezTo>
                    <a:pt x="330" y="135"/>
                    <a:pt x="322" y="128"/>
                    <a:pt x="313" y="128"/>
                  </a:cubicBezTo>
                  <a:cubicBezTo>
                    <a:pt x="307" y="128"/>
                    <a:pt x="301" y="131"/>
                    <a:pt x="298" y="137"/>
                  </a:cubicBezTo>
                  <a:cubicBezTo>
                    <a:pt x="284" y="137"/>
                    <a:pt x="284" y="137"/>
                    <a:pt x="284" y="137"/>
                  </a:cubicBezTo>
                  <a:cubicBezTo>
                    <a:pt x="284" y="111"/>
                    <a:pt x="284" y="111"/>
                    <a:pt x="284" y="111"/>
                  </a:cubicBezTo>
                  <a:cubicBezTo>
                    <a:pt x="298" y="111"/>
                    <a:pt x="298" y="111"/>
                    <a:pt x="298" y="111"/>
                  </a:cubicBezTo>
                  <a:cubicBezTo>
                    <a:pt x="301" y="116"/>
                    <a:pt x="307" y="120"/>
                    <a:pt x="313" y="120"/>
                  </a:cubicBezTo>
                  <a:cubicBezTo>
                    <a:pt x="322" y="120"/>
                    <a:pt x="330" y="112"/>
                    <a:pt x="330" y="103"/>
                  </a:cubicBezTo>
                  <a:cubicBezTo>
                    <a:pt x="330" y="94"/>
                    <a:pt x="322" y="86"/>
                    <a:pt x="313" y="86"/>
                  </a:cubicBezTo>
                  <a:cubicBezTo>
                    <a:pt x="307" y="86"/>
                    <a:pt x="301" y="90"/>
                    <a:pt x="298" y="95"/>
                  </a:cubicBezTo>
                  <a:cubicBezTo>
                    <a:pt x="284" y="95"/>
                    <a:pt x="284" y="95"/>
                    <a:pt x="284" y="95"/>
                  </a:cubicBezTo>
                  <a:cubicBezTo>
                    <a:pt x="284" y="87"/>
                    <a:pt x="284" y="87"/>
                    <a:pt x="284" y="87"/>
                  </a:cubicBezTo>
                  <a:cubicBezTo>
                    <a:pt x="284" y="65"/>
                    <a:pt x="266" y="46"/>
                    <a:pt x="243" y="46"/>
                  </a:cubicBezTo>
                  <a:cubicBezTo>
                    <a:pt x="235" y="46"/>
                    <a:pt x="235" y="46"/>
                    <a:pt x="235" y="46"/>
                  </a:cubicBezTo>
                  <a:cubicBezTo>
                    <a:pt x="235" y="32"/>
                    <a:pt x="235" y="32"/>
                    <a:pt x="235" y="32"/>
                  </a:cubicBezTo>
                  <a:cubicBezTo>
                    <a:pt x="240" y="29"/>
                    <a:pt x="244" y="23"/>
                    <a:pt x="244" y="17"/>
                  </a:cubicBezTo>
                  <a:cubicBezTo>
                    <a:pt x="244" y="8"/>
                    <a:pt x="237" y="0"/>
                    <a:pt x="227" y="0"/>
                  </a:cubicBezTo>
                  <a:cubicBezTo>
                    <a:pt x="218" y="0"/>
                    <a:pt x="211" y="8"/>
                    <a:pt x="211" y="17"/>
                  </a:cubicBezTo>
                  <a:cubicBezTo>
                    <a:pt x="211" y="23"/>
                    <a:pt x="214" y="29"/>
                    <a:pt x="219" y="32"/>
                  </a:cubicBezTo>
                  <a:cubicBezTo>
                    <a:pt x="219" y="46"/>
                    <a:pt x="219" y="46"/>
                    <a:pt x="219" y="46"/>
                  </a:cubicBezTo>
                  <a:cubicBezTo>
                    <a:pt x="194" y="46"/>
                    <a:pt x="194" y="46"/>
                    <a:pt x="194" y="46"/>
                  </a:cubicBezTo>
                  <a:cubicBezTo>
                    <a:pt x="194" y="32"/>
                    <a:pt x="194" y="32"/>
                    <a:pt x="194" y="32"/>
                  </a:cubicBezTo>
                  <a:cubicBezTo>
                    <a:pt x="199" y="29"/>
                    <a:pt x="203" y="23"/>
                    <a:pt x="203" y="17"/>
                  </a:cubicBezTo>
                  <a:cubicBezTo>
                    <a:pt x="203" y="8"/>
                    <a:pt x="195" y="0"/>
                    <a:pt x="186" y="0"/>
                  </a:cubicBezTo>
                  <a:cubicBezTo>
                    <a:pt x="177" y="0"/>
                    <a:pt x="169" y="8"/>
                    <a:pt x="169" y="17"/>
                  </a:cubicBezTo>
                  <a:cubicBezTo>
                    <a:pt x="169" y="23"/>
                    <a:pt x="173" y="29"/>
                    <a:pt x="178" y="32"/>
                  </a:cubicBezTo>
                  <a:cubicBezTo>
                    <a:pt x="178" y="46"/>
                    <a:pt x="178" y="46"/>
                    <a:pt x="178" y="46"/>
                  </a:cubicBezTo>
                  <a:cubicBezTo>
                    <a:pt x="152" y="46"/>
                    <a:pt x="152" y="46"/>
                    <a:pt x="152" y="46"/>
                  </a:cubicBezTo>
                  <a:cubicBezTo>
                    <a:pt x="152" y="32"/>
                    <a:pt x="152" y="32"/>
                    <a:pt x="152" y="32"/>
                  </a:cubicBezTo>
                  <a:cubicBezTo>
                    <a:pt x="158" y="29"/>
                    <a:pt x="161" y="23"/>
                    <a:pt x="161" y="17"/>
                  </a:cubicBezTo>
                  <a:cubicBezTo>
                    <a:pt x="161" y="8"/>
                    <a:pt x="154" y="0"/>
                    <a:pt x="144" y="0"/>
                  </a:cubicBezTo>
                  <a:cubicBezTo>
                    <a:pt x="135" y="0"/>
                    <a:pt x="128" y="8"/>
                    <a:pt x="128" y="17"/>
                  </a:cubicBezTo>
                  <a:cubicBezTo>
                    <a:pt x="128" y="23"/>
                    <a:pt x="131" y="29"/>
                    <a:pt x="137" y="32"/>
                  </a:cubicBezTo>
                  <a:cubicBezTo>
                    <a:pt x="137" y="46"/>
                    <a:pt x="137" y="46"/>
                    <a:pt x="137" y="46"/>
                  </a:cubicBezTo>
                  <a:cubicBezTo>
                    <a:pt x="111" y="46"/>
                    <a:pt x="111" y="46"/>
                    <a:pt x="111" y="46"/>
                  </a:cubicBezTo>
                  <a:cubicBezTo>
                    <a:pt x="111" y="32"/>
                    <a:pt x="111" y="32"/>
                    <a:pt x="111" y="32"/>
                  </a:cubicBezTo>
                  <a:cubicBezTo>
                    <a:pt x="116" y="29"/>
                    <a:pt x="120" y="23"/>
                    <a:pt x="120" y="17"/>
                  </a:cubicBezTo>
                  <a:cubicBezTo>
                    <a:pt x="120" y="8"/>
                    <a:pt x="112" y="0"/>
                    <a:pt x="103" y="0"/>
                  </a:cubicBezTo>
                  <a:cubicBezTo>
                    <a:pt x="94" y="0"/>
                    <a:pt x="86" y="8"/>
                    <a:pt x="86" y="17"/>
                  </a:cubicBezTo>
                  <a:cubicBezTo>
                    <a:pt x="86" y="23"/>
                    <a:pt x="90" y="29"/>
                    <a:pt x="95" y="32"/>
                  </a:cubicBezTo>
                  <a:cubicBezTo>
                    <a:pt x="95" y="46"/>
                    <a:pt x="95" y="46"/>
                    <a:pt x="95" y="46"/>
                  </a:cubicBezTo>
                  <a:cubicBezTo>
                    <a:pt x="87" y="46"/>
                    <a:pt x="87" y="46"/>
                    <a:pt x="87" y="46"/>
                  </a:cubicBezTo>
                  <a:cubicBezTo>
                    <a:pt x="65" y="46"/>
                    <a:pt x="46" y="65"/>
                    <a:pt x="46" y="87"/>
                  </a:cubicBezTo>
                  <a:cubicBezTo>
                    <a:pt x="46" y="95"/>
                    <a:pt x="46" y="95"/>
                    <a:pt x="46" y="95"/>
                  </a:cubicBezTo>
                  <a:cubicBezTo>
                    <a:pt x="32" y="95"/>
                    <a:pt x="32" y="95"/>
                    <a:pt x="32" y="95"/>
                  </a:cubicBezTo>
                  <a:cubicBezTo>
                    <a:pt x="29" y="90"/>
                    <a:pt x="23" y="86"/>
                    <a:pt x="17" y="86"/>
                  </a:cubicBezTo>
                  <a:cubicBezTo>
                    <a:pt x="8" y="86"/>
                    <a:pt x="0" y="94"/>
                    <a:pt x="0" y="103"/>
                  </a:cubicBezTo>
                  <a:cubicBezTo>
                    <a:pt x="0" y="112"/>
                    <a:pt x="8" y="120"/>
                    <a:pt x="17" y="120"/>
                  </a:cubicBezTo>
                  <a:cubicBezTo>
                    <a:pt x="23" y="120"/>
                    <a:pt x="29" y="116"/>
                    <a:pt x="32" y="111"/>
                  </a:cubicBezTo>
                  <a:cubicBezTo>
                    <a:pt x="46" y="111"/>
                    <a:pt x="46" y="111"/>
                    <a:pt x="46" y="111"/>
                  </a:cubicBezTo>
                  <a:cubicBezTo>
                    <a:pt x="46" y="137"/>
                    <a:pt x="46" y="137"/>
                    <a:pt x="46" y="137"/>
                  </a:cubicBezTo>
                  <a:cubicBezTo>
                    <a:pt x="32" y="137"/>
                    <a:pt x="32" y="137"/>
                    <a:pt x="32" y="137"/>
                  </a:cubicBezTo>
                  <a:cubicBezTo>
                    <a:pt x="29" y="131"/>
                    <a:pt x="23" y="128"/>
                    <a:pt x="17" y="128"/>
                  </a:cubicBezTo>
                  <a:cubicBezTo>
                    <a:pt x="8" y="128"/>
                    <a:pt x="0" y="135"/>
                    <a:pt x="0" y="144"/>
                  </a:cubicBezTo>
                  <a:cubicBezTo>
                    <a:pt x="0" y="154"/>
                    <a:pt x="8" y="161"/>
                    <a:pt x="17" y="161"/>
                  </a:cubicBezTo>
                  <a:cubicBezTo>
                    <a:pt x="23" y="161"/>
                    <a:pt x="29" y="158"/>
                    <a:pt x="32" y="152"/>
                  </a:cubicBezTo>
                  <a:cubicBezTo>
                    <a:pt x="46" y="152"/>
                    <a:pt x="46" y="152"/>
                    <a:pt x="46" y="152"/>
                  </a:cubicBezTo>
                  <a:cubicBezTo>
                    <a:pt x="46" y="178"/>
                    <a:pt x="46" y="178"/>
                    <a:pt x="46" y="178"/>
                  </a:cubicBezTo>
                  <a:cubicBezTo>
                    <a:pt x="32" y="178"/>
                    <a:pt x="32" y="178"/>
                    <a:pt x="32" y="178"/>
                  </a:cubicBezTo>
                  <a:cubicBezTo>
                    <a:pt x="29" y="173"/>
                    <a:pt x="23" y="169"/>
                    <a:pt x="17" y="169"/>
                  </a:cubicBezTo>
                  <a:cubicBezTo>
                    <a:pt x="8" y="169"/>
                    <a:pt x="0" y="177"/>
                    <a:pt x="0" y="186"/>
                  </a:cubicBezTo>
                  <a:cubicBezTo>
                    <a:pt x="0" y="195"/>
                    <a:pt x="8" y="203"/>
                    <a:pt x="17" y="203"/>
                  </a:cubicBezTo>
                  <a:cubicBezTo>
                    <a:pt x="23" y="203"/>
                    <a:pt x="29" y="199"/>
                    <a:pt x="32" y="194"/>
                  </a:cubicBezTo>
                  <a:cubicBezTo>
                    <a:pt x="46" y="194"/>
                    <a:pt x="46" y="194"/>
                    <a:pt x="46" y="194"/>
                  </a:cubicBezTo>
                  <a:cubicBezTo>
                    <a:pt x="46" y="219"/>
                    <a:pt x="46" y="219"/>
                    <a:pt x="46" y="219"/>
                  </a:cubicBezTo>
                  <a:cubicBezTo>
                    <a:pt x="32" y="219"/>
                    <a:pt x="32" y="219"/>
                    <a:pt x="32" y="219"/>
                  </a:cubicBezTo>
                  <a:cubicBezTo>
                    <a:pt x="29" y="214"/>
                    <a:pt x="23" y="211"/>
                    <a:pt x="17" y="211"/>
                  </a:cubicBezTo>
                  <a:cubicBezTo>
                    <a:pt x="8" y="211"/>
                    <a:pt x="0" y="218"/>
                    <a:pt x="0" y="227"/>
                  </a:cubicBezTo>
                  <a:cubicBezTo>
                    <a:pt x="0" y="237"/>
                    <a:pt x="8" y="244"/>
                    <a:pt x="17" y="244"/>
                  </a:cubicBezTo>
                  <a:cubicBezTo>
                    <a:pt x="23" y="244"/>
                    <a:pt x="29" y="240"/>
                    <a:pt x="32" y="235"/>
                  </a:cubicBezTo>
                  <a:cubicBezTo>
                    <a:pt x="46" y="235"/>
                    <a:pt x="46" y="235"/>
                    <a:pt x="46" y="235"/>
                  </a:cubicBezTo>
                  <a:cubicBezTo>
                    <a:pt x="46" y="243"/>
                    <a:pt x="46" y="243"/>
                    <a:pt x="46" y="243"/>
                  </a:cubicBezTo>
                  <a:cubicBezTo>
                    <a:pt x="46" y="266"/>
                    <a:pt x="65" y="284"/>
                    <a:pt x="87" y="284"/>
                  </a:cubicBezTo>
                  <a:cubicBezTo>
                    <a:pt x="95" y="284"/>
                    <a:pt x="95" y="284"/>
                    <a:pt x="95" y="284"/>
                  </a:cubicBezTo>
                  <a:cubicBezTo>
                    <a:pt x="95" y="298"/>
                    <a:pt x="95" y="298"/>
                    <a:pt x="95" y="298"/>
                  </a:cubicBezTo>
                  <a:cubicBezTo>
                    <a:pt x="90" y="301"/>
                    <a:pt x="86" y="307"/>
                    <a:pt x="86" y="313"/>
                  </a:cubicBezTo>
                  <a:cubicBezTo>
                    <a:pt x="86" y="322"/>
                    <a:pt x="94" y="330"/>
                    <a:pt x="103" y="330"/>
                  </a:cubicBezTo>
                  <a:cubicBezTo>
                    <a:pt x="112" y="330"/>
                    <a:pt x="120" y="322"/>
                    <a:pt x="120" y="313"/>
                  </a:cubicBezTo>
                  <a:cubicBezTo>
                    <a:pt x="120" y="307"/>
                    <a:pt x="116" y="301"/>
                    <a:pt x="111" y="298"/>
                  </a:cubicBezTo>
                  <a:cubicBezTo>
                    <a:pt x="111" y="284"/>
                    <a:pt x="111" y="284"/>
                    <a:pt x="111" y="284"/>
                  </a:cubicBezTo>
                  <a:cubicBezTo>
                    <a:pt x="137" y="284"/>
                    <a:pt x="137" y="284"/>
                    <a:pt x="137" y="284"/>
                  </a:cubicBezTo>
                  <a:cubicBezTo>
                    <a:pt x="137" y="298"/>
                    <a:pt x="137" y="298"/>
                    <a:pt x="137" y="298"/>
                  </a:cubicBezTo>
                  <a:cubicBezTo>
                    <a:pt x="131" y="301"/>
                    <a:pt x="128" y="307"/>
                    <a:pt x="128" y="313"/>
                  </a:cubicBezTo>
                  <a:cubicBezTo>
                    <a:pt x="128" y="322"/>
                    <a:pt x="135" y="330"/>
                    <a:pt x="144" y="330"/>
                  </a:cubicBezTo>
                  <a:cubicBezTo>
                    <a:pt x="154" y="330"/>
                    <a:pt x="161" y="322"/>
                    <a:pt x="161" y="313"/>
                  </a:cubicBezTo>
                  <a:cubicBezTo>
                    <a:pt x="161" y="307"/>
                    <a:pt x="158" y="301"/>
                    <a:pt x="152" y="298"/>
                  </a:cubicBezTo>
                  <a:cubicBezTo>
                    <a:pt x="152" y="284"/>
                    <a:pt x="152" y="284"/>
                    <a:pt x="152" y="284"/>
                  </a:cubicBezTo>
                  <a:cubicBezTo>
                    <a:pt x="178" y="284"/>
                    <a:pt x="178" y="284"/>
                    <a:pt x="178" y="284"/>
                  </a:cubicBezTo>
                  <a:cubicBezTo>
                    <a:pt x="178" y="298"/>
                    <a:pt x="178" y="298"/>
                    <a:pt x="178" y="298"/>
                  </a:cubicBezTo>
                  <a:cubicBezTo>
                    <a:pt x="173" y="301"/>
                    <a:pt x="169" y="307"/>
                    <a:pt x="169" y="313"/>
                  </a:cubicBezTo>
                  <a:cubicBezTo>
                    <a:pt x="169" y="322"/>
                    <a:pt x="177" y="330"/>
                    <a:pt x="186" y="330"/>
                  </a:cubicBezTo>
                  <a:cubicBezTo>
                    <a:pt x="195" y="330"/>
                    <a:pt x="203" y="322"/>
                    <a:pt x="203" y="313"/>
                  </a:cubicBezTo>
                  <a:cubicBezTo>
                    <a:pt x="203" y="307"/>
                    <a:pt x="199" y="301"/>
                    <a:pt x="194" y="298"/>
                  </a:cubicBezTo>
                  <a:cubicBezTo>
                    <a:pt x="194" y="284"/>
                    <a:pt x="194" y="284"/>
                    <a:pt x="194" y="284"/>
                  </a:cubicBezTo>
                  <a:cubicBezTo>
                    <a:pt x="219" y="284"/>
                    <a:pt x="219" y="284"/>
                    <a:pt x="219" y="284"/>
                  </a:cubicBezTo>
                  <a:cubicBezTo>
                    <a:pt x="219" y="298"/>
                    <a:pt x="219" y="298"/>
                    <a:pt x="219" y="298"/>
                  </a:cubicBezTo>
                  <a:cubicBezTo>
                    <a:pt x="214" y="301"/>
                    <a:pt x="211" y="307"/>
                    <a:pt x="211" y="313"/>
                  </a:cubicBezTo>
                  <a:cubicBezTo>
                    <a:pt x="211" y="322"/>
                    <a:pt x="218" y="330"/>
                    <a:pt x="227" y="330"/>
                  </a:cubicBezTo>
                  <a:cubicBezTo>
                    <a:pt x="237" y="330"/>
                    <a:pt x="244" y="322"/>
                    <a:pt x="244" y="313"/>
                  </a:cubicBezTo>
                  <a:cubicBezTo>
                    <a:pt x="244" y="307"/>
                    <a:pt x="240" y="301"/>
                    <a:pt x="235" y="298"/>
                  </a:cubicBezTo>
                  <a:cubicBezTo>
                    <a:pt x="235" y="284"/>
                    <a:pt x="235" y="284"/>
                    <a:pt x="235" y="284"/>
                  </a:cubicBezTo>
                  <a:cubicBezTo>
                    <a:pt x="243" y="284"/>
                    <a:pt x="243" y="284"/>
                    <a:pt x="243" y="284"/>
                  </a:cubicBezTo>
                  <a:cubicBezTo>
                    <a:pt x="266" y="284"/>
                    <a:pt x="284" y="266"/>
                    <a:pt x="284" y="243"/>
                  </a:cubicBezTo>
                  <a:cubicBezTo>
                    <a:pt x="284" y="235"/>
                    <a:pt x="284" y="235"/>
                    <a:pt x="284" y="235"/>
                  </a:cubicBezTo>
                  <a:cubicBezTo>
                    <a:pt x="298" y="235"/>
                    <a:pt x="298" y="235"/>
                    <a:pt x="298" y="235"/>
                  </a:cubicBezTo>
                  <a:cubicBezTo>
                    <a:pt x="301" y="240"/>
                    <a:pt x="307" y="244"/>
                    <a:pt x="313" y="244"/>
                  </a:cubicBezTo>
                  <a:cubicBezTo>
                    <a:pt x="322" y="244"/>
                    <a:pt x="330" y="237"/>
                    <a:pt x="330" y="227"/>
                  </a:cubicBezTo>
                  <a:cubicBezTo>
                    <a:pt x="330" y="218"/>
                    <a:pt x="322" y="211"/>
                    <a:pt x="313" y="211"/>
                  </a:cubicBezTo>
                  <a:cubicBezTo>
                    <a:pt x="307" y="211"/>
                    <a:pt x="301" y="214"/>
                    <a:pt x="298" y="219"/>
                  </a:cubicBezTo>
                  <a:cubicBezTo>
                    <a:pt x="284" y="219"/>
                    <a:pt x="284" y="219"/>
                    <a:pt x="284" y="219"/>
                  </a:cubicBezTo>
                  <a:cubicBezTo>
                    <a:pt x="284" y="194"/>
                    <a:pt x="284" y="194"/>
                    <a:pt x="284" y="194"/>
                  </a:cubicBezTo>
                  <a:cubicBezTo>
                    <a:pt x="298" y="194"/>
                    <a:pt x="298" y="194"/>
                    <a:pt x="298" y="194"/>
                  </a:cubicBezTo>
                  <a:cubicBezTo>
                    <a:pt x="301" y="199"/>
                    <a:pt x="307" y="203"/>
                    <a:pt x="313" y="203"/>
                  </a:cubicBezTo>
                  <a:cubicBezTo>
                    <a:pt x="322" y="203"/>
                    <a:pt x="330" y="195"/>
                    <a:pt x="330" y="186"/>
                  </a:cubicBezTo>
                  <a:cubicBezTo>
                    <a:pt x="330" y="177"/>
                    <a:pt x="322" y="169"/>
                    <a:pt x="313" y="169"/>
                  </a:cubicBezTo>
                  <a:cubicBezTo>
                    <a:pt x="307" y="169"/>
                    <a:pt x="301" y="173"/>
                    <a:pt x="298" y="178"/>
                  </a:cubicBezTo>
                  <a:cubicBezTo>
                    <a:pt x="284" y="178"/>
                    <a:pt x="284" y="178"/>
                    <a:pt x="284" y="178"/>
                  </a:cubicBezTo>
                  <a:cubicBezTo>
                    <a:pt x="284" y="152"/>
                    <a:pt x="284" y="152"/>
                    <a:pt x="284" y="152"/>
                  </a:cubicBezTo>
                  <a:lnTo>
                    <a:pt x="298" y="152"/>
                  </a:lnTo>
                  <a:close/>
                  <a:moveTo>
                    <a:pt x="165" y="267"/>
                  </a:moveTo>
                  <a:cubicBezTo>
                    <a:pt x="109" y="267"/>
                    <a:pt x="63" y="221"/>
                    <a:pt x="63" y="165"/>
                  </a:cubicBezTo>
                  <a:cubicBezTo>
                    <a:pt x="63" y="109"/>
                    <a:pt x="109" y="63"/>
                    <a:pt x="165" y="63"/>
                  </a:cubicBezTo>
                  <a:cubicBezTo>
                    <a:pt x="221" y="63"/>
                    <a:pt x="267" y="109"/>
                    <a:pt x="267" y="165"/>
                  </a:cubicBezTo>
                  <a:cubicBezTo>
                    <a:pt x="267" y="221"/>
                    <a:pt x="221" y="267"/>
                    <a:pt x="165" y="267"/>
                  </a:cubicBezTo>
                  <a:close/>
                </a:path>
              </a:pathLst>
            </a:custGeom>
            <a:solidFill>
              <a:srgbClr val="FFFFFF"/>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6" tIns="146220" rIns="182776" bIns="146220" numCol="1" spcCol="0" rtlCol="0" fromWordArt="0" anchor="t" anchorCtr="0" forceAA="0" compatLnSpc="1">
              <a:prstTxWarp prst="textNoShape">
                <a:avLst/>
              </a:prstTxWarp>
              <a:noAutofit/>
            </a:bodyPr>
            <a:lstStyle/>
            <a:p>
              <a:pPr algn="ctr" defTabSz="931756"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12" name="Freeform 73"/>
            <p:cNvSpPr>
              <a:spLocks noChangeAspect="1" noEditPoints="1"/>
            </p:cNvSpPr>
            <p:nvPr/>
          </p:nvSpPr>
          <p:spPr bwMode="black">
            <a:xfrm>
              <a:off x="9153137" y="5836544"/>
              <a:ext cx="162851" cy="162850"/>
            </a:xfrm>
            <a:custGeom>
              <a:avLst/>
              <a:gdLst>
                <a:gd name="T0" fmla="*/ 313 w 330"/>
                <a:gd name="T1" fmla="*/ 161 h 330"/>
                <a:gd name="T2" fmla="*/ 313 w 330"/>
                <a:gd name="T3" fmla="*/ 128 h 330"/>
                <a:gd name="T4" fmla="*/ 284 w 330"/>
                <a:gd name="T5" fmla="*/ 137 h 330"/>
                <a:gd name="T6" fmla="*/ 298 w 330"/>
                <a:gd name="T7" fmla="*/ 111 h 330"/>
                <a:gd name="T8" fmla="*/ 330 w 330"/>
                <a:gd name="T9" fmla="*/ 103 h 330"/>
                <a:gd name="T10" fmla="*/ 298 w 330"/>
                <a:gd name="T11" fmla="*/ 95 h 330"/>
                <a:gd name="T12" fmla="*/ 284 w 330"/>
                <a:gd name="T13" fmla="*/ 87 h 330"/>
                <a:gd name="T14" fmla="*/ 235 w 330"/>
                <a:gd name="T15" fmla="*/ 46 h 330"/>
                <a:gd name="T16" fmla="*/ 244 w 330"/>
                <a:gd name="T17" fmla="*/ 17 h 330"/>
                <a:gd name="T18" fmla="*/ 211 w 330"/>
                <a:gd name="T19" fmla="*/ 17 h 330"/>
                <a:gd name="T20" fmla="*/ 219 w 330"/>
                <a:gd name="T21" fmla="*/ 46 h 330"/>
                <a:gd name="T22" fmla="*/ 194 w 330"/>
                <a:gd name="T23" fmla="*/ 32 h 330"/>
                <a:gd name="T24" fmla="*/ 186 w 330"/>
                <a:gd name="T25" fmla="*/ 0 h 330"/>
                <a:gd name="T26" fmla="*/ 178 w 330"/>
                <a:gd name="T27" fmla="*/ 32 h 330"/>
                <a:gd name="T28" fmla="*/ 152 w 330"/>
                <a:gd name="T29" fmla="*/ 46 h 330"/>
                <a:gd name="T30" fmla="*/ 161 w 330"/>
                <a:gd name="T31" fmla="*/ 17 h 330"/>
                <a:gd name="T32" fmla="*/ 128 w 330"/>
                <a:gd name="T33" fmla="*/ 17 h 330"/>
                <a:gd name="T34" fmla="*/ 137 w 330"/>
                <a:gd name="T35" fmla="*/ 46 h 330"/>
                <a:gd name="T36" fmla="*/ 111 w 330"/>
                <a:gd name="T37" fmla="*/ 32 h 330"/>
                <a:gd name="T38" fmla="*/ 103 w 330"/>
                <a:gd name="T39" fmla="*/ 0 h 330"/>
                <a:gd name="T40" fmla="*/ 95 w 330"/>
                <a:gd name="T41" fmla="*/ 32 h 330"/>
                <a:gd name="T42" fmla="*/ 87 w 330"/>
                <a:gd name="T43" fmla="*/ 46 h 330"/>
                <a:gd name="T44" fmla="*/ 46 w 330"/>
                <a:gd name="T45" fmla="*/ 95 h 330"/>
                <a:gd name="T46" fmla="*/ 17 w 330"/>
                <a:gd name="T47" fmla="*/ 86 h 330"/>
                <a:gd name="T48" fmla="*/ 17 w 330"/>
                <a:gd name="T49" fmla="*/ 120 h 330"/>
                <a:gd name="T50" fmla="*/ 46 w 330"/>
                <a:gd name="T51" fmla="*/ 111 h 330"/>
                <a:gd name="T52" fmla="*/ 32 w 330"/>
                <a:gd name="T53" fmla="*/ 137 h 330"/>
                <a:gd name="T54" fmla="*/ 0 w 330"/>
                <a:gd name="T55" fmla="*/ 144 h 330"/>
                <a:gd name="T56" fmla="*/ 32 w 330"/>
                <a:gd name="T57" fmla="*/ 152 h 330"/>
                <a:gd name="T58" fmla="*/ 46 w 330"/>
                <a:gd name="T59" fmla="*/ 178 h 330"/>
                <a:gd name="T60" fmla="*/ 17 w 330"/>
                <a:gd name="T61" fmla="*/ 169 h 330"/>
                <a:gd name="T62" fmla="*/ 17 w 330"/>
                <a:gd name="T63" fmla="*/ 203 h 330"/>
                <a:gd name="T64" fmla="*/ 46 w 330"/>
                <a:gd name="T65" fmla="*/ 194 h 330"/>
                <a:gd name="T66" fmla="*/ 32 w 330"/>
                <a:gd name="T67" fmla="*/ 219 h 330"/>
                <a:gd name="T68" fmla="*/ 0 w 330"/>
                <a:gd name="T69" fmla="*/ 227 h 330"/>
                <a:gd name="T70" fmla="*/ 32 w 330"/>
                <a:gd name="T71" fmla="*/ 235 h 330"/>
                <a:gd name="T72" fmla="*/ 46 w 330"/>
                <a:gd name="T73" fmla="*/ 243 h 330"/>
                <a:gd name="T74" fmla="*/ 95 w 330"/>
                <a:gd name="T75" fmla="*/ 284 h 330"/>
                <a:gd name="T76" fmla="*/ 86 w 330"/>
                <a:gd name="T77" fmla="*/ 313 h 330"/>
                <a:gd name="T78" fmla="*/ 120 w 330"/>
                <a:gd name="T79" fmla="*/ 313 h 330"/>
                <a:gd name="T80" fmla="*/ 111 w 330"/>
                <a:gd name="T81" fmla="*/ 284 h 330"/>
                <a:gd name="T82" fmla="*/ 137 w 330"/>
                <a:gd name="T83" fmla="*/ 298 h 330"/>
                <a:gd name="T84" fmla="*/ 144 w 330"/>
                <a:gd name="T85" fmla="*/ 330 h 330"/>
                <a:gd name="T86" fmla="*/ 152 w 330"/>
                <a:gd name="T87" fmla="*/ 298 h 330"/>
                <a:gd name="T88" fmla="*/ 178 w 330"/>
                <a:gd name="T89" fmla="*/ 284 h 330"/>
                <a:gd name="T90" fmla="*/ 169 w 330"/>
                <a:gd name="T91" fmla="*/ 313 h 330"/>
                <a:gd name="T92" fmla="*/ 203 w 330"/>
                <a:gd name="T93" fmla="*/ 313 h 330"/>
                <a:gd name="T94" fmla="*/ 194 w 330"/>
                <a:gd name="T95" fmla="*/ 284 h 330"/>
                <a:gd name="T96" fmla="*/ 219 w 330"/>
                <a:gd name="T97" fmla="*/ 298 h 330"/>
                <a:gd name="T98" fmla="*/ 227 w 330"/>
                <a:gd name="T99" fmla="*/ 330 h 330"/>
                <a:gd name="T100" fmla="*/ 235 w 330"/>
                <a:gd name="T101" fmla="*/ 298 h 330"/>
                <a:gd name="T102" fmla="*/ 243 w 330"/>
                <a:gd name="T103" fmla="*/ 284 h 330"/>
                <a:gd name="T104" fmla="*/ 284 w 330"/>
                <a:gd name="T105" fmla="*/ 235 h 330"/>
                <a:gd name="T106" fmla="*/ 313 w 330"/>
                <a:gd name="T107" fmla="*/ 244 h 330"/>
                <a:gd name="T108" fmla="*/ 313 w 330"/>
                <a:gd name="T109" fmla="*/ 211 h 330"/>
                <a:gd name="T110" fmla="*/ 284 w 330"/>
                <a:gd name="T111" fmla="*/ 219 h 330"/>
                <a:gd name="T112" fmla="*/ 298 w 330"/>
                <a:gd name="T113" fmla="*/ 194 h 330"/>
                <a:gd name="T114" fmla="*/ 330 w 330"/>
                <a:gd name="T115" fmla="*/ 186 h 330"/>
                <a:gd name="T116" fmla="*/ 298 w 330"/>
                <a:gd name="T117" fmla="*/ 178 h 330"/>
                <a:gd name="T118" fmla="*/ 284 w 330"/>
                <a:gd name="T119" fmla="*/ 152 h 330"/>
                <a:gd name="T120" fmla="*/ 165 w 330"/>
                <a:gd name="T121" fmla="*/ 267 h 330"/>
                <a:gd name="T122" fmla="*/ 165 w 330"/>
                <a:gd name="T123" fmla="*/ 63 h 330"/>
                <a:gd name="T124" fmla="*/ 165 w 330"/>
                <a:gd name="T125" fmla="*/ 26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30" h="330">
                  <a:moveTo>
                    <a:pt x="298" y="152"/>
                  </a:moveTo>
                  <a:cubicBezTo>
                    <a:pt x="301" y="158"/>
                    <a:pt x="307" y="161"/>
                    <a:pt x="313" y="161"/>
                  </a:cubicBezTo>
                  <a:cubicBezTo>
                    <a:pt x="322" y="161"/>
                    <a:pt x="330" y="154"/>
                    <a:pt x="330" y="144"/>
                  </a:cubicBezTo>
                  <a:cubicBezTo>
                    <a:pt x="330" y="135"/>
                    <a:pt x="322" y="128"/>
                    <a:pt x="313" y="128"/>
                  </a:cubicBezTo>
                  <a:cubicBezTo>
                    <a:pt x="307" y="128"/>
                    <a:pt x="301" y="131"/>
                    <a:pt x="298" y="137"/>
                  </a:cubicBezTo>
                  <a:cubicBezTo>
                    <a:pt x="284" y="137"/>
                    <a:pt x="284" y="137"/>
                    <a:pt x="284" y="137"/>
                  </a:cubicBezTo>
                  <a:cubicBezTo>
                    <a:pt x="284" y="111"/>
                    <a:pt x="284" y="111"/>
                    <a:pt x="284" y="111"/>
                  </a:cubicBezTo>
                  <a:cubicBezTo>
                    <a:pt x="298" y="111"/>
                    <a:pt x="298" y="111"/>
                    <a:pt x="298" y="111"/>
                  </a:cubicBezTo>
                  <a:cubicBezTo>
                    <a:pt x="301" y="116"/>
                    <a:pt x="307" y="120"/>
                    <a:pt x="313" y="120"/>
                  </a:cubicBezTo>
                  <a:cubicBezTo>
                    <a:pt x="322" y="120"/>
                    <a:pt x="330" y="112"/>
                    <a:pt x="330" y="103"/>
                  </a:cubicBezTo>
                  <a:cubicBezTo>
                    <a:pt x="330" y="94"/>
                    <a:pt x="322" y="86"/>
                    <a:pt x="313" y="86"/>
                  </a:cubicBezTo>
                  <a:cubicBezTo>
                    <a:pt x="307" y="86"/>
                    <a:pt x="301" y="90"/>
                    <a:pt x="298" y="95"/>
                  </a:cubicBezTo>
                  <a:cubicBezTo>
                    <a:pt x="284" y="95"/>
                    <a:pt x="284" y="95"/>
                    <a:pt x="284" y="95"/>
                  </a:cubicBezTo>
                  <a:cubicBezTo>
                    <a:pt x="284" y="87"/>
                    <a:pt x="284" y="87"/>
                    <a:pt x="284" y="87"/>
                  </a:cubicBezTo>
                  <a:cubicBezTo>
                    <a:pt x="284" y="65"/>
                    <a:pt x="266" y="46"/>
                    <a:pt x="243" y="46"/>
                  </a:cubicBezTo>
                  <a:cubicBezTo>
                    <a:pt x="235" y="46"/>
                    <a:pt x="235" y="46"/>
                    <a:pt x="235" y="46"/>
                  </a:cubicBezTo>
                  <a:cubicBezTo>
                    <a:pt x="235" y="32"/>
                    <a:pt x="235" y="32"/>
                    <a:pt x="235" y="32"/>
                  </a:cubicBezTo>
                  <a:cubicBezTo>
                    <a:pt x="240" y="29"/>
                    <a:pt x="244" y="23"/>
                    <a:pt x="244" y="17"/>
                  </a:cubicBezTo>
                  <a:cubicBezTo>
                    <a:pt x="244" y="8"/>
                    <a:pt x="237" y="0"/>
                    <a:pt x="227" y="0"/>
                  </a:cubicBezTo>
                  <a:cubicBezTo>
                    <a:pt x="218" y="0"/>
                    <a:pt x="211" y="8"/>
                    <a:pt x="211" y="17"/>
                  </a:cubicBezTo>
                  <a:cubicBezTo>
                    <a:pt x="211" y="23"/>
                    <a:pt x="214" y="29"/>
                    <a:pt x="219" y="32"/>
                  </a:cubicBezTo>
                  <a:cubicBezTo>
                    <a:pt x="219" y="46"/>
                    <a:pt x="219" y="46"/>
                    <a:pt x="219" y="46"/>
                  </a:cubicBezTo>
                  <a:cubicBezTo>
                    <a:pt x="194" y="46"/>
                    <a:pt x="194" y="46"/>
                    <a:pt x="194" y="46"/>
                  </a:cubicBezTo>
                  <a:cubicBezTo>
                    <a:pt x="194" y="32"/>
                    <a:pt x="194" y="32"/>
                    <a:pt x="194" y="32"/>
                  </a:cubicBezTo>
                  <a:cubicBezTo>
                    <a:pt x="199" y="29"/>
                    <a:pt x="203" y="23"/>
                    <a:pt x="203" y="17"/>
                  </a:cubicBezTo>
                  <a:cubicBezTo>
                    <a:pt x="203" y="8"/>
                    <a:pt x="195" y="0"/>
                    <a:pt x="186" y="0"/>
                  </a:cubicBezTo>
                  <a:cubicBezTo>
                    <a:pt x="177" y="0"/>
                    <a:pt x="169" y="8"/>
                    <a:pt x="169" y="17"/>
                  </a:cubicBezTo>
                  <a:cubicBezTo>
                    <a:pt x="169" y="23"/>
                    <a:pt x="173" y="29"/>
                    <a:pt x="178" y="32"/>
                  </a:cubicBezTo>
                  <a:cubicBezTo>
                    <a:pt x="178" y="46"/>
                    <a:pt x="178" y="46"/>
                    <a:pt x="178" y="46"/>
                  </a:cubicBezTo>
                  <a:cubicBezTo>
                    <a:pt x="152" y="46"/>
                    <a:pt x="152" y="46"/>
                    <a:pt x="152" y="46"/>
                  </a:cubicBezTo>
                  <a:cubicBezTo>
                    <a:pt x="152" y="32"/>
                    <a:pt x="152" y="32"/>
                    <a:pt x="152" y="32"/>
                  </a:cubicBezTo>
                  <a:cubicBezTo>
                    <a:pt x="158" y="29"/>
                    <a:pt x="161" y="23"/>
                    <a:pt x="161" y="17"/>
                  </a:cubicBezTo>
                  <a:cubicBezTo>
                    <a:pt x="161" y="8"/>
                    <a:pt x="154" y="0"/>
                    <a:pt x="144" y="0"/>
                  </a:cubicBezTo>
                  <a:cubicBezTo>
                    <a:pt x="135" y="0"/>
                    <a:pt x="128" y="8"/>
                    <a:pt x="128" y="17"/>
                  </a:cubicBezTo>
                  <a:cubicBezTo>
                    <a:pt x="128" y="23"/>
                    <a:pt x="131" y="29"/>
                    <a:pt x="137" y="32"/>
                  </a:cubicBezTo>
                  <a:cubicBezTo>
                    <a:pt x="137" y="46"/>
                    <a:pt x="137" y="46"/>
                    <a:pt x="137" y="46"/>
                  </a:cubicBezTo>
                  <a:cubicBezTo>
                    <a:pt x="111" y="46"/>
                    <a:pt x="111" y="46"/>
                    <a:pt x="111" y="46"/>
                  </a:cubicBezTo>
                  <a:cubicBezTo>
                    <a:pt x="111" y="32"/>
                    <a:pt x="111" y="32"/>
                    <a:pt x="111" y="32"/>
                  </a:cubicBezTo>
                  <a:cubicBezTo>
                    <a:pt x="116" y="29"/>
                    <a:pt x="120" y="23"/>
                    <a:pt x="120" y="17"/>
                  </a:cubicBezTo>
                  <a:cubicBezTo>
                    <a:pt x="120" y="8"/>
                    <a:pt x="112" y="0"/>
                    <a:pt x="103" y="0"/>
                  </a:cubicBezTo>
                  <a:cubicBezTo>
                    <a:pt x="94" y="0"/>
                    <a:pt x="86" y="8"/>
                    <a:pt x="86" y="17"/>
                  </a:cubicBezTo>
                  <a:cubicBezTo>
                    <a:pt x="86" y="23"/>
                    <a:pt x="90" y="29"/>
                    <a:pt x="95" y="32"/>
                  </a:cubicBezTo>
                  <a:cubicBezTo>
                    <a:pt x="95" y="46"/>
                    <a:pt x="95" y="46"/>
                    <a:pt x="95" y="46"/>
                  </a:cubicBezTo>
                  <a:cubicBezTo>
                    <a:pt x="87" y="46"/>
                    <a:pt x="87" y="46"/>
                    <a:pt x="87" y="46"/>
                  </a:cubicBezTo>
                  <a:cubicBezTo>
                    <a:pt x="65" y="46"/>
                    <a:pt x="46" y="65"/>
                    <a:pt x="46" y="87"/>
                  </a:cubicBezTo>
                  <a:cubicBezTo>
                    <a:pt x="46" y="95"/>
                    <a:pt x="46" y="95"/>
                    <a:pt x="46" y="95"/>
                  </a:cubicBezTo>
                  <a:cubicBezTo>
                    <a:pt x="32" y="95"/>
                    <a:pt x="32" y="95"/>
                    <a:pt x="32" y="95"/>
                  </a:cubicBezTo>
                  <a:cubicBezTo>
                    <a:pt x="29" y="90"/>
                    <a:pt x="23" y="86"/>
                    <a:pt x="17" y="86"/>
                  </a:cubicBezTo>
                  <a:cubicBezTo>
                    <a:pt x="8" y="86"/>
                    <a:pt x="0" y="94"/>
                    <a:pt x="0" y="103"/>
                  </a:cubicBezTo>
                  <a:cubicBezTo>
                    <a:pt x="0" y="112"/>
                    <a:pt x="8" y="120"/>
                    <a:pt x="17" y="120"/>
                  </a:cubicBezTo>
                  <a:cubicBezTo>
                    <a:pt x="23" y="120"/>
                    <a:pt x="29" y="116"/>
                    <a:pt x="32" y="111"/>
                  </a:cubicBezTo>
                  <a:cubicBezTo>
                    <a:pt x="46" y="111"/>
                    <a:pt x="46" y="111"/>
                    <a:pt x="46" y="111"/>
                  </a:cubicBezTo>
                  <a:cubicBezTo>
                    <a:pt x="46" y="137"/>
                    <a:pt x="46" y="137"/>
                    <a:pt x="46" y="137"/>
                  </a:cubicBezTo>
                  <a:cubicBezTo>
                    <a:pt x="32" y="137"/>
                    <a:pt x="32" y="137"/>
                    <a:pt x="32" y="137"/>
                  </a:cubicBezTo>
                  <a:cubicBezTo>
                    <a:pt x="29" y="131"/>
                    <a:pt x="23" y="128"/>
                    <a:pt x="17" y="128"/>
                  </a:cubicBezTo>
                  <a:cubicBezTo>
                    <a:pt x="8" y="128"/>
                    <a:pt x="0" y="135"/>
                    <a:pt x="0" y="144"/>
                  </a:cubicBezTo>
                  <a:cubicBezTo>
                    <a:pt x="0" y="154"/>
                    <a:pt x="8" y="161"/>
                    <a:pt x="17" y="161"/>
                  </a:cubicBezTo>
                  <a:cubicBezTo>
                    <a:pt x="23" y="161"/>
                    <a:pt x="29" y="158"/>
                    <a:pt x="32" y="152"/>
                  </a:cubicBezTo>
                  <a:cubicBezTo>
                    <a:pt x="46" y="152"/>
                    <a:pt x="46" y="152"/>
                    <a:pt x="46" y="152"/>
                  </a:cubicBezTo>
                  <a:cubicBezTo>
                    <a:pt x="46" y="178"/>
                    <a:pt x="46" y="178"/>
                    <a:pt x="46" y="178"/>
                  </a:cubicBezTo>
                  <a:cubicBezTo>
                    <a:pt x="32" y="178"/>
                    <a:pt x="32" y="178"/>
                    <a:pt x="32" y="178"/>
                  </a:cubicBezTo>
                  <a:cubicBezTo>
                    <a:pt x="29" y="173"/>
                    <a:pt x="23" y="169"/>
                    <a:pt x="17" y="169"/>
                  </a:cubicBezTo>
                  <a:cubicBezTo>
                    <a:pt x="8" y="169"/>
                    <a:pt x="0" y="177"/>
                    <a:pt x="0" y="186"/>
                  </a:cubicBezTo>
                  <a:cubicBezTo>
                    <a:pt x="0" y="195"/>
                    <a:pt x="8" y="203"/>
                    <a:pt x="17" y="203"/>
                  </a:cubicBezTo>
                  <a:cubicBezTo>
                    <a:pt x="23" y="203"/>
                    <a:pt x="29" y="199"/>
                    <a:pt x="32" y="194"/>
                  </a:cubicBezTo>
                  <a:cubicBezTo>
                    <a:pt x="46" y="194"/>
                    <a:pt x="46" y="194"/>
                    <a:pt x="46" y="194"/>
                  </a:cubicBezTo>
                  <a:cubicBezTo>
                    <a:pt x="46" y="219"/>
                    <a:pt x="46" y="219"/>
                    <a:pt x="46" y="219"/>
                  </a:cubicBezTo>
                  <a:cubicBezTo>
                    <a:pt x="32" y="219"/>
                    <a:pt x="32" y="219"/>
                    <a:pt x="32" y="219"/>
                  </a:cubicBezTo>
                  <a:cubicBezTo>
                    <a:pt x="29" y="214"/>
                    <a:pt x="23" y="211"/>
                    <a:pt x="17" y="211"/>
                  </a:cubicBezTo>
                  <a:cubicBezTo>
                    <a:pt x="8" y="211"/>
                    <a:pt x="0" y="218"/>
                    <a:pt x="0" y="227"/>
                  </a:cubicBezTo>
                  <a:cubicBezTo>
                    <a:pt x="0" y="237"/>
                    <a:pt x="8" y="244"/>
                    <a:pt x="17" y="244"/>
                  </a:cubicBezTo>
                  <a:cubicBezTo>
                    <a:pt x="23" y="244"/>
                    <a:pt x="29" y="240"/>
                    <a:pt x="32" y="235"/>
                  </a:cubicBezTo>
                  <a:cubicBezTo>
                    <a:pt x="46" y="235"/>
                    <a:pt x="46" y="235"/>
                    <a:pt x="46" y="235"/>
                  </a:cubicBezTo>
                  <a:cubicBezTo>
                    <a:pt x="46" y="243"/>
                    <a:pt x="46" y="243"/>
                    <a:pt x="46" y="243"/>
                  </a:cubicBezTo>
                  <a:cubicBezTo>
                    <a:pt x="46" y="266"/>
                    <a:pt x="65" y="284"/>
                    <a:pt x="87" y="284"/>
                  </a:cubicBezTo>
                  <a:cubicBezTo>
                    <a:pt x="95" y="284"/>
                    <a:pt x="95" y="284"/>
                    <a:pt x="95" y="284"/>
                  </a:cubicBezTo>
                  <a:cubicBezTo>
                    <a:pt x="95" y="298"/>
                    <a:pt x="95" y="298"/>
                    <a:pt x="95" y="298"/>
                  </a:cubicBezTo>
                  <a:cubicBezTo>
                    <a:pt x="90" y="301"/>
                    <a:pt x="86" y="307"/>
                    <a:pt x="86" y="313"/>
                  </a:cubicBezTo>
                  <a:cubicBezTo>
                    <a:pt x="86" y="322"/>
                    <a:pt x="94" y="330"/>
                    <a:pt x="103" y="330"/>
                  </a:cubicBezTo>
                  <a:cubicBezTo>
                    <a:pt x="112" y="330"/>
                    <a:pt x="120" y="322"/>
                    <a:pt x="120" y="313"/>
                  </a:cubicBezTo>
                  <a:cubicBezTo>
                    <a:pt x="120" y="307"/>
                    <a:pt x="116" y="301"/>
                    <a:pt x="111" y="298"/>
                  </a:cubicBezTo>
                  <a:cubicBezTo>
                    <a:pt x="111" y="284"/>
                    <a:pt x="111" y="284"/>
                    <a:pt x="111" y="284"/>
                  </a:cubicBezTo>
                  <a:cubicBezTo>
                    <a:pt x="137" y="284"/>
                    <a:pt x="137" y="284"/>
                    <a:pt x="137" y="284"/>
                  </a:cubicBezTo>
                  <a:cubicBezTo>
                    <a:pt x="137" y="298"/>
                    <a:pt x="137" y="298"/>
                    <a:pt x="137" y="298"/>
                  </a:cubicBezTo>
                  <a:cubicBezTo>
                    <a:pt x="131" y="301"/>
                    <a:pt x="128" y="307"/>
                    <a:pt x="128" y="313"/>
                  </a:cubicBezTo>
                  <a:cubicBezTo>
                    <a:pt x="128" y="322"/>
                    <a:pt x="135" y="330"/>
                    <a:pt x="144" y="330"/>
                  </a:cubicBezTo>
                  <a:cubicBezTo>
                    <a:pt x="154" y="330"/>
                    <a:pt x="161" y="322"/>
                    <a:pt x="161" y="313"/>
                  </a:cubicBezTo>
                  <a:cubicBezTo>
                    <a:pt x="161" y="307"/>
                    <a:pt x="158" y="301"/>
                    <a:pt x="152" y="298"/>
                  </a:cubicBezTo>
                  <a:cubicBezTo>
                    <a:pt x="152" y="284"/>
                    <a:pt x="152" y="284"/>
                    <a:pt x="152" y="284"/>
                  </a:cubicBezTo>
                  <a:cubicBezTo>
                    <a:pt x="178" y="284"/>
                    <a:pt x="178" y="284"/>
                    <a:pt x="178" y="284"/>
                  </a:cubicBezTo>
                  <a:cubicBezTo>
                    <a:pt x="178" y="298"/>
                    <a:pt x="178" y="298"/>
                    <a:pt x="178" y="298"/>
                  </a:cubicBezTo>
                  <a:cubicBezTo>
                    <a:pt x="173" y="301"/>
                    <a:pt x="169" y="307"/>
                    <a:pt x="169" y="313"/>
                  </a:cubicBezTo>
                  <a:cubicBezTo>
                    <a:pt x="169" y="322"/>
                    <a:pt x="177" y="330"/>
                    <a:pt x="186" y="330"/>
                  </a:cubicBezTo>
                  <a:cubicBezTo>
                    <a:pt x="195" y="330"/>
                    <a:pt x="203" y="322"/>
                    <a:pt x="203" y="313"/>
                  </a:cubicBezTo>
                  <a:cubicBezTo>
                    <a:pt x="203" y="307"/>
                    <a:pt x="199" y="301"/>
                    <a:pt x="194" y="298"/>
                  </a:cubicBezTo>
                  <a:cubicBezTo>
                    <a:pt x="194" y="284"/>
                    <a:pt x="194" y="284"/>
                    <a:pt x="194" y="284"/>
                  </a:cubicBezTo>
                  <a:cubicBezTo>
                    <a:pt x="219" y="284"/>
                    <a:pt x="219" y="284"/>
                    <a:pt x="219" y="284"/>
                  </a:cubicBezTo>
                  <a:cubicBezTo>
                    <a:pt x="219" y="298"/>
                    <a:pt x="219" y="298"/>
                    <a:pt x="219" y="298"/>
                  </a:cubicBezTo>
                  <a:cubicBezTo>
                    <a:pt x="214" y="301"/>
                    <a:pt x="211" y="307"/>
                    <a:pt x="211" y="313"/>
                  </a:cubicBezTo>
                  <a:cubicBezTo>
                    <a:pt x="211" y="322"/>
                    <a:pt x="218" y="330"/>
                    <a:pt x="227" y="330"/>
                  </a:cubicBezTo>
                  <a:cubicBezTo>
                    <a:pt x="237" y="330"/>
                    <a:pt x="244" y="322"/>
                    <a:pt x="244" y="313"/>
                  </a:cubicBezTo>
                  <a:cubicBezTo>
                    <a:pt x="244" y="307"/>
                    <a:pt x="240" y="301"/>
                    <a:pt x="235" y="298"/>
                  </a:cubicBezTo>
                  <a:cubicBezTo>
                    <a:pt x="235" y="284"/>
                    <a:pt x="235" y="284"/>
                    <a:pt x="235" y="284"/>
                  </a:cubicBezTo>
                  <a:cubicBezTo>
                    <a:pt x="243" y="284"/>
                    <a:pt x="243" y="284"/>
                    <a:pt x="243" y="284"/>
                  </a:cubicBezTo>
                  <a:cubicBezTo>
                    <a:pt x="266" y="284"/>
                    <a:pt x="284" y="266"/>
                    <a:pt x="284" y="243"/>
                  </a:cubicBezTo>
                  <a:cubicBezTo>
                    <a:pt x="284" y="235"/>
                    <a:pt x="284" y="235"/>
                    <a:pt x="284" y="235"/>
                  </a:cubicBezTo>
                  <a:cubicBezTo>
                    <a:pt x="298" y="235"/>
                    <a:pt x="298" y="235"/>
                    <a:pt x="298" y="235"/>
                  </a:cubicBezTo>
                  <a:cubicBezTo>
                    <a:pt x="301" y="240"/>
                    <a:pt x="307" y="244"/>
                    <a:pt x="313" y="244"/>
                  </a:cubicBezTo>
                  <a:cubicBezTo>
                    <a:pt x="322" y="244"/>
                    <a:pt x="330" y="237"/>
                    <a:pt x="330" y="227"/>
                  </a:cubicBezTo>
                  <a:cubicBezTo>
                    <a:pt x="330" y="218"/>
                    <a:pt x="322" y="211"/>
                    <a:pt x="313" y="211"/>
                  </a:cubicBezTo>
                  <a:cubicBezTo>
                    <a:pt x="307" y="211"/>
                    <a:pt x="301" y="214"/>
                    <a:pt x="298" y="219"/>
                  </a:cubicBezTo>
                  <a:cubicBezTo>
                    <a:pt x="284" y="219"/>
                    <a:pt x="284" y="219"/>
                    <a:pt x="284" y="219"/>
                  </a:cubicBezTo>
                  <a:cubicBezTo>
                    <a:pt x="284" y="194"/>
                    <a:pt x="284" y="194"/>
                    <a:pt x="284" y="194"/>
                  </a:cubicBezTo>
                  <a:cubicBezTo>
                    <a:pt x="298" y="194"/>
                    <a:pt x="298" y="194"/>
                    <a:pt x="298" y="194"/>
                  </a:cubicBezTo>
                  <a:cubicBezTo>
                    <a:pt x="301" y="199"/>
                    <a:pt x="307" y="203"/>
                    <a:pt x="313" y="203"/>
                  </a:cubicBezTo>
                  <a:cubicBezTo>
                    <a:pt x="322" y="203"/>
                    <a:pt x="330" y="195"/>
                    <a:pt x="330" y="186"/>
                  </a:cubicBezTo>
                  <a:cubicBezTo>
                    <a:pt x="330" y="177"/>
                    <a:pt x="322" y="169"/>
                    <a:pt x="313" y="169"/>
                  </a:cubicBezTo>
                  <a:cubicBezTo>
                    <a:pt x="307" y="169"/>
                    <a:pt x="301" y="173"/>
                    <a:pt x="298" y="178"/>
                  </a:cubicBezTo>
                  <a:cubicBezTo>
                    <a:pt x="284" y="178"/>
                    <a:pt x="284" y="178"/>
                    <a:pt x="284" y="178"/>
                  </a:cubicBezTo>
                  <a:cubicBezTo>
                    <a:pt x="284" y="152"/>
                    <a:pt x="284" y="152"/>
                    <a:pt x="284" y="152"/>
                  </a:cubicBezTo>
                  <a:lnTo>
                    <a:pt x="298" y="152"/>
                  </a:lnTo>
                  <a:close/>
                  <a:moveTo>
                    <a:pt x="165" y="267"/>
                  </a:moveTo>
                  <a:cubicBezTo>
                    <a:pt x="109" y="267"/>
                    <a:pt x="63" y="221"/>
                    <a:pt x="63" y="165"/>
                  </a:cubicBezTo>
                  <a:cubicBezTo>
                    <a:pt x="63" y="109"/>
                    <a:pt x="109" y="63"/>
                    <a:pt x="165" y="63"/>
                  </a:cubicBezTo>
                  <a:cubicBezTo>
                    <a:pt x="221" y="63"/>
                    <a:pt x="267" y="109"/>
                    <a:pt x="267" y="165"/>
                  </a:cubicBezTo>
                  <a:cubicBezTo>
                    <a:pt x="267" y="221"/>
                    <a:pt x="221" y="267"/>
                    <a:pt x="165" y="267"/>
                  </a:cubicBezTo>
                  <a:close/>
                </a:path>
              </a:pathLst>
            </a:custGeom>
            <a:solidFill>
              <a:srgbClr val="FFFFFF"/>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6" tIns="146220" rIns="182776" bIns="146220" numCol="1" spcCol="0" rtlCol="0" fromWordArt="0" anchor="t" anchorCtr="0" forceAA="0" compatLnSpc="1">
              <a:prstTxWarp prst="textNoShape">
                <a:avLst/>
              </a:prstTxWarp>
              <a:noAutofit/>
            </a:bodyPr>
            <a:lstStyle/>
            <a:p>
              <a:pPr algn="ctr" defTabSz="931756"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13" name="Freeform 73"/>
            <p:cNvSpPr>
              <a:spLocks noChangeAspect="1" noEditPoints="1"/>
            </p:cNvSpPr>
            <p:nvPr/>
          </p:nvSpPr>
          <p:spPr bwMode="black">
            <a:xfrm>
              <a:off x="10227660" y="5836544"/>
              <a:ext cx="162851" cy="162850"/>
            </a:xfrm>
            <a:custGeom>
              <a:avLst/>
              <a:gdLst>
                <a:gd name="T0" fmla="*/ 313 w 330"/>
                <a:gd name="T1" fmla="*/ 161 h 330"/>
                <a:gd name="T2" fmla="*/ 313 w 330"/>
                <a:gd name="T3" fmla="*/ 128 h 330"/>
                <a:gd name="T4" fmla="*/ 284 w 330"/>
                <a:gd name="T5" fmla="*/ 137 h 330"/>
                <a:gd name="T6" fmla="*/ 298 w 330"/>
                <a:gd name="T7" fmla="*/ 111 h 330"/>
                <a:gd name="T8" fmla="*/ 330 w 330"/>
                <a:gd name="T9" fmla="*/ 103 h 330"/>
                <a:gd name="T10" fmla="*/ 298 w 330"/>
                <a:gd name="T11" fmla="*/ 95 h 330"/>
                <a:gd name="T12" fmla="*/ 284 w 330"/>
                <a:gd name="T13" fmla="*/ 87 h 330"/>
                <a:gd name="T14" fmla="*/ 235 w 330"/>
                <a:gd name="T15" fmla="*/ 46 h 330"/>
                <a:gd name="T16" fmla="*/ 244 w 330"/>
                <a:gd name="T17" fmla="*/ 17 h 330"/>
                <a:gd name="T18" fmla="*/ 211 w 330"/>
                <a:gd name="T19" fmla="*/ 17 h 330"/>
                <a:gd name="T20" fmla="*/ 219 w 330"/>
                <a:gd name="T21" fmla="*/ 46 h 330"/>
                <a:gd name="T22" fmla="*/ 194 w 330"/>
                <a:gd name="T23" fmla="*/ 32 h 330"/>
                <a:gd name="T24" fmla="*/ 186 w 330"/>
                <a:gd name="T25" fmla="*/ 0 h 330"/>
                <a:gd name="T26" fmla="*/ 178 w 330"/>
                <a:gd name="T27" fmla="*/ 32 h 330"/>
                <a:gd name="T28" fmla="*/ 152 w 330"/>
                <a:gd name="T29" fmla="*/ 46 h 330"/>
                <a:gd name="T30" fmla="*/ 161 w 330"/>
                <a:gd name="T31" fmla="*/ 17 h 330"/>
                <a:gd name="T32" fmla="*/ 128 w 330"/>
                <a:gd name="T33" fmla="*/ 17 h 330"/>
                <a:gd name="T34" fmla="*/ 137 w 330"/>
                <a:gd name="T35" fmla="*/ 46 h 330"/>
                <a:gd name="T36" fmla="*/ 111 w 330"/>
                <a:gd name="T37" fmla="*/ 32 h 330"/>
                <a:gd name="T38" fmla="*/ 103 w 330"/>
                <a:gd name="T39" fmla="*/ 0 h 330"/>
                <a:gd name="T40" fmla="*/ 95 w 330"/>
                <a:gd name="T41" fmla="*/ 32 h 330"/>
                <a:gd name="T42" fmla="*/ 87 w 330"/>
                <a:gd name="T43" fmla="*/ 46 h 330"/>
                <a:gd name="T44" fmla="*/ 46 w 330"/>
                <a:gd name="T45" fmla="*/ 95 h 330"/>
                <a:gd name="T46" fmla="*/ 17 w 330"/>
                <a:gd name="T47" fmla="*/ 86 h 330"/>
                <a:gd name="T48" fmla="*/ 17 w 330"/>
                <a:gd name="T49" fmla="*/ 120 h 330"/>
                <a:gd name="T50" fmla="*/ 46 w 330"/>
                <a:gd name="T51" fmla="*/ 111 h 330"/>
                <a:gd name="T52" fmla="*/ 32 w 330"/>
                <a:gd name="T53" fmla="*/ 137 h 330"/>
                <a:gd name="T54" fmla="*/ 0 w 330"/>
                <a:gd name="T55" fmla="*/ 144 h 330"/>
                <a:gd name="T56" fmla="*/ 32 w 330"/>
                <a:gd name="T57" fmla="*/ 152 h 330"/>
                <a:gd name="T58" fmla="*/ 46 w 330"/>
                <a:gd name="T59" fmla="*/ 178 h 330"/>
                <a:gd name="T60" fmla="*/ 17 w 330"/>
                <a:gd name="T61" fmla="*/ 169 h 330"/>
                <a:gd name="T62" fmla="*/ 17 w 330"/>
                <a:gd name="T63" fmla="*/ 203 h 330"/>
                <a:gd name="T64" fmla="*/ 46 w 330"/>
                <a:gd name="T65" fmla="*/ 194 h 330"/>
                <a:gd name="T66" fmla="*/ 32 w 330"/>
                <a:gd name="T67" fmla="*/ 219 h 330"/>
                <a:gd name="T68" fmla="*/ 0 w 330"/>
                <a:gd name="T69" fmla="*/ 227 h 330"/>
                <a:gd name="T70" fmla="*/ 32 w 330"/>
                <a:gd name="T71" fmla="*/ 235 h 330"/>
                <a:gd name="T72" fmla="*/ 46 w 330"/>
                <a:gd name="T73" fmla="*/ 243 h 330"/>
                <a:gd name="T74" fmla="*/ 95 w 330"/>
                <a:gd name="T75" fmla="*/ 284 h 330"/>
                <a:gd name="T76" fmla="*/ 86 w 330"/>
                <a:gd name="T77" fmla="*/ 313 h 330"/>
                <a:gd name="T78" fmla="*/ 120 w 330"/>
                <a:gd name="T79" fmla="*/ 313 h 330"/>
                <a:gd name="T80" fmla="*/ 111 w 330"/>
                <a:gd name="T81" fmla="*/ 284 h 330"/>
                <a:gd name="T82" fmla="*/ 137 w 330"/>
                <a:gd name="T83" fmla="*/ 298 h 330"/>
                <a:gd name="T84" fmla="*/ 144 w 330"/>
                <a:gd name="T85" fmla="*/ 330 h 330"/>
                <a:gd name="T86" fmla="*/ 152 w 330"/>
                <a:gd name="T87" fmla="*/ 298 h 330"/>
                <a:gd name="T88" fmla="*/ 178 w 330"/>
                <a:gd name="T89" fmla="*/ 284 h 330"/>
                <a:gd name="T90" fmla="*/ 169 w 330"/>
                <a:gd name="T91" fmla="*/ 313 h 330"/>
                <a:gd name="T92" fmla="*/ 203 w 330"/>
                <a:gd name="T93" fmla="*/ 313 h 330"/>
                <a:gd name="T94" fmla="*/ 194 w 330"/>
                <a:gd name="T95" fmla="*/ 284 h 330"/>
                <a:gd name="T96" fmla="*/ 219 w 330"/>
                <a:gd name="T97" fmla="*/ 298 h 330"/>
                <a:gd name="T98" fmla="*/ 227 w 330"/>
                <a:gd name="T99" fmla="*/ 330 h 330"/>
                <a:gd name="T100" fmla="*/ 235 w 330"/>
                <a:gd name="T101" fmla="*/ 298 h 330"/>
                <a:gd name="T102" fmla="*/ 243 w 330"/>
                <a:gd name="T103" fmla="*/ 284 h 330"/>
                <a:gd name="T104" fmla="*/ 284 w 330"/>
                <a:gd name="T105" fmla="*/ 235 h 330"/>
                <a:gd name="T106" fmla="*/ 313 w 330"/>
                <a:gd name="T107" fmla="*/ 244 h 330"/>
                <a:gd name="T108" fmla="*/ 313 w 330"/>
                <a:gd name="T109" fmla="*/ 211 h 330"/>
                <a:gd name="T110" fmla="*/ 284 w 330"/>
                <a:gd name="T111" fmla="*/ 219 h 330"/>
                <a:gd name="T112" fmla="*/ 298 w 330"/>
                <a:gd name="T113" fmla="*/ 194 h 330"/>
                <a:gd name="T114" fmla="*/ 330 w 330"/>
                <a:gd name="T115" fmla="*/ 186 h 330"/>
                <a:gd name="T116" fmla="*/ 298 w 330"/>
                <a:gd name="T117" fmla="*/ 178 h 330"/>
                <a:gd name="T118" fmla="*/ 284 w 330"/>
                <a:gd name="T119" fmla="*/ 152 h 330"/>
                <a:gd name="T120" fmla="*/ 165 w 330"/>
                <a:gd name="T121" fmla="*/ 267 h 330"/>
                <a:gd name="T122" fmla="*/ 165 w 330"/>
                <a:gd name="T123" fmla="*/ 63 h 330"/>
                <a:gd name="T124" fmla="*/ 165 w 330"/>
                <a:gd name="T125" fmla="*/ 26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30" h="330">
                  <a:moveTo>
                    <a:pt x="298" y="152"/>
                  </a:moveTo>
                  <a:cubicBezTo>
                    <a:pt x="301" y="158"/>
                    <a:pt x="307" y="161"/>
                    <a:pt x="313" y="161"/>
                  </a:cubicBezTo>
                  <a:cubicBezTo>
                    <a:pt x="322" y="161"/>
                    <a:pt x="330" y="154"/>
                    <a:pt x="330" y="144"/>
                  </a:cubicBezTo>
                  <a:cubicBezTo>
                    <a:pt x="330" y="135"/>
                    <a:pt x="322" y="128"/>
                    <a:pt x="313" y="128"/>
                  </a:cubicBezTo>
                  <a:cubicBezTo>
                    <a:pt x="307" y="128"/>
                    <a:pt x="301" y="131"/>
                    <a:pt x="298" y="137"/>
                  </a:cubicBezTo>
                  <a:cubicBezTo>
                    <a:pt x="284" y="137"/>
                    <a:pt x="284" y="137"/>
                    <a:pt x="284" y="137"/>
                  </a:cubicBezTo>
                  <a:cubicBezTo>
                    <a:pt x="284" y="111"/>
                    <a:pt x="284" y="111"/>
                    <a:pt x="284" y="111"/>
                  </a:cubicBezTo>
                  <a:cubicBezTo>
                    <a:pt x="298" y="111"/>
                    <a:pt x="298" y="111"/>
                    <a:pt x="298" y="111"/>
                  </a:cubicBezTo>
                  <a:cubicBezTo>
                    <a:pt x="301" y="116"/>
                    <a:pt x="307" y="120"/>
                    <a:pt x="313" y="120"/>
                  </a:cubicBezTo>
                  <a:cubicBezTo>
                    <a:pt x="322" y="120"/>
                    <a:pt x="330" y="112"/>
                    <a:pt x="330" y="103"/>
                  </a:cubicBezTo>
                  <a:cubicBezTo>
                    <a:pt x="330" y="94"/>
                    <a:pt x="322" y="86"/>
                    <a:pt x="313" y="86"/>
                  </a:cubicBezTo>
                  <a:cubicBezTo>
                    <a:pt x="307" y="86"/>
                    <a:pt x="301" y="90"/>
                    <a:pt x="298" y="95"/>
                  </a:cubicBezTo>
                  <a:cubicBezTo>
                    <a:pt x="284" y="95"/>
                    <a:pt x="284" y="95"/>
                    <a:pt x="284" y="95"/>
                  </a:cubicBezTo>
                  <a:cubicBezTo>
                    <a:pt x="284" y="87"/>
                    <a:pt x="284" y="87"/>
                    <a:pt x="284" y="87"/>
                  </a:cubicBezTo>
                  <a:cubicBezTo>
                    <a:pt x="284" y="65"/>
                    <a:pt x="266" y="46"/>
                    <a:pt x="243" y="46"/>
                  </a:cubicBezTo>
                  <a:cubicBezTo>
                    <a:pt x="235" y="46"/>
                    <a:pt x="235" y="46"/>
                    <a:pt x="235" y="46"/>
                  </a:cubicBezTo>
                  <a:cubicBezTo>
                    <a:pt x="235" y="32"/>
                    <a:pt x="235" y="32"/>
                    <a:pt x="235" y="32"/>
                  </a:cubicBezTo>
                  <a:cubicBezTo>
                    <a:pt x="240" y="29"/>
                    <a:pt x="244" y="23"/>
                    <a:pt x="244" y="17"/>
                  </a:cubicBezTo>
                  <a:cubicBezTo>
                    <a:pt x="244" y="8"/>
                    <a:pt x="237" y="0"/>
                    <a:pt x="227" y="0"/>
                  </a:cubicBezTo>
                  <a:cubicBezTo>
                    <a:pt x="218" y="0"/>
                    <a:pt x="211" y="8"/>
                    <a:pt x="211" y="17"/>
                  </a:cubicBezTo>
                  <a:cubicBezTo>
                    <a:pt x="211" y="23"/>
                    <a:pt x="214" y="29"/>
                    <a:pt x="219" y="32"/>
                  </a:cubicBezTo>
                  <a:cubicBezTo>
                    <a:pt x="219" y="46"/>
                    <a:pt x="219" y="46"/>
                    <a:pt x="219" y="46"/>
                  </a:cubicBezTo>
                  <a:cubicBezTo>
                    <a:pt x="194" y="46"/>
                    <a:pt x="194" y="46"/>
                    <a:pt x="194" y="46"/>
                  </a:cubicBezTo>
                  <a:cubicBezTo>
                    <a:pt x="194" y="32"/>
                    <a:pt x="194" y="32"/>
                    <a:pt x="194" y="32"/>
                  </a:cubicBezTo>
                  <a:cubicBezTo>
                    <a:pt x="199" y="29"/>
                    <a:pt x="203" y="23"/>
                    <a:pt x="203" y="17"/>
                  </a:cubicBezTo>
                  <a:cubicBezTo>
                    <a:pt x="203" y="8"/>
                    <a:pt x="195" y="0"/>
                    <a:pt x="186" y="0"/>
                  </a:cubicBezTo>
                  <a:cubicBezTo>
                    <a:pt x="177" y="0"/>
                    <a:pt x="169" y="8"/>
                    <a:pt x="169" y="17"/>
                  </a:cubicBezTo>
                  <a:cubicBezTo>
                    <a:pt x="169" y="23"/>
                    <a:pt x="173" y="29"/>
                    <a:pt x="178" y="32"/>
                  </a:cubicBezTo>
                  <a:cubicBezTo>
                    <a:pt x="178" y="46"/>
                    <a:pt x="178" y="46"/>
                    <a:pt x="178" y="46"/>
                  </a:cubicBezTo>
                  <a:cubicBezTo>
                    <a:pt x="152" y="46"/>
                    <a:pt x="152" y="46"/>
                    <a:pt x="152" y="46"/>
                  </a:cubicBezTo>
                  <a:cubicBezTo>
                    <a:pt x="152" y="32"/>
                    <a:pt x="152" y="32"/>
                    <a:pt x="152" y="32"/>
                  </a:cubicBezTo>
                  <a:cubicBezTo>
                    <a:pt x="158" y="29"/>
                    <a:pt x="161" y="23"/>
                    <a:pt x="161" y="17"/>
                  </a:cubicBezTo>
                  <a:cubicBezTo>
                    <a:pt x="161" y="8"/>
                    <a:pt x="154" y="0"/>
                    <a:pt x="144" y="0"/>
                  </a:cubicBezTo>
                  <a:cubicBezTo>
                    <a:pt x="135" y="0"/>
                    <a:pt x="128" y="8"/>
                    <a:pt x="128" y="17"/>
                  </a:cubicBezTo>
                  <a:cubicBezTo>
                    <a:pt x="128" y="23"/>
                    <a:pt x="131" y="29"/>
                    <a:pt x="137" y="32"/>
                  </a:cubicBezTo>
                  <a:cubicBezTo>
                    <a:pt x="137" y="46"/>
                    <a:pt x="137" y="46"/>
                    <a:pt x="137" y="46"/>
                  </a:cubicBezTo>
                  <a:cubicBezTo>
                    <a:pt x="111" y="46"/>
                    <a:pt x="111" y="46"/>
                    <a:pt x="111" y="46"/>
                  </a:cubicBezTo>
                  <a:cubicBezTo>
                    <a:pt x="111" y="32"/>
                    <a:pt x="111" y="32"/>
                    <a:pt x="111" y="32"/>
                  </a:cubicBezTo>
                  <a:cubicBezTo>
                    <a:pt x="116" y="29"/>
                    <a:pt x="120" y="23"/>
                    <a:pt x="120" y="17"/>
                  </a:cubicBezTo>
                  <a:cubicBezTo>
                    <a:pt x="120" y="8"/>
                    <a:pt x="112" y="0"/>
                    <a:pt x="103" y="0"/>
                  </a:cubicBezTo>
                  <a:cubicBezTo>
                    <a:pt x="94" y="0"/>
                    <a:pt x="86" y="8"/>
                    <a:pt x="86" y="17"/>
                  </a:cubicBezTo>
                  <a:cubicBezTo>
                    <a:pt x="86" y="23"/>
                    <a:pt x="90" y="29"/>
                    <a:pt x="95" y="32"/>
                  </a:cubicBezTo>
                  <a:cubicBezTo>
                    <a:pt x="95" y="46"/>
                    <a:pt x="95" y="46"/>
                    <a:pt x="95" y="46"/>
                  </a:cubicBezTo>
                  <a:cubicBezTo>
                    <a:pt x="87" y="46"/>
                    <a:pt x="87" y="46"/>
                    <a:pt x="87" y="46"/>
                  </a:cubicBezTo>
                  <a:cubicBezTo>
                    <a:pt x="65" y="46"/>
                    <a:pt x="46" y="65"/>
                    <a:pt x="46" y="87"/>
                  </a:cubicBezTo>
                  <a:cubicBezTo>
                    <a:pt x="46" y="95"/>
                    <a:pt x="46" y="95"/>
                    <a:pt x="46" y="95"/>
                  </a:cubicBezTo>
                  <a:cubicBezTo>
                    <a:pt x="32" y="95"/>
                    <a:pt x="32" y="95"/>
                    <a:pt x="32" y="95"/>
                  </a:cubicBezTo>
                  <a:cubicBezTo>
                    <a:pt x="29" y="90"/>
                    <a:pt x="23" y="86"/>
                    <a:pt x="17" y="86"/>
                  </a:cubicBezTo>
                  <a:cubicBezTo>
                    <a:pt x="8" y="86"/>
                    <a:pt x="0" y="94"/>
                    <a:pt x="0" y="103"/>
                  </a:cubicBezTo>
                  <a:cubicBezTo>
                    <a:pt x="0" y="112"/>
                    <a:pt x="8" y="120"/>
                    <a:pt x="17" y="120"/>
                  </a:cubicBezTo>
                  <a:cubicBezTo>
                    <a:pt x="23" y="120"/>
                    <a:pt x="29" y="116"/>
                    <a:pt x="32" y="111"/>
                  </a:cubicBezTo>
                  <a:cubicBezTo>
                    <a:pt x="46" y="111"/>
                    <a:pt x="46" y="111"/>
                    <a:pt x="46" y="111"/>
                  </a:cubicBezTo>
                  <a:cubicBezTo>
                    <a:pt x="46" y="137"/>
                    <a:pt x="46" y="137"/>
                    <a:pt x="46" y="137"/>
                  </a:cubicBezTo>
                  <a:cubicBezTo>
                    <a:pt x="32" y="137"/>
                    <a:pt x="32" y="137"/>
                    <a:pt x="32" y="137"/>
                  </a:cubicBezTo>
                  <a:cubicBezTo>
                    <a:pt x="29" y="131"/>
                    <a:pt x="23" y="128"/>
                    <a:pt x="17" y="128"/>
                  </a:cubicBezTo>
                  <a:cubicBezTo>
                    <a:pt x="8" y="128"/>
                    <a:pt x="0" y="135"/>
                    <a:pt x="0" y="144"/>
                  </a:cubicBezTo>
                  <a:cubicBezTo>
                    <a:pt x="0" y="154"/>
                    <a:pt x="8" y="161"/>
                    <a:pt x="17" y="161"/>
                  </a:cubicBezTo>
                  <a:cubicBezTo>
                    <a:pt x="23" y="161"/>
                    <a:pt x="29" y="158"/>
                    <a:pt x="32" y="152"/>
                  </a:cubicBezTo>
                  <a:cubicBezTo>
                    <a:pt x="46" y="152"/>
                    <a:pt x="46" y="152"/>
                    <a:pt x="46" y="152"/>
                  </a:cubicBezTo>
                  <a:cubicBezTo>
                    <a:pt x="46" y="178"/>
                    <a:pt x="46" y="178"/>
                    <a:pt x="46" y="178"/>
                  </a:cubicBezTo>
                  <a:cubicBezTo>
                    <a:pt x="32" y="178"/>
                    <a:pt x="32" y="178"/>
                    <a:pt x="32" y="178"/>
                  </a:cubicBezTo>
                  <a:cubicBezTo>
                    <a:pt x="29" y="173"/>
                    <a:pt x="23" y="169"/>
                    <a:pt x="17" y="169"/>
                  </a:cubicBezTo>
                  <a:cubicBezTo>
                    <a:pt x="8" y="169"/>
                    <a:pt x="0" y="177"/>
                    <a:pt x="0" y="186"/>
                  </a:cubicBezTo>
                  <a:cubicBezTo>
                    <a:pt x="0" y="195"/>
                    <a:pt x="8" y="203"/>
                    <a:pt x="17" y="203"/>
                  </a:cubicBezTo>
                  <a:cubicBezTo>
                    <a:pt x="23" y="203"/>
                    <a:pt x="29" y="199"/>
                    <a:pt x="32" y="194"/>
                  </a:cubicBezTo>
                  <a:cubicBezTo>
                    <a:pt x="46" y="194"/>
                    <a:pt x="46" y="194"/>
                    <a:pt x="46" y="194"/>
                  </a:cubicBezTo>
                  <a:cubicBezTo>
                    <a:pt x="46" y="219"/>
                    <a:pt x="46" y="219"/>
                    <a:pt x="46" y="219"/>
                  </a:cubicBezTo>
                  <a:cubicBezTo>
                    <a:pt x="32" y="219"/>
                    <a:pt x="32" y="219"/>
                    <a:pt x="32" y="219"/>
                  </a:cubicBezTo>
                  <a:cubicBezTo>
                    <a:pt x="29" y="214"/>
                    <a:pt x="23" y="211"/>
                    <a:pt x="17" y="211"/>
                  </a:cubicBezTo>
                  <a:cubicBezTo>
                    <a:pt x="8" y="211"/>
                    <a:pt x="0" y="218"/>
                    <a:pt x="0" y="227"/>
                  </a:cubicBezTo>
                  <a:cubicBezTo>
                    <a:pt x="0" y="237"/>
                    <a:pt x="8" y="244"/>
                    <a:pt x="17" y="244"/>
                  </a:cubicBezTo>
                  <a:cubicBezTo>
                    <a:pt x="23" y="244"/>
                    <a:pt x="29" y="240"/>
                    <a:pt x="32" y="235"/>
                  </a:cubicBezTo>
                  <a:cubicBezTo>
                    <a:pt x="46" y="235"/>
                    <a:pt x="46" y="235"/>
                    <a:pt x="46" y="235"/>
                  </a:cubicBezTo>
                  <a:cubicBezTo>
                    <a:pt x="46" y="243"/>
                    <a:pt x="46" y="243"/>
                    <a:pt x="46" y="243"/>
                  </a:cubicBezTo>
                  <a:cubicBezTo>
                    <a:pt x="46" y="266"/>
                    <a:pt x="65" y="284"/>
                    <a:pt x="87" y="284"/>
                  </a:cubicBezTo>
                  <a:cubicBezTo>
                    <a:pt x="95" y="284"/>
                    <a:pt x="95" y="284"/>
                    <a:pt x="95" y="284"/>
                  </a:cubicBezTo>
                  <a:cubicBezTo>
                    <a:pt x="95" y="298"/>
                    <a:pt x="95" y="298"/>
                    <a:pt x="95" y="298"/>
                  </a:cubicBezTo>
                  <a:cubicBezTo>
                    <a:pt x="90" y="301"/>
                    <a:pt x="86" y="307"/>
                    <a:pt x="86" y="313"/>
                  </a:cubicBezTo>
                  <a:cubicBezTo>
                    <a:pt x="86" y="322"/>
                    <a:pt x="94" y="330"/>
                    <a:pt x="103" y="330"/>
                  </a:cubicBezTo>
                  <a:cubicBezTo>
                    <a:pt x="112" y="330"/>
                    <a:pt x="120" y="322"/>
                    <a:pt x="120" y="313"/>
                  </a:cubicBezTo>
                  <a:cubicBezTo>
                    <a:pt x="120" y="307"/>
                    <a:pt x="116" y="301"/>
                    <a:pt x="111" y="298"/>
                  </a:cubicBezTo>
                  <a:cubicBezTo>
                    <a:pt x="111" y="284"/>
                    <a:pt x="111" y="284"/>
                    <a:pt x="111" y="284"/>
                  </a:cubicBezTo>
                  <a:cubicBezTo>
                    <a:pt x="137" y="284"/>
                    <a:pt x="137" y="284"/>
                    <a:pt x="137" y="284"/>
                  </a:cubicBezTo>
                  <a:cubicBezTo>
                    <a:pt x="137" y="298"/>
                    <a:pt x="137" y="298"/>
                    <a:pt x="137" y="298"/>
                  </a:cubicBezTo>
                  <a:cubicBezTo>
                    <a:pt x="131" y="301"/>
                    <a:pt x="128" y="307"/>
                    <a:pt x="128" y="313"/>
                  </a:cubicBezTo>
                  <a:cubicBezTo>
                    <a:pt x="128" y="322"/>
                    <a:pt x="135" y="330"/>
                    <a:pt x="144" y="330"/>
                  </a:cubicBezTo>
                  <a:cubicBezTo>
                    <a:pt x="154" y="330"/>
                    <a:pt x="161" y="322"/>
                    <a:pt x="161" y="313"/>
                  </a:cubicBezTo>
                  <a:cubicBezTo>
                    <a:pt x="161" y="307"/>
                    <a:pt x="158" y="301"/>
                    <a:pt x="152" y="298"/>
                  </a:cubicBezTo>
                  <a:cubicBezTo>
                    <a:pt x="152" y="284"/>
                    <a:pt x="152" y="284"/>
                    <a:pt x="152" y="284"/>
                  </a:cubicBezTo>
                  <a:cubicBezTo>
                    <a:pt x="178" y="284"/>
                    <a:pt x="178" y="284"/>
                    <a:pt x="178" y="284"/>
                  </a:cubicBezTo>
                  <a:cubicBezTo>
                    <a:pt x="178" y="298"/>
                    <a:pt x="178" y="298"/>
                    <a:pt x="178" y="298"/>
                  </a:cubicBezTo>
                  <a:cubicBezTo>
                    <a:pt x="173" y="301"/>
                    <a:pt x="169" y="307"/>
                    <a:pt x="169" y="313"/>
                  </a:cubicBezTo>
                  <a:cubicBezTo>
                    <a:pt x="169" y="322"/>
                    <a:pt x="177" y="330"/>
                    <a:pt x="186" y="330"/>
                  </a:cubicBezTo>
                  <a:cubicBezTo>
                    <a:pt x="195" y="330"/>
                    <a:pt x="203" y="322"/>
                    <a:pt x="203" y="313"/>
                  </a:cubicBezTo>
                  <a:cubicBezTo>
                    <a:pt x="203" y="307"/>
                    <a:pt x="199" y="301"/>
                    <a:pt x="194" y="298"/>
                  </a:cubicBezTo>
                  <a:cubicBezTo>
                    <a:pt x="194" y="284"/>
                    <a:pt x="194" y="284"/>
                    <a:pt x="194" y="284"/>
                  </a:cubicBezTo>
                  <a:cubicBezTo>
                    <a:pt x="219" y="284"/>
                    <a:pt x="219" y="284"/>
                    <a:pt x="219" y="284"/>
                  </a:cubicBezTo>
                  <a:cubicBezTo>
                    <a:pt x="219" y="298"/>
                    <a:pt x="219" y="298"/>
                    <a:pt x="219" y="298"/>
                  </a:cubicBezTo>
                  <a:cubicBezTo>
                    <a:pt x="214" y="301"/>
                    <a:pt x="211" y="307"/>
                    <a:pt x="211" y="313"/>
                  </a:cubicBezTo>
                  <a:cubicBezTo>
                    <a:pt x="211" y="322"/>
                    <a:pt x="218" y="330"/>
                    <a:pt x="227" y="330"/>
                  </a:cubicBezTo>
                  <a:cubicBezTo>
                    <a:pt x="237" y="330"/>
                    <a:pt x="244" y="322"/>
                    <a:pt x="244" y="313"/>
                  </a:cubicBezTo>
                  <a:cubicBezTo>
                    <a:pt x="244" y="307"/>
                    <a:pt x="240" y="301"/>
                    <a:pt x="235" y="298"/>
                  </a:cubicBezTo>
                  <a:cubicBezTo>
                    <a:pt x="235" y="284"/>
                    <a:pt x="235" y="284"/>
                    <a:pt x="235" y="284"/>
                  </a:cubicBezTo>
                  <a:cubicBezTo>
                    <a:pt x="243" y="284"/>
                    <a:pt x="243" y="284"/>
                    <a:pt x="243" y="284"/>
                  </a:cubicBezTo>
                  <a:cubicBezTo>
                    <a:pt x="266" y="284"/>
                    <a:pt x="284" y="266"/>
                    <a:pt x="284" y="243"/>
                  </a:cubicBezTo>
                  <a:cubicBezTo>
                    <a:pt x="284" y="235"/>
                    <a:pt x="284" y="235"/>
                    <a:pt x="284" y="235"/>
                  </a:cubicBezTo>
                  <a:cubicBezTo>
                    <a:pt x="298" y="235"/>
                    <a:pt x="298" y="235"/>
                    <a:pt x="298" y="235"/>
                  </a:cubicBezTo>
                  <a:cubicBezTo>
                    <a:pt x="301" y="240"/>
                    <a:pt x="307" y="244"/>
                    <a:pt x="313" y="244"/>
                  </a:cubicBezTo>
                  <a:cubicBezTo>
                    <a:pt x="322" y="244"/>
                    <a:pt x="330" y="237"/>
                    <a:pt x="330" y="227"/>
                  </a:cubicBezTo>
                  <a:cubicBezTo>
                    <a:pt x="330" y="218"/>
                    <a:pt x="322" y="211"/>
                    <a:pt x="313" y="211"/>
                  </a:cubicBezTo>
                  <a:cubicBezTo>
                    <a:pt x="307" y="211"/>
                    <a:pt x="301" y="214"/>
                    <a:pt x="298" y="219"/>
                  </a:cubicBezTo>
                  <a:cubicBezTo>
                    <a:pt x="284" y="219"/>
                    <a:pt x="284" y="219"/>
                    <a:pt x="284" y="219"/>
                  </a:cubicBezTo>
                  <a:cubicBezTo>
                    <a:pt x="284" y="194"/>
                    <a:pt x="284" y="194"/>
                    <a:pt x="284" y="194"/>
                  </a:cubicBezTo>
                  <a:cubicBezTo>
                    <a:pt x="298" y="194"/>
                    <a:pt x="298" y="194"/>
                    <a:pt x="298" y="194"/>
                  </a:cubicBezTo>
                  <a:cubicBezTo>
                    <a:pt x="301" y="199"/>
                    <a:pt x="307" y="203"/>
                    <a:pt x="313" y="203"/>
                  </a:cubicBezTo>
                  <a:cubicBezTo>
                    <a:pt x="322" y="203"/>
                    <a:pt x="330" y="195"/>
                    <a:pt x="330" y="186"/>
                  </a:cubicBezTo>
                  <a:cubicBezTo>
                    <a:pt x="330" y="177"/>
                    <a:pt x="322" y="169"/>
                    <a:pt x="313" y="169"/>
                  </a:cubicBezTo>
                  <a:cubicBezTo>
                    <a:pt x="307" y="169"/>
                    <a:pt x="301" y="173"/>
                    <a:pt x="298" y="178"/>
                  </a:cubicBezTo>
                  <a:cubicBezTo>
                    <a:pt x="284" y="178"/>
                    <a:pt x="284" y="178"/>
                    <a:pt x="284" y="178"/>
                  </a:cubicBezTo>
                  <a:cubicBezTo>
                    <a:pt x="284" y="152"/>
                    <a:pt x="284" y="152"/>
                    <a:pt x="284" y="152"/>
                  </a:cubicBezTo>
                  <a:lnTo>
                    <a:pt x="298" y="152"/>
                  </a:lnTo>
                  <a:close/>
                  <a:moveTo>
                    <a:pt x="165" y="267"/>
                  </a:moveTo>
                  <a:cubicBezTo>
                    <a:pt x="109" y="267"/>
                    <a:pt x="63" y="221"/>
                    <a:pt x="63" y="165"/>
                  </a:cubicBezTo>
                  <a:cubicBezTo>
                    <a:pt x="63" y="109"/>
                    <a:pt x="109" y="63"/>
                    <a:pt x="165" y="63"/>
                  </a:cubicBezTo>
                  <a:cubicBezTo>
                    <a:pt x="221" y="63"/>
                    <a:pt x="267" y="109"/>
                    <a:pt x="267" y="165"/>
                  </a:cubicBezTo>
                  <a:cubicBezTo>
                    <a:pt x="267" y="221"/>
                    <a:pt x="221" y="267"/>
                    <a:pt x="165" y="267"/>
                  </a:cubicBezTo>
                  <a:close/>
                </a:path>
              </a:pathLst>
            </a:custGeom>
            <a:solidFill>
              <a:srgbClr val="FFFFFF"/>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6" tIns="146220" rIns="182776" bIns="146220" numCol="1" spcCol="0" rtlCol="0" fromWordArt="0" anchor="t" anchorCtr="0" forceAA="0" compatLnSpc="1">
              <a:prstTxWarp prst="textNoShape">
                <a:avLst/>
              </a:prstTxWarp>
              <a:noAutofit/>
            </a:bodyPr>
            <a:lstStyle/>
            <a:p>
              <a:pPr algn="ctr" defTabSz="931756"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3206441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childTnLst>
                                </p:cTn>
                              </p:par>
                              <p:par>
                                <p:cTn id="8" presetID="42" presetClass="path" presetSubtype="0" accel="50000" decel="50000" fill="hold" nodeType="withEffect">
                                  <p:stCondLst>
                                    <p:cond delay="0"/>
                                  </p:stCondLst>
                                  <p:childTnLst>
                                    <p:animMotion origin="layout" path="M 0.32716 -0.11393 L 0.3264 -0.24648 " pathEditMode="relative" rAng="0" ptsTypes="AA">
                                      <p:cBhvr>
                                        <p:cTn id="9" dur="1000" fill="hold"/>
                                        <p:tgtEl>
                                          <p:spTgt spid="3"/>
                                        </p:tgtEl>
                                        <p:attrNameLst>
                                          <p:attrName>ppt_x</p:attrName>
                                          <p:attrName>ppt_y</p:attrName>
                                        </p:attrNameLst>
                                      </p:cBhvr>
                                      <p:rCtr x="-38" y="-6627"/>
                                    </p:animMotion>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childTnLst>
                                </p:cTn>
                              </p:par>
                              <p:par>
                                <p:cTn id="15" presetID="42" presetClass="path" presetSubtype="0" accel="50000" decel="50000" fill="hold" nodeType="withEffect">
                                  <p:stCondLst>
                                    <p:cond delay="0"/>
                                  </p:stCondLst>
                                  <p:childTnLst>
                                    <p:animMotion origin="layout" path="M 0.20909 -0.06173 L 0.2073 -0.19428 " pathEditMode="relative" rAng="0" ptsTypes="AA">
                                      <p:cBhvr>
                                        <p:cTn id="16" dur="1000" fill="hold"/>
                                        <p:tgtEl>
                                          <p:spTgt spid="5"/>
                                        </p:tgtEl>
                                        <p:attrNameLst>
                                          <p:attrName>ppt_x</p:attrName>
                                          <p:attrName>ppt_y</p:attrName>
                                        </p:attrNameLst>
                                      </p:cBhvr>
                                      <p:rCtr x="-89" y="-6627"/>
                                    </p:animMotion>
                                  </p:childTnLst>
                                </p:cTn>
                              </p:par>
                              <p:par>
                                <p:cTn id="17" presetID="42" presetClass="path" presetSubtype="0" accel="50000" decel="50000" fill="hold" nodeType="withEffect">
                                  <p:stCondLst>
                                    <p:cond delay="0"/>
                                  </p:stCondLst>
                                  <p:childTnLst>
                                    <p:animMotion origin="layout" path="M 0.3264 -0.24648 L 0.20896 -0.19473 " pathEditMode="relative" rAng="0" ptsTypes="AA">
                                      <p:cBhvr>
                                        <p:cTn id="18" dur="1000" fill="hold"/>
                                        <p:tgtEl>
                                          <p:spTgt spid="3"/>
                                        </p:tgtEl>
                                        <p:attrNameLst>
                                          <p:attrName>ppt_x</p:attrName>
                                          <p:attrName>ppt_y</p:attrName>
                                        </p:attrNameLst>
                                      </p:cBhvr>
                                      <p:rCtr x="-5872" y="2587"/>
                                    </p:animMotion>
                                  </p:childTnLst>
                                </p:cTn>
                              </p:par>
                            </p:childTnLst>
                          </p:cTn>
                        </p:par>
                      </p:childTnLst>
                    </p:cTn>
                  </p:par>
                  <p:par>
                    <p:cTn id="19" fill="hold">
                      <p:stCondLst>
                        <p:cond delay="indefinite"/>
                      </p:stCondLst>
                      <p:childTnLst>
                        <p:par>
                          <p:cTn id="20" fill="hold">
                            <p:stCondLst>
                              <p:cond delay="0"/>
                            </p:stCondLst>
                            <p:childTnLst>
                              <p:par>
                                <p:cTn id="21" presetID="42" presetClass="path" presetSubtype="0" accel="50000" decel="50000" fill="hold" nodeType="clickEffect">
                                  <p:stCondLst>
                                    <p:cond delay="0"/>
                                  </p:stCondLst>
                                  <p:childTnLst>
                                    <p:animMotion origin="layout" path="M 0.20896 -0.19473 L 0.20883 -0.00385 " pathEditMode="relative" rAng="0" ptsTypes="AA">
                                      <p:cBhvr>
                                        <p:cTn id="22" dur="1000" fill="hold"/>
                                        <p:tgtEl>
                                          <p:spTgt spid="3"/>
                                        </p:tgtEl>
                                        <p:attrNameLst>
                                          <p:attrName>ppt_x</p:attrName>
                                          <p:attrName>ppt_y</p:attrName>
                                        </p:attrNameLst>
                                      </p:cBhvr>
                                      <p:rCtr x="-13" y="9532"/>
                                    </p:animMotion>
                                  </p:childTnLst>
                                </p:cTn>
                              </p:par>
                              <p:par>
                                <p:cTn id="23" presetID="42" presetClass="path" presetSubtype="0" accel="50000" decel="50000" fill="hold" nodeType="withEffect">
                                  <p:stCondLst>
                                    <p:cond delay="0"/>
                                  </p:stCondLst>
                                  <p:childTnLst>
                                    <p:animMotion origin="layout" path="M 0.2073 -0.19428 L 0.20883 -0.00295 " pathEditMode="relative" rAng="0" ptsTypes="AA">
                                      <p:cBhvr>
                                        <p:cTn id="24" dur="1000" fill="hold"/>
                                        <p:tgtEl>
                                          <p:spTgt spid="5"/>
                                        </p:tgtEl>
                                        <p:attrNameLst>
                                          <p:attrName>ppt_x</p:attrName>
                                          <p:attrName>ppt_y</p:attrName>
                                        </p:attrNameLst>
                                      </p:cBhvr>
                                      <p:rCtr x="77" y="9555"/>
                                    </p:animMotion>
                                  </p:childTnLst>
                                </p:cTn>
                              </p:par>
                            </p:childTnLst>
                          </p:cTn>
                        </p:par>
                        <p:par>
                          <p:cTn id="25" fill="hold">
                            <p:stCondLst>
                              <p:cond delay="1000"/>
                            </p:stCondLst>
                            <p:childTnLst>
                              <p:par>
                                <p:cTn id="26" presetID="10" presetClass="entr" presetSubtype="0" fill="hold" nodeType="after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1000"/>
                                        <p:tgtEl>
                                          <p:spTgt spid="7"/>
                                        </p:tgtEl>
                                      </p:cBhvr>
                                    </p:animEffect>
                                  </p:childTnLst>
                                </p:cTn>
                              </p:par>
                              <p:par>
                                <p:cTn id="29" presetID="42" presetClass="path" presetSubtype="0" accel="50000" decel="50000" fill="hold" nodeType="withEffect">
                                  <p:stCondLst>
                                    <p:cond delay="0"/>
                                  </p:stCondLst>
                                  <p:childTnLst>
                                    <p:animMotion origin="layout" path="M 0.18598 0.08624 L 0.18573 0.00045 " pathEditMode="relative" rAng="0" ptsTypes="AA">
                                      <p:cBhvr>
                                        <p:cTn id="30" dur="1000" fill="hold"/>
                                        <p:tgtEl>
                                          <p:spTgt spid="7"/>
                                        </p:tgtEl>
                                        <p:attrNameLst>
                                          <p:attrName>ppt_x</p:attrName>
                                          <p:attrName>ppt_y</p:attrName>
                                        </p:attrNameLst>
                                      </p:cBhvr>
                                      <p:rCtr x="-13" y="-4290"/>
                                    </p:animMotion>
                                  </p:childTnLst>
                                </p:cTn>
                              </p:par>
                              <p:par>
                                <p:cTn id="31" presetID="10" presetClass="entr" presetSubtype="0" fill="hold" nodeType="with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fade">
                                      <p:cBhvr>
                                        <p:cTn id="33" dur="1000"/>
                                        <p:tgtEl>
                                          <p:spTgt spid="8"/>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99"/>
                                        </p:tgtEl>
                                        <p:attrNameLst>
                                          <p:attrName>style.visibility</p:attrName>
                                        </p:attrNameLst>
                                      </p:cBhvr>
                                      <p:to>
                                        <p:strVal val="visible"/>
                                      </p:to>
                                    </p:set>
                                    <p:animEffect transition="in" filter="fade">
                                      <p:cBhvr>
                                        <p:cTn id="36" dur="1000"/>
                                        <p:tgtEl>
                                          <p:spTgt spid="199"/>
                                        </p:tgtEl>
                                      </p:cBhvr>
                                    </p:animEffect>
                                  </p:childTnLst>
                                </p:cTn>
                              </p:par>
                              <p:par>
                                <p:cTn id="37" presetID="42" presetClass="path" presetSubtype="0" accel="50000" decel="50000" fill="hold" grpId="1" nodeType="withEffect">
                                  <p:stCondLst>
                                    <p:cond delay="0"/>
                                  </p:stCondLst>
                                  <p:childTnLst>
                                    <p:animMotion origin="layout" path="M 0.20858 0.13709 L 0.20858 0.00023 " pathEditMode="relative" rAng="0" ptsTypes="AA">
                                      <p:cBhvr>
                                        <p:cTn id="38" dur="1000" fill="hold"/>
                                        <p:tgtEl>
                                          <p:spTgt spid="199"/>
                                        </p:tgtEl>
                                        <p:attrNameLst>
                                          <p:attrName>ppt_x</p:attrName>
                                          <p:attrName>ppt_y</p:attrName>
                                        </p:attrNameLst>
                                      </p:cBhvr>
                                      <p:rCtr x="0" y="-6854"/>
                                    </p:animMotion>
                                  </p:childTnLst>
                                </p:cTn>
                              </p:par>
                            </p:childTnLst>
                          </p:cTn>
                        </p:par>
                      </p:childTnLst>
                    </p:cTn>
                  </p:par>
                  <p:par>
                    <p:cTn id="39" fill="hold">
                      <p:stCondLst>
                        <p:cond delay="indefinite"/>
                      </p:stCondLst>
                      <p:childTnLst>
                        <p:par>
                          <p:cTn id="40" fill="hold">
                            <p:stCondLst>
                              <p:cond delay="0"/>
                            </p:stCondLst>
                            <p:childTnLst>
                              <p:par>
                                <p:cTn id="41" presetID="10" presetClass="exit" presetSubtype="0" fill="hold" nodeType="clickEffect">
                                  <p:stCondLst>
                                    <p:cond delay="0"/>
                                  </p:stCondLst>
                                  <p:childTnLst>
                                    <p:animEffect transition="out" filter="fade">
                                      <p:cBhvr>
                                        <p:cTn id="42" dur="1000"/>
                                        <p:tgtEl>
                                          <p:spTgt spid="8"/>
                                        </p:tgtEl>
                                      </p:cBhvr>
                                    </p:animEffect>
                                    <p:set>
                                      <p:cBhvr>
                                        <p:cTn id="43" dur="1" fill="hold">
                                          <p:stCondLst>
                                            <p:cond delay="999"/>
                                          </p:stCondLst>
                                        </p:cTn>
                                        <p:tgtEl>
                                          <p:spTgt spid="8"/>
                                        </p:tgtEl>
                                        <p:attrNameLst>
                                          <p:attrName>style.visibility</p:attrName>
                                        </p:attrNameLst>
                                      </p:cBhvr>
                                      <p:to>
                                        <p:strVal val="hidden"/>
                                      </p:to>
                                    </p:set>
                                  </p:childTnLst>
                                </p:cTn>
                              </p:par>
                              <p:par>
                                <p:cTn id="44" presetID="10" presetClass="entr" presetSubtype="0" fill="hold" nodeType="withEffect">
                                  <p:stCondLst>
                                    <p:cond delay="0"/>
                                  </p:stCondLst>
                                  <p:childTnLst>
                                    <p:set>
                                      <p:cBhvr>
                                        <p:cTn id="45" dur="1" fill="hold">
                                          <p:stCondLst>
                                            <p:cond delay="0"/>
                                          </p:stCondLst>
                                        </p:cTn>
                                        <p:tgtEl>
                                          <p:spTgt spid="10"/>
                                        </p:tgtEl>
                                        <p:attrNameLst>
                                          <p:attrName>style.visibility</p:attrName>
                                        </p:attrNameLst>
                                      </p:cBhvr>
                                      <p:to>
                                        <p:strVal val="visible"/>
                                      </p:to>
                                    </p:set>
                                    <p:animEffect transition="in" filter="fade">
                                      <p:cBhvr>
                                        <p:cTn id="46" dur="1000"/>
                                        <p:tgtEl>
                                          <p:spTgt spid="10"/>
                                        </p:tgtEl>
                                      </p:cBhvr>
                                    </p:animEffect>
                                  </p:childTnLst>
                                </p:cTn>
                              </p:par>
                              <p:par>
                                <p:cTn id="47" presetID="42" presetClass="path" presetSubtype="0" accel="50000" decel="50000" fill="hold" nodeType="withEffect">
                                  <p:stCondLst>
                                    <p:cond delay="0"/>
                                  </p:stCondLst>
                                  <p:childTnLst>
                                    <p:animMotion origin="layout" path="M 0.18662 0.08851 L 0.18662 0.00091 " pathEditMode="relative" rAng="0" ptsTypes="AA">
                                      <p:cBhvr>
                                        <p:cTn id="48" dur="1000" fill="hold"/>
                                        <p:tgtEl>
                                          <p:spTgt spid="10"/>
                                        </p:tgtEl>
                                        <p:attrNameLst>
                                          <p:attrName>ppt_x</p:attrName>
                                          <p:attrName>ppt_y</p:attrName>
                                        </p:attrNameLst>
                                      </p:cBhvr>
                                      <p:rCtr x="0" y="-4380"/>
                                    </p:animMotion>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12"/>
                                        </p:tgtEl>
                                        <p:attrNameLst>
                                          <p:attrName>style.visibility</p:attrName>
                                        </p:attrNameLst>
                                      </p:cBhvr>
                                      <p:to>
                                        <p:strVal val="visible"/>
                                      </p:to>
                                    </p:set>
                                    <p:animEffect transition="in" filter="fade">
                                      <p:cBhvr>
                                        <p:cTn id="53" dur="1000"/>
                                        <p:tgtEl>
                                          <p:spTgt spid="12"/>
                                        </p:tgtEl>
                                      </p:cBhvr>
                                    </p:animEffect>
                                  </p:childTnLst>
                                </p:cTn>
                              </p:par>
                              <p:par>
                                <p:cTn id="54" presetID="42" presetClass="path" presetSubtype="0" accel="50000" decel="50000" fill="hold" nodeType="withEffect">
                                  <p:stCondLst>
                                    <p:cond delay="0"/>
                                  </p:stCondLst>
                                  <p:childTnLst>
                                    <p:animMotion origin="layout" path="M 0.18598 0.08625 L 0.18598 -0.00227 " pathEditMode="relative" rAng="0" ptsTypes="AA">
                                      <p:cBhvr>
                                        <p:cTn id="55" dur="1000" fill="hold"/>
                                        <p:tgtEl>
                                          <p:spTgt spid="12"/>
                                        </p:tgtEl>
                                        <p:attrNameLst>
                                          <p:attrName>ppt_x</p:attrName>
                                          <p:attrName>ppt_y</p:attrName>
                                        </p:attrNameLst>
                                      </p:cBhvr>
                                      <p:rCtr x="0" y="-4426"/>
                                    </p:animMotion>
                                  </p:childTnLst>
                                </p:cTn>
                              </p:par>
                            </p:childTnLst>
                          </p:cTn>
                        </p:par>
                      </p:childTnLst>
                    </p:cTn>
                  </p:par>
                  <p:par>
                    <p:cTn id="56" fill="hold">
                      <p:stCondLst>
                        <p:cond delay="indefinite"/>
                      </p:stCondLst>
                      <p:childTnLst>
                        <p:par>
                          <p:cTn id="57" fill="hold">
                            <p:stCondLst>
                              <p:cond delay="0"/>
                            </p:stCondLst>
                            <p:childTnLst>
                              <p:par>
                                <p:cTn id="58" presetID="42" presetClass="path" presetSubtype="0" accel="50000" decel="50000" fill="hold" nodeType="clickEffect">
                                  <p:stCondLst>
                                    <p:cond delay="0"/>
                                  </p:stCondLst>
                                  <p:childTnLst>
                                    <p:animMotion origin="layout" path="M 0.20883 -0.00295 L -4.47026E-6 4.48933E-6 " pathEditMode="relative" rAng="0" ptsTypes="AA">
                                      <p:cBhvr>
                                        <p:cTn id="59" dur="1000" fill="hold"/>
                                        <p:tgtEl>
                                          <p:spTgt spid="5"/>
                                        </p:tgtEl>
                                        <p:attrNameLst>
                                          <p:attrName>ppt_x</p:attrName>
                                          <p:attrName>ppt_y</p:attrName>
                                        </p:attrNameLst>
                                      </p:cBhvr>
                                      <p:rCtr x="-10327" y="250"/>
                                    </p:animMotion>
                                  </p:childTnLst>
                                </p:cTn>
                              </p:par>
                              <p:par>
                                <p:cTn id="60" presetID="42" presetClass="path" presetSubtype="0" accel="50000" decel="50000" fill="hold" nodeType="withEffect">
                                  <p:stCondLst>
                                    <p:cond delay="0"/>
                                  </p:stCondLst>
                                  <p:childTnLst>
                                    <p:animMotion origin="layout" path="M 0.20883 -0.00385 L -3.52055E-6 7.98911E-7 " pathEditMode="relative" rAng="0" ptsTypes="AA">
                                      <p:cBhvr>
                                        <p:cTn id="61" dur="1000" fill="hold"/>
                                        <p:tgtEl>
                                          <p:spTgt spid="3"/>
                                        </p:tgtEl>
                                        <p:attrNameLst>
                                          <p:attrName>ppt_x</p:attrName>
                                          <p:attrName>ppt_y</p:attrName>
                                        </p:attrNameLst>
                                      </p:cBhvr>
                                      <p:rCtr x="-10314" y="250"/>
                                    </p:animMotion>
                                  </p:childTnLst>
                                </p:cTn>
                              </p:par>
                              <p:par>
                                <p:cTn id="62" presetID="42" presetClass="path" presetSubtype="0" accel="50000" decel="50000" fill="hold" nodeType="withEffect">
                                  <p:stCondLst>
                                    <p:cond delay="0"/>
                                  </p:stCondLst>
                                  <p:childTnLst>
                                    <p:animMotion origin="layout" path="M 0.18573 0.00045 L -0.01162 0.00045 " pathEditMode="relative" rAng="0" ptsTypes="AA">
                                      <p:cBhvr>
                                        <p:cTn id="63" dur="1000" fill="hold"/>
                                        <p:tgtEl>
                                          <p:spTgt spid="7"/>
                                        </p:tgtEl>
                                        <p:attrNameLst>
                                          <p:attrName>ppt_x</p:attrName>
                                          <p:attrName>ppt_y</p:attrName>
                                        </p:attrNameLst>
                                      </p:cBhvr>
                                      <p:rCtr x="-9867" y="0"/>
                                    </p:animMotion>
                                  </p:childTnLst>
                                </p:cTn>
                              </p:par>
                              <p:par>
                                <p:cTn id="64" presetID="42" presetClass="path" presetSubtype="0" accel="50000" decel="50000" fill="hold" nodeType="withEffect">
                                  <p:stCondLst>
                                    <p:cond delay="0"/>
                                  </p:stCondLst>
                                  <p:childTnLst>
                                    <p:animMotion origin="layout" path="M 0.18662 0.00091 L -0.01162 0.00091 " pathEditMode="relative" rAng="0" ptsTypes="AA">
                                      <p:cBhvr>
                                        <p:cTn id="65" dur="1000" fill="hold"/>
                                        <p:tgtEl>
                                          <p:spTgt spid="10"/>
                                        </p:tgtEl>
                                        <p:attrNameLst>
                                          <p:attrName>ppt_x</p:attrName>
                                          <p:attrName>ppt_y</p:attrName>
                                        </p:attrNameLst>
                                      </p:cBhvr>
                                      <p:rCtr x="-9918" y="0"/>
                                    </p:animMotion>
                                  </p:childTnLst>
                                </p:cTn>
                              </p:par>
                              <p:par>
                                <p:cTn id="66" presetID="42" presetClass="path" presetSubtype="0" accel="50000" decel="50000" fill="hold" nodeType="withEffect">
                                  <p:stCondLst>
                                    <p:cond delay="0"/>
                                  </p:stCondLst>
                                  <p:childTnLst>
                                    <p:animMotion origin="layout" path="M 0.18598 -0.00227 L -0.01621 -0.00249 " pathEditMode="relative" rAng="0" ptsTypes="AA">
                                      <p:cBhvr>
                                        <p:cTn id="67" dur="1000" fill="hold"/>
                                        <p:tgtEl>
                                          <p:spTgt spid="12"/>
                                        </p:tgtEl>
                                        <p:attrNameLst>
                                          <p:attrName>ppt_x</p:attrName>
                                          <p:attrName>ppt_y</p:attrName>
                                        </p:attrNameLst>
                                      </p:cBhvr>
                                      <p:rCtr x="-10110" y="-23"/>
                                    </p:animMotion>
                                  </p:childTnLst>
                                </p:cTn>
                              </p:par>
                              <p:par>
                                <p:cTn id="68" presetID="42" presetClass="path" presetSubtype="0" accel="50000" decel="50000" fill="hold" grpId="2" nodeType="withEffect">
                                  <p:stCondLst>
                                    <p:cond delay="0"/>
                                  </p:stCondLst>
                                  <p:childTnLst>
                                    <p:animMotion origin="layout" path="M 0.20858 0.00023 L -3.25249E-6 0.00023 " pathEditMode="relative" rAng="0" ptsTypes="AA">
                                      <p:cBhvr>
                                        <p:cTn id="69" dur="1000" fill="hold"/>
                                        <p:tgtEl>
                                          <p:spTgt spid="199"/>
                                        </p:tgtEl>
                                        <p:attrNameLst>
                                          <p:attrName>ppt_x</p:attrName>
                                          <p:attrName>ppt_y</p:attrName>
                                        </p:attrNameLst>
                                      </p:cBhvr>
                                      <p:rCtr x="-10429" y="0"/>
                                    </p:animMotion>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nodeType="clickEffect">
                                  <p:stCondLst>
                                    <p:cond delay="0"/>
                                  </p:stCondLst>
                                  <p:childTnLst>
                                    <p:set>
                                      <p:cBhvr>
                                        <p:cTn id="73" dur="1" fill="hold">
                                          <p:stCondLst>
                                            <p:cond delay="0"/>
                                          </p:stCondLst>
                                        </p:cTn>
                                        <p:tgtEl>
                                          <p:spTgt spid="13"/>
                                        </p:tgtEl>
                                        <p:attrNameLst>
                                          <p:attrName>style.visibility</p:attrName>
                                        </p:attrNameLst>
                                      </p:cBhvr>
                                      <p:to>
                                        <p:strVal val="visible"/>
                                      </p:to>
                                    </p:set>
                                    <p:animEffect transition="in" filter="fade">
                                      <p:cBhvr>
                                        <p:cTn id="74" dur="500"/>
                                        <p:tgtEl>
                                          <p:spTgt spid="13"/>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nodeType="clickEffect">
                                  <p:stCondLst>
                                    <p:cond delay="0"/>
                                  </p:stCondLst>
                                  <p:childTnLst>
                                    <p:set>
                                      <p:cBhvr>
                                        <p:cTn id="78" dur="1" fill="hold">
                                          <p:stCondLst>
                                            <p:cond delay="0"/>
                                          </p:stCondLst>
                                        </p:cTn>
                                        <p:tgtEl>
                                          <p:spTgt spid="6"/>
                                        </p:tgtEl>
                                        <p:attrNameLst>
                                          <p:attrName>style.visibility</p:attrName>
                                        </p:attrNameLst>
                                      </p:cBhvr>
                                      <p:to>
                                        <p:strVal val="visible"/>
                                      </p:to>
                                    </p:set>
                                    <p:animEffect transition="in" filter="fade">
                                      <p:cBhvr>
                                        <p:cTn id="79" dur="500"/>
                                        <p:tgtEl>
                                          <p:spTgt spid="6"/>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323"/>
                                        </p:tgtEl>
                                        <p:attrNameLst>
                                          <p:attrName>style.visibility</p:attrName>
                                        </p:attrNameLst>
                                      </p:cBhvr>
                                      <p:to>
                                        <p:strVal val="visible"/>
                                      </p:to>
                                    </p:set>
                                    <p:animEffect transition="in" filter="fade">
                                      <p:cBhvr>
                                        <p:cTn id="82" dur="500"/>
                                        <p:tgtEl>
                                          <p:spTgt spid="323"/>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17"/>
                                        </p:tgtEl>
                                        <p:attrNameLst>
                                          <p:attrName>style.visibility</p:attrName>
                                        </p:attrNameLst>
                                      </p:cBhvr>
                                      <p:to>
                                        <p:strVal val="visible"/>
                                      </p:to>
                                    </p:set>
                                    <p:animEffect transition="in" filter="fade">
                                      <p:cBhvr>
                                        <p:cTn id="85"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9" grpId="0" animBg="1"/>
      <p:bldP spid="199" grpId="1" animBg="1"/>
      <p:bldP spid="199" grpId="2" animBg="1"/>
      <p:bldP spid="17" grpId="0" animBg="1"/>
      <p:bldP spid="32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Container benefits</a:t>
            </a:r>
            <a:br>
              <a:rPr lang="en-US" dirty="0"/>
            </a:br>
            <a:r>
              <a:rPr lang="en-US" sz="2856" dirty="0">
                <a:solidFill>
                  <a:srgbClr val="0078D7"/>
                </a:solidFill>
                <a:latin typeface="+mn-lt"/>
              </a:rPr>
              <a:t>A new approach to build, ship, deploy, and instantiate applications</a:t>
            </a:r>
          </a:p>
        </p:txBody>
      </p:sp>
      <p:sp>
        <p:nvSpPr>
          <p:cNvPr id="127" name="TextBox 126"/>
          <p:cNvSpPr txBox="1"/>
          <p:nvPr/>
        </p:nvSpPr>
        <p:spPr>
          <a:xfrm>
            <a:off x="275481" y="1979988"/>
            <a:ext cx="5768320" cy="2209553"/>
          </a:xfrm>
          <a:prstGeom prst="rect">
            <a:avLst/>
          </a:prstGeom>
          <a:solidFill>
            <a:srgbClr val="EEEEEE"/>
          </a:solidFill>
        </p:spPr>
        <p:txBody>
          <a:bodyPr wrap="square" lIns="1585426" tIns="146262" rIns="182828" bIns="146262" rtlCol="0" anchor="ctr">
            <a:noAutofit/>
          </a:bodyPr>
          <a:lstStyle/>
          <a:p>
            <a:pPr defTabSz="932563">
              <a:lnSpc>
                <a:spcPct val="90000"/>
              </a:lnSpc>
              <a:spcBef>
                <a:spcPts val="408"/>
              </a:spcBef>
              <a:spcAft>
                <a:spcPts val="408"/>
              </a:spcAft>
            </a:pPr>
            <a:r>
              <a:rPr lang="en-US" sz="1530" dirty="0">
                <a:gradFill>
                  <a:gsLst>
                    <a:gs pos="2917">
                      <a:srgbClr val="505050"/>
                    </a:gs>
                    <a:gs pos="30000">
                      <a:srgbClr val="505050"/>
                    </a:gs>
                  </a:gsLst>
                  <a:lin ang="5400000" scaled="0"/>
                </a:gradFill>
              </a:rPr>
              <a:t>Applications traditionally built and deployed onto physical systems with 1:1 relationship.</a:t>
            </a:r>
          </a:p>
          <a:p>
            <a:pPr defTabSz="932563">
              <a:lnSpc>
                <a:spcPct val="90000"/>
              </a:lnSpc>
              <a:spcBef>
                <a:spcPts val="408"/>
              </a:spcBef>
              <a:spcAft>
                <a:spcPts val="408"/>
              </a:spcAft>
            </a:pPr>
            <a:r>
              <a:rPr lang="en-US" sz="1500" dirty="0">
                <a:gradFill>
                  <a:gsLst>
                    <a:gs pos="2917">
                      <a:srgbClr val="505050"/>
                    </a:gs>
                    <a:gs pos="30000">
                      <a:srgbClr val="505050"/>
                    </a:gs>
                  </a:gsLst>
                  <a:lin ang="5400000" scaled="0"/>
                </a:gradFill>
              </a:rPr>
              <a:t>New applications often require </a:t>
            </a:r>
            <a:br>
              <a:rPr lang="en-US" sz="1500" dirty="0"/>
            </a:br>
            <a:r>
              <a:rPr lang="en-US" sz="1500" dirty="0">
                <a:gradFill>
                  <a:gsLst>
                    <a:gs pos="2917">
                      <a:srgbClr val="505050"/>
                    </a:gs>
                    <a:gs pos="30000">
                      <a:srgbClr val="505050"/>
                    </a:gs>
                  </a:gsLst>
                  <a:lin ang="5400000" scaled="0"/>
                </a:gradFill>
              </a:rPr>
              <a:t>new physical systems for isolation </a:t>
            </a:r>
            <a:br>
              <a:rPr lang="en-US" sz="1530" dirty="0"/>
            </a:br>
            <a:r>
              <a:rPr lang="en-US" sz="1500" dirty="0">
                <a:gradFill>
                  <a:gsLst>
                    <a:gs pos="2917">
                      <a:srgbClr val="505050"/>
                    </a:gs>
                    <a:gs pos="30000">
                      <a:srgbClr val="505050"/>
                    </a:gs>
                  </a:gsLst>
                  <a:lin ang="5400000" scaled="0"/>
                </a:gradFill>
              </a:rPr>
              <a:t>of resources.</a:t>
            </a:r>
          </a:p>
        </p:txBody>
      </p:sp>
      <p:grpSp>
        <p:nvGrpSpPr>
          <p:cNvPr id="9" name="Group 8"/>
          <p:cNvGrpSpPr/>
          <p:nvPr/>
        </p:nvGrpSpPr>
        <p:grpSpPr>
          <a:xfrm>
            <a:off x="616779" y="2599072"/>
            <a:ext cx="838712" cy="976419"/>
            <a:chOff x="603876" y="2716159"/>
            <a:chExt cx="822341" cy="957360"/>
          </a:xfrm>
        </p:grpSpPr>
        <p:grpSp>
          <p:nvGrpSpPr>
            <p:cNvPr id="128" name="Group 127"/>
            <p:cNvGrpSpPr/>
            <p:nvPr/>
          </p:nvGrpSpPr>
          <p:grpSpPr>
            <a:xfrm>
              <a:off x="628639" y="2716159"/>
              <a:ext cx="772815" cy="596868"/>
              <a:chOff x="1607293" y="2529497"/>
              <a:chExt cx="1422577" cy="1098699"/>
            </a:xfrm>
            <a:solidFill>
              <a:srgbClr val="002060"/>
            </a:solidFill>
          </p:grpSpPr>
          <p:sp>
            <p:nvSpPr>
              <p:cNvPr id="142" name="Freeform 5"/>
              <p:cNvSpPr>
                <a:spLocks noChangeAspect="1" noEditPoints="1"/>
              </p:cNvSpPr>
              <p:nvPr/>
            </p:nvSpPr>
            <p:spPr bwMode="auto">
              <a:xfrm>
                <a:off x="1607293" y="2529497"/>
                <a:ext cx="1422577" cy="1098699"/>
              </a:xfrm>
              <a:custGeom>
                <a:avLst/>
                <a:gdLst>
                  <a:gd name="T0" fmla="*/ 1 w 187"/>
                  <a:gd name="T1" fmla="*/ 102 h 143"/>
                  <a:gd name="T2" fmla="*/ 6 w 187"/>
                  <a:gd name="T3" fmla="*/ 84 h 143"/>
                  <a:gd name="T4" fmla="*/ 21 w 187"/>
                  <a:gd name="T5" fmla="*/ 32 h 143"/>
                  <a:gd name="T6" fmla="*/ 29 w 187"/>
                  <a:gd name="T7" fmla="*/ 1 h 143"/>
                  <a:gd name="T8" fmla="*/ 31 w 187"/>
                  <a:gd name="T9" fmla="*/ 0 h 143"/>
                  <a:gd name="T10" fmla="*/ 36 w 187"/>
                  <a:gd name="T11" fmla="*/ 0 h 143"/>
                  <a:gd name="T12" fmla="*/ 86 w 187"/>
                  <a:gd name="T13" fmla="*/ 0 h 143"/>
                  <a:gd name="T14" fmla="*/ 114 w 187"/>
                  <a:gd name="T15" fmla="*/ 0 h 143"/>
                  <a:gd name="T16" fmla="*/ 156 w 187"/>
                  <a:gd name="T17" fmla="*/ 0 h 143"/>
                  <a:gd name="T18" fmla="*/ 157 w 187"/>
                  <a:gd name="T19" fmla="*/ 0 h 143"/>
                  <a:gd name="T20" fmla="*/ 158 w 187"/>
                  <a:gd name="T21" fmla="*/ 1 h 143"/>
                  <a:gd name="T22" fmla="*/ 163 w 187"/>
                  <a:gd name="T23" fmla="*/ 20 h 143"/>
                  <a:gd name="T24" fmla="*/ 178 w 187"/>
                  <a:gd name="T25" fmla="*/ 72 h 143"/>
                  <a:gd name="T26" fmla="*/ 186 w 187"/>
                  <a:gd name="T27" fmla="*/ 102 h 143"/>
                  <a:gd name="T28" fmla="*/ 184 w 187"/>
                  <a:gd name="T29" fmla="*/ 105 h 143"/>
                  <a:gd name="T30" fmla="*/ 163 w 187"/>
                  <a:gd name="T31" fmla="*/ 105 h 143"/>
                  <a:gd name="T32" fmla="*/ 109 w 187"/>
                  <a:gd name="T33" fmla="*/ 105 h 143"/>
                  <a:gd name="T34" fmla="*/ 88 w 187"/>
                  <a:gd name="T35" fmla="*/ 105 h 143"/>
                  <a:gd name="T36" fmla="*/ 38 w 187"/>
                  <a:gd name="T37" fmla="*/ 105 h 143"/>
                  <a:gd name="T38" fmla="*/ 3 w 187"/>
                  <a:gd name="T39" fmla="*/ 105 h 143"/>
                  <a:gd name="T40" fmla="*/ 1 w 187"/>
                  <a:gd name="T41" fmla="*/ 102 h 143"/>
                  <a:gd name="T42" fmla="*/ 186 w 187"/>
                  <a:gd name="T43" fmla="*/ 112 h 143"/>
                  <a:gd name="T44" fmla="*/ 186 w 187"/>
                  <a:gd name="T45" fmla="*/ 141 h 143"/>
                  <a:gd name="T46" fmla="*/ 186 w 187"/>
                  <a:gd name="T47" fmla="*/ 142 h 143"/>
                  <a:gd name="T48" fmla="*/ 184 w 187"/>
                  <a:gd name="T49" fmla="*/ 143 h 143"/>
                  <a:gd name="T50" fmla="*/ 172 w 187"/>
                  <a:gd name="T51" fmla="*/ 143 h 143"/>
                  <a:gd name="T52" fmla="*/ 128 w 187"/>
                  <a:gd name="T53" fmla="*/ 143 h 143"/>
                  <a:gd name="T54" fmla="*/ 72 w 187"/>
                  <a:gd name="T55" fmla="*/ 143 h 143"/>
                  <a:gd name="T56" fmla="*/ 24 w 187"/>
                  <a:gd name="T57" fmla="*/ 143 h 143"/>
                  <a:gd name="T58" fmla="*/ 3 w 187"/>
                  <a:gd name="T59" fmla="*/ 143 h 143"/>
                  <a:gd name="T60" fmla="*/ 1 w 187"/>
                  <a:gd name="T61" fmla="*/ 141 h 143"/>
                  <a:gd name="T62" fmla="*/ 1 w 187"/>
                  <a:gd name="T63" fmla="*/ 112 h 143"/>
                  <a:gd name="T64" fmla="*/ 3 w 187"/>
                  <a:gd name="T65" fmla="*/ 110 h 143"/>
                  <a:gd name="T66" fmla="*/ 15 w 187"/>
                  <a:gd name="T67" fmla="*/ 110 h 143"/>
                  <a:gd name="T68" fmla="*/ 59 w 187"/>
                  <a:gd name="T69" fmla="*/ 110 h 143"/>
                  <a:gd name="T70" fmla="*/ 115 w 187"/>
                  <a:gd name="T71" fmla="*/ 110 h 143"/>
                  <a:gd name="T72" fmla="*/ 164 w 187"/>
                  <a:gd name="T73" fmla="*/ 110 h 143"/>
                  <a:gd name="T74" fmla="*/ 184 w 187"/>
                  <a:gd name="T75" fmla="*/ 110 h 143"/>
                  <a:gd name="T76" fmla="*/ 186 w 187"/>
                  <a:gd name="T77" fmla="*/ 112 h 143"/>
                  <a:gd name="T78" fmla="*/ 25 w 187"/>
                  <a:gd name="T79" fmla="*/ 126 h 143"/>
                  <a:gd name="T80" fmla="*/ 19 w 187"/>
                  <a:gd name="T81" fmla="*/ 120 h 143"/>
                  <a:gd name="T82" fmla="*/ 13 w 187"/>
                  <a:gd name="T83" fmla="*/ 126 h 143"/>
                  <a:gd name="T84" fmla="*/ 19 w 187"/>
                  <a:gd name="T85" fmla="*/ 132 h 143"/>
                  <a:gd name="T86" fmla="*/ 25 w 187"/>
                  <a:gd name="T87" fmla="*/ 126 h 143"/>
                  <a:gd name="T88" fmla="*/ 152 w 187"/>
                  <a:gd name="T89" fmla="*/ 126 h 143"/>
                  <a:gd name="T90" fmla="*/ 149 w 187"/>
                  <a:gd name="T91" fmla="*/ 123 h 143"/>
                  <a:gd name="T92" fmla="*/ 38 w 187"/>
                  <a:gd name="T93" fmla="*/ 123 h 143"/>
                  <a:gd name="T94" fmla="*/ 35 w 187"/>
                  <a:gd name="T95" fmla="*/ 126 h 143"/>
                  <a:gd name="T96" fmla="*/ 38 w 187"/>
                  <a:gd name="T97" fmla="*/ 129 h 143"/>
                  <a:gd name="T98" fmla="*/ 149 w 187"/>
                  <a:gd name="T99" fmla="*/ 129 h 143"/>
                  <a:gd name="T100" fmla="*/ 152 w 187"/>
                  <a:gd name="T101" fmla="*/ 126 h 143"/>
                  <a:gd name="T102" fmla="*/ 174 w 187"/>
                  <a:gd name="T103" fmla="*/ 126 h 143"/>
                  <a:gd name="T104" fmla="*/ 168 w 187"/>
                  <a:gd name="T105" fmla="*/ 120 h 143"/>
                  <a:gd name="T106" fmla="*/ 162 w 187"/>
                  <a:gd name="T107" fmla="*/ 126 h 143"/>
                  <a:gd name="T108" fmla="*/ 168 w 187"/>
                  <a:gd name="T109" fmla="*/ 132 h 143"/>
                  <a:gd name="T110" fmla="*/ 174 w 187"/>
                  <a:gd name="T111" fmla="*/ 126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87" h="143">
                    <a:moveTo>
                      <a:pt x="1" y="102"/>
                    </a:moveTo>
                    <a:cubicBezTo>
                      <a:pt x="3" y="96"/>
                      <a:pt x="5" y="90"/>
                      <a:pt x="6" y="84"/>
                    </a:cubicBezTo>
                    <a:cubicBezTo>
                      <a:pt x="11" y="66"/>
                      <a:pt x="16" y="49"/>
                      <a:pt x="21" y="32"/>
                    </a:cubicBezTo>
                    <a:cubicBezTo>
                      <a:pt x="24" y="22"/>
                      <a:pt x="26" y="12"/>
                      <a:pt x="29" y="1"/>
                    </a:cubicBezTo>
                    <a:cubicBezTo>
                      <a:pt x="30" y="0"/>
                      <a:pt x="31" y="0"/>
                      <a:pt x="31" y="0"/>
                    </a:cubicBezTo>
                    <a:cubicBezTo>
                      <a:pt x="33" y="0"/>
                      <a:pt x="34" y="0"/>
                      <a:pt x="36" y="0"/>
                    </a:cubicBezTo>
                    <a:cubicBezTo>
                      <a:pt x="53" y="0"/>
                      <a:pt x="70" y="0"/>
                      <a:pt x="86" y="0"/>
                    </a:cubicBezTo>
                    <a:cubicBezTo>
                      <a:pt x="95" y="0"/>
                      <a:pt x="105" y="0"/>
                      <a:pt x="114" y="0"/>
                    </a:cubicBezTo>
                    <a:cubicBezTo>
                      <a:pt x="128" y="0"/>
                      <a:pt x="142" y="0"/>
                      <a:pt x="156" y="0"/>
                    </a:cubicBezTo>
                    <a:cubicBezTo>
                      <a:pt x="157" y="0"/>
                      <a:pt x="157" y="0"/>
                      <a:pt x="157" y="0"/>
                    </a:cubicBezTo>
                    <a:cubicBezTo>
                      <a:pt x="158" y="0"/>
                      <a:pt x="158" y="1"/>
                      <a:pt x="158" y="1"/>
                    </a:cubicBezTo>
                    <a:cubicBezTo>
                      <a:pt x="159" y="8"/>
                      <a:pt x="161" y="14"/>
                      <a:pt x="163" y="20"/>
                    </a:cubicBezTo>
                    <a:cubicBezTo>
                      <a:pt x="168" y="38"/>
                      <a:pt x="173" y="55"/>
                      <a:pt x="178" y="72"/>
                    </a:cubicBezTo>
                    <a:cubicBezTo>
                      <a:pt x="181" y="83"/>
                      <a:pt x="183" y="92"/>
                      <a:pt x="186" y="102"/>
                    </a:cubicBezTo>
                    <a:cubicBezTo>
                      <a:pt x="187" y="104"/>
                      <a:pt x="185" y="105"/>
                      <a:pt x="184" y="105"/>
                    </a:cubicBezTo>
                    <a:cubicBezTo>
                      <a:pt x="177" y="105"/>
                      <a:pt x="170" y="105"/>
                      <a:pt x="163" y="105"/>
                    </a:cubicBezTo>
                    <a:cubicBezTo>
                      <a:pt x="145" y="105"/>
                      <a:pt x="126" y="105"/>
                      <a:pt x="109" y="105"/>
                    </a:cubicBezTo>
                    <a:cubicBezTo>
                      <a:pt x="101" y="105"/>
                      <a:pt x="95" y="105"/>
                      <a:pt x="88" y="105"/>
                    </a:cubicBezTo>
                    <a:cubicBezTo>
                      <a:pt x="71" y="105"/>
                      <a:pt x="54" y="105"/>
                      <a:pt x="38" y="105"/>
                    </a:cubicBezTo>
                    <a:cubicBezTo>
                      <a:pt x="26" y="105"/>
                      <a:pt x="14" y="105"/>
                      <a:pt x="3" y="105"/>
                    </a:cubicBezTo>
                    <a:cubicBezTo>
                      <a:pt x="2" y="105"/>
                      <a:pt x="0" y="104"/>
                      <a:pt x="1" y="102"/>
                    </a:cubicBezTo>
                    <a:close/>
                    <a:moveTo>
                      <a:pt x="186" y="112"/>
                    </a:moveTo>
                    <a:cubicBezTo>
                      <a:pt x="186" y="122"/>
                      <a:pt x="186" y="131"/>
                      <a:pt x="186" y="141"/>
                    </a:cubicBezTo>
                    <a:cubicBezTo>
                      <a:pt x="186" y="141"/>
                      <a:pt x="186" y="142"/>
                      <a:pt x="186" y="142"/>
                    </a:cubicBezTo>
                    <a:cubicBezTo>
                      <a:pt x="185" y="143"/>
                      <a:pt x="185" y="143"/>
                      <a:pt x="184" y="143"/>
                    </a:cubicBezTo>
                    <a:cubicBezTo>
                      <a:pt x="180" y="143"/>
                      <a:pt x="176" y="143"/>
                      <a:pt x="172" y="143"/>
                    </a:cubicBezTo>
                    <a:cubicBezTo>
                      <a:pt x="158" y="143"/>
                      <a:pt x="143" y="143"/>
                      <a:pt x="128" y="143"/>
                    </a:cubicBezTo>
                    <a:cubicBezTo>
                      <a:pt x="109" y="143"/>
                      <a:pt x="91" y="143"/>
                      <a:pt x="72" y="143"/>
                    </a:cubicBezTo>
                    <a:cubicBezTo>
                      <a:pt x="56" y="143"/>
                      <a:pt x="40" y="143"/>
                      <a:pt x="24" y="143"/>
                    </a:cubicBezTo>
                    <a:cubicBezTo>
                      <a:pt x="17" y="143"/>
                      <a:pt x="10" y="143"/>
                      <a:pt x="3" y="143"/>
                    </a:cubicBezTo>
                    <a:cubicBezTo>
                      <a:pt x="2" y="143"/>
                      <a:pt x="1" y="142"/>
                      <a:pt x="1" y="141"/>
                    </a:cubicBezTo>
                    <a:cubicBezTo>
                      <a:pt x="1" y="131"/>
                      <a:pt x="1" y="122"/>
                      <a:pt x="1" y="112"/>
                    </a:cubicBezTo>
                    <a:cubicBezTo>
                      <a:pt x="1" y="110"/>
                      <a:pt x="2" y="110"/>
                      <a:pt x="3" y="110"/>
                    </a:cubicBezTo>
                    <a:cubicBezTo>
                      <a:pt x="7" y="110"/>
                      <a:pt x="11" y="110"/>
                      <a:pt x="15" y="110"/>
                    </a:cubicBezTo>
                    <a:cubicBezTo>
                      <a:pt x="30" y="110"/>
                      <a:pt x="44" y="110"/>
                      <a:pt x="59" y="110"/>
                    </a:cubicBezTo>
                    <a:cubicBezTo>
                      <a:pt x="78" y="110"/>
                      <a:pt x="96" y="110"/>
                      <a:pt x="115" y="110"/>
                    </a:cubicBezTo>
                    <a:cubicBezTo>
                      <a:pt x="131" y="110"/>
                      <a:pt x="147" y="110"/>
                      <a:pt x="164" y="110"/>
                    </a:cubicBezTo>
                    <a:cubicBezTo>
                      <a:pt x="170" y="110"/>
                      <a:pt x="177" y="110"/>
                      <a:pt x="184" y="110"/>
                    </a:cubicBezTo>
                    <a:cubicBezTo>
                      <a:pt x="185" y="110"/>
                      <a:pt x="186" y="110"/>
                      <a:pt x="186" y="112"/>
                    </a:cubicBezTo>
                    <a:close/>
                    <a:moveTo>
                      <a:pt x="25" y="126"/>
                    </a:moveTo>
                    <a:cubicBezTo>
                      <a:pt x="25" y="123"/>
                      <a:pt x="22" y="120"/>
                      <a:pt x="19" y="120"/>
                    </a:cubicBezTo>
                    <a:cubicBezTo>
                      <a:pt x="16" y="120"/>
                      <a:pt x="13" y="123"/>
                      <a:pt x="13" y="126"/>
                    </a:cubicBezTo>
                    <a:cubicBezTo>
                      <a:pt x="13" y="130"/>
                      <a:pt x="16" y="132"/>
                      <a:pt x="19" y="132"/>
                    </a:cubicBezTo>
                    <a:cubicBezTo>
                      <a:pt x="22" y="132"/>
                      <a:pt x="25" y="130"/>
                      <a:pt x="25" y="126"/>
                    </a:cubicBezTo>
                    <a:close/>
                    <a:moveTo>
                      <a:pt x="152" y="126"/>
                    </a:moveTo>
                    <a:cubicBezTo>
                      <a:pt x="152" y="125"/>
                      <a:pt x="151" y="123"/>
                      <a:pt x="149" y="123"/>
                    </a:cubicBezTo>
                    <a:cubicBezTo>
                      <a:pt x="38" y="123"/>
                      <a:pt x="38" y="123"/>
                      <a:pt x="38" y="123"/>
                    </a:cubicBezTo>
                    <a:cubicBezTo>
                      <a:pt x="37" y="123"/>
                      <a:pt x="35" y="125"/>
                      <a:pt x="35" y="126"/>
                    </a:cubicBezTo>
                    <a:cubicBezTo>
                      <a:pt x="35" y="128"/>
                      <a:pt x="37" y="129"/>
                      <a:pt x="38" y="129"/>
                    </a:cubicBezTo>
                    <a:cubicBezTo>
                      <a:pt x="149" y="129"/>
                      <a:pt x="149" y="129"/>
                      <a:pt x="149" y="129"/>
                    </a:cubicBezTo>
                    <a:cubicBezTo>
                      <a:pt x="151" y="129"/>
                      <a:pt x="152" y="128"/>
                      <a:pt x="152" y="126"/>
                    </a:cubicBezTo>
                    <a:close/>
                    <a:moveTo>
                      <a:pt x="174" y="126"/>
                    </a:moveTo>
                    <a:cubicBezTo>
                      <a:pt x="174" y="123"/>
                      <a:pt x="172" y="120"/>
                      <a:pt x="168" y="120"/>
                    </a:cubicBezTo>
                    <a:cubicBezTo>
                      <a:pt x="165" y="120"/>
                      <a:pt x="162" y="123"/>
                      <a:pt x="162" y="126"/>
                    </a:cubicBezTo>
                    <a:cubicBezTo>
                      <a:pt x="162" y="130"/>
                      <a:pt x="165" y="132"/>
                      <a:pt x="168" y="132"/>
                    </a:cubicBezTo>
                    <a:cubicBezTo>
                      <a:pt x="172" y="132"/>
                      <a:pt x="174" y="130"/>
                      <a:pt x="174" y="126"/>
                    </a:cubicBezTo>
                    <a:close/>
                  </a:path>
                </a:pathLst>
              </a:custGeom>
              <a:solidFill>
                <a:schemeClr val="accent3"/>
              </a:solidFill>
              <a:ln>
                <a:noFill/>
              </a:ln>
              <a:extLst/>
            </p:spPr>
            <p:txBody>
              <a:bodyPr vert="horz" wrap="square" lIns="91414" tIns="45706" rIns="91414" bIns="45706" numCol="1" anchor="t" anchorCtr="0" compatLnSpc="1">
                <a:prstTxWarp prst="textNoShape">
                  <a:avLst/>
                </a:prstTxWarp>
              </a:bodyPr>
              <a:lstStyle/>
              <a:p>
                <a:pPr algn="ctr" defTabSz="932563"/>
                <a:endParaRPr lang="en-US">
                  <a:solidFill>
                    <a:schemeClr val="accent4"/>
                  </a:solidFill>
                  <a:latin typeface="Segoe UI"/>
                </a:endParaRPr>
              </a:p>
            </p:txBody>
          </p:sp>
          <p:grpSp>
            <p:nvGrpSpPr>
              <p:cNvPr id="154" name="Group 153"/>
              <p:cNvGrpSpPr/>
              <p:nvPr/>
            </p:nvGrpSpPr>
            <p:grpSpPr>
              <a:xfrm>
                <a:off x="2061884" y="2634924"/>
                <a:ext cx="513394" cy="576136"/>
                <a:chOff x="2304394" y="2806764"/>
                <a:chExt cx="203894" cy="228812"/>
              </a:xfrm>
              <a:grpFill/>
            </p:grpSpPr>
            <p:sp>
              <p:nvSpPr>
                <p:cNvPr id="155"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algn="ctr" defTabSz="932563"/>
                  <a:endParaRPr lang="en-US">
                    <a:solidFill>
                      <a:srgbClr val="505050"/>
                    </a:solidFill>
                    <a:latin typeface="Segoe UI"/>
                  </a:endParaRPr>
                </a:p>
              </p:txBody>
            </p:sp>
            <p:sp>
              <p:nvSpPr>
                <p:cNvPr id="156"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algn="ctr" defTabSz="932563"/>
                  <a:endParaRPr lang="en-US">
                    <a:solidFill>
                      <a:srgbClr val="505050"/>
                    </a:solidFill>
                    <a:latin typeface="Segoe UI"/>
                  </a:endParaRPr>
                </a:p>
              </p:txBody>
            </p:sp>
            <p:sp>
              <p:nvSpPr>
                <p:cNvPr id="157"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algn="ctr" defTabSz="932563"/>
                  <a:endParaRPr lang="en-US">
                    <a:solidFill>
                      <a:srgbClr val="505050"/>
                    </a:solidFill>
                    <a:latin typeface="Segoe UI"/>
                  </a:endParaRPr>
                </a:p>
              </p:txBody>
            </p:sp>
          </p:grpSp>
        </p:grpSp>
        <p:sp>
          <p:nvSpPr>
            <p:cNvPr id="158" name="TextBox 157"/>
            <p:cNvSpPr txBox="1"/>
            <p:nvPr/>
          </p:nvSpPr>
          <p:spPr>
            <a:xfrm>
              <a:off x="603876" y="3419282"/>
              <a:ext cx="822341" cy="254237"/>
            </a:xfrm>
            <a:prstGeom prst="rect">
              <a:avLst/>
            </a:prstGeom>
            <a:noFill/>
          </p:spPr>
          <p:txBody>
            <a:bodyPr wrap="none" lIns="0" tIns="0" rIns="0" bIns="0" rtlCol="0">
              <a:spAutoFit/>
            </a:bodyPr>
            <a:lstStyle/>
            <a:p>
              <a:pPr algn="ctr" defTabSz="932563">
                <a:lnSpc>
                  <a:spcPct val="90000"/>
                </a:lnSpc>
              </a:pPr>
              <a:r>
                <a:rPr lang="en-US" sz="1836" dirty="0">
                  <a:solidFill>
                    <a:srgbClr val="00BCF2"/>
                  </a:solidFill>
                  <a:latin typeface="Segoe UI"/>
                </a:rPr>
                <a:t>Physical</a:t>
              </a:r>
            </a:p>
          </p:txBody>
        </p:sp>
      </p:grpSp>
      <p:sp>
        <p:nvSpPr>
          <p:cNvPr id="159" name="TextBox 158"/>
          <p:cNvSpPr txBox="1"/>
          <p:nvPr/>
        </p:nvSpPr>
        <p:spPr>
          <a:xfrm>
            <a:off x="275481" y="4457413"/>
            <a:ext cx="5768320" cy="2209553"/>
          </a:xfrm>
          <a:prstGeom prst="rect">
            <a:avLst/>
          </a:prstGeom>
          <a:solidFill>
            <a:srgbClr val="EEEEEE"/>
          </a:solidFill>
        </p:spPr>
        <p:txBody>
          <a:bodyPr wrap="square" lIns="1585426" tIns="146262" rIns="182828" bIns="146262" rtlCol="0" anchor="ctr">
            <a:noAutofit/>
          </a:bodyPr>
          <a:lstStyle/>
          <a:p>
            <a:pPr defTabSz="932563">
              <a:lnSpc>
                <a:spcPct val="90000"/>
              </a:lnSpc>
              <a:spcBef>
                <a:spcPts val="408"/>
              </a:spcBef>
              <a:spcAft>
                <a:spcPts val="408"/>
              </a:spcAft>
            </a:pPr>
            <a:r>
              <a:rPr lang="en-US" sz="1530" dirty="0">
                <a:gradFill>
                  <a:gsLst>
                    <a:gs pos="2917">
                      <a:srgbClr val="505050"/>
                    </a:gs>
                    <a:gs pos="30000">
                      <a:srgbClr val="505050"/>
                    </a:gs>
                  </a:gsLst>
                  <a:lin ang="5400000" scaled="0"/>
                </a:gradFill>
              </a:rPr>
              <a:t>Higher consolidation ratios </a:t>
            </a:r>
            <a:br>
              <a:rPr lang="en-US" sz="1530" dirty="0"/>
            </a:br>
            <a:r>
              <a:rPr lang="en-US" sz="1530" dirty="0">
                <a:gradFill>
                  <a:gsLst>
                    <a:gs pos="2917">
                      <a:srgbClr val="505050"/>
                    </a:gs>
                    <a:gs pos="30000">
                      <a:srgbClr val="505050"/>
                    </a:gs>
                  </a:gsLst>
                  <a:lin ang="5400000" scaled="0"/>
                </a:gradFill>
              </a:rPr>
              <a:t>and better utilization.</a:t>
            </a:r>
          </a:p>
          <a:p>
            <a:pPr defTabSz="932563">
              <a:lnSpc>
                <a:spcPct val="90000"/>
              </a:lnSpc>
              <a:spcBef>
                <a:spcPts val="408"/>
              </a:spcBef>
              <a:spcAft>
                <a:spcPts val="408"/>
              </a:spcAft>
            </a:pPr>
            <a:r>
              <a:rPr lang="en-US" sz="1530" dirty="0">
                <a:gradFill>
                  <a:gsLst>
                    <a:gs pos="2917">
                      <a:srgbClr val="505050"/>
                    </a:gs>
                    <a:gs pos="30000">
                      <a:srgbClr val="505050"/>
                    </a:gs>
                  </a:gsLst>
                  <a:lin ang="5400000" scaled="0"/>
                </a:gradFill>
              </a:rPr>
              <a:t>Faster app deployment than in a traditional, physical environment.</a:t>
            </a:r>
          </a:p>
          <a:p>
            <a:pPr defTabSz="932563">
              <a:lnSpc>
                <a:spcPct val="90000"/>
              </a:lnSpc>
              <a:spcBef>
                <a:spcPts val="408"/>
              </a:spcBef>
              <a:spcAft>
                <a:spcPts val="408"/>
              </a:spcAft>
            </a:pPr>
            <a:r>
              <a:rPr lang="en-US" sz="1500" dirty="0">
                <a:gradFill>
                  <a:gsLst>
                    <a:gs pos="2917">
                      <a:srgbClr val="505050"/>
                    </a:gs>
                    <a:gs pos="30000">
                      <a:srgbClr val="505050"/>
                    </a:gs>
                  </a:gsLst>
                  <a:lin ang="5400000" scaled="0"/>
                </a:gradFill>
              </a:rPr>
              <a:t>Apps are deployed into VMs with high compatibility success.</a:t>
            </a:r>
          </a:p>
          <a:p>
            <a:pPr defTabSz="932563">
              <a:lnSpc>
                <a:spcPct val="90000"/>
              </a:lnSpc>
              <a:spcBef>
                <a:spcPts val="408"/>
              </a:spcBef>
              <a:spcAft>
                <a:spcPts val="408"/>
              </a:spcAft>
            </a:pPr>
            <a:r>
              <a:rPr lang="en-US" sz="1500" dirty="0">
                <a:gradFill>
                  <a:gsLst>
                    <a:gs pos="2917">
                      <a:srgbClr val="505050"/>
                    </a:gs>
                    <a:gs pos="30000">
                      <a:srgbClr val="505050"/>
                    </a:gs>
                  </a:gsLst>
                  <a:lin ang="5400000" scaled="0"/>
                </a:gradFill>
              </a:rPr>
              <a:t>Apps benefit from key VM features, such as </a:t>
            </a:r>
            <a:br>
              <a:rPr lang="en-US" sz="1500" dirty="0"/>
            </a:br>
            <a:r>
              <a:rPr lang="en-US" sz="1500" dirty="0">
                <a:gradFill>
                  <a:gsLst>
                    <a:gs pos="2917">
                      <a:srgbClr val="505050"/>
                    </a:gs>
                    <a:gs pos="30000">
                      <a:srgbClr val="505050"/>
                    </a:gs>
                  </a:gsLst>
                  <a:lin ang="5400000" scaled="0"/>
                </a:gradFill>
              </a:rPr>
              <a:t>live migration, HA.</a:t>
            </a:r>
          </a:p>
        </p:txBody>
      </p:sp>
      <p:grpSp>
        <p:nvGrpSpPr>
          <p:cNvPr id="8" name="Group 7"/>
          <p:cNvGrpSpPr/>
          <p:nvPr/>
        </p:nvGrpSpPr>
        <p:grpSpPr>
          <a:xfrm>
            <a:off x="682659" y="4780283"/>
            <a:ext cx="739128" cy="1568851"/>
            <a:chOff x="668470" y="4726090"/>
            <a:chExt cx="724701" cy="1538229"/>
          </a:xfrm>
        </p:grpSpPr>
        <p:sp>
          <p:nvSpPr>
            <p:cNvPr id="160" name="TextBox 159"/>
            <p:cNvSpPr txBox="1"/>
            <p:nvPr/>
          </p:nvSpPr>
          <p:spPr>
            <a:xfrm>
              <a:off x="689188" y="6010082"/>
              <a:ext cx="683264" cy="254237"/>
            </a:xfrm>
            <a:prstGeom prst="rect">
              <a:avLst/>
            </a:prstGeom>
            <a:noFill/>
          </p:spPr>
          <p:txBody>
            <a:bodyPr wrap="none" lIns="0" tIns="0" rIns="0" bIns="0" rtlCol="0">
              <a:spAutoFit/>
            </a:bodyPr>
            <a:lstStyle/>
            <a:p>
              <a:pPr algn="ctr" defTabSz="932563">
                <a:lnSpc>
                  <a:spcPct val="90000"/>
                </a:lnSpc>
              </a:pPr>
              <a:r>
                <a:rPr lang="en-US" sz="1836" dirty="0">
                  <a:solidFill>
                    <a:srgbClr val="0078D7"/>
                  </a:solidFill>
                </a:rPr>
                <a:t>Virtual</a:t>
              </a:r>
            </a:p>
          </p:txBody>
        </p:sp>
        <p:grpSp>
          <p:nvGrpSpPr>
            <p:cNvPr id="6" name="Group 5"/>
            <p:cNvGrpSpPr/>
            <p:nvPr/>
          </p:nvGrpSpPr>
          <p:grpSpPr>
            <a:xfrm>
              <a:off x="668470" y="4726090"/>
              <a:ext cx="724701" cy="1152670"/>
              <a:chOff x="789844" y="4105102"/>
              <a:chExt cx="1165187" cy="1853283"/>
            </a:xfrm>
          </p:grpSpPr>
          <p:sp>
            <p:nvSpPr>
              <p:cNvPr id="161" name="Freeform 5"/>
              <p:cNvSpPr>
                <a:spLocks noChangeAspect="1" noEditPoints="1"/>
              </p:cNvSpPr>
              <p:nvPr/>
            </p:nvSpPr>
            <p:spPr bwMode="auto">
              <a:xfrm>
                <a:off x="789844" y="5079611"/>
                <a:ext cx="1165187" cy="878774"/>
              </a:xfrm>
              <a:custGeom>
                <a:avLst/>
                <a:gdLst>
                  <a:gd name="T0" fmla="*/ 1 w 187"/>
                  <a:gd name="T1" fmla="*/ 102 h 143"/>
                  <a:gd name="T2" fmla="*/ 6 w 187"/>
                  <a:gd name="T3" fmla="*/ 84 h 143"/>
                  <a:gd name="T4" fmla="*/ 21 w 187"/>
                  <a:gd name="T5" fmla="*/ 32 h 143"/>
                  <a:gd name="T6" fmla="*/ 29 w 187"/>
                  <a:gd name="T7" fmla="*/ 1 h 143"/>
                  <a:gd name="T8" fmla="*/ 31 w 187"/>
                  <a:gd name="T9" fmla="*/ 0 h 143"/>
                  <a:gd name="T10" fmla="*/ 36 w 187"/>
                  <a:gd name="T11" fmla="*/ 0 h 143"/>
                  <a:gd name="T12" fmla="*/ 86 w 187"/>
                  <a:gd name="T13" fmla="*/ 0 h 143"/>
                  <a:gd name="T14" fmla="*/ 114 w 187"/>
                  <a:gd name="T15" fmla="*/ 0 h 143"/>
                  <a:gd name="T16" fmla="*/ 156 w 187"/>
                  <a:gd name="T17" fmla="*/ 0 h 143"/>
                  <a:gd name="T18" fmla="*/ 157 w 187"/>
                  <a:gd name="T19" fmla="*/ 0 h 143"/>
                  <a:gd name="T20" fmla="*/ 158 w 187"/>
                  <a:gd name="T21" fmla="*/ 1 h 143"/>
                  <a:gd name="T22" fmla="*/ 163 w 187"/>
                  <a:gd name="T23" fmla="*/ 20 h 143"/>
                  <a:gd name="T24" fmla="*/ 178 w 187"/>
                  <a:gd name="T25" fmla="*/ 72 h 143"/>
                  <a:gd name="T26" fmla="*/ 186 w 187"/>
                  <a:gd name="T27" fmla="*/ 102 h 143"/>
                  <a:gd name="T28" fmla="*/ 184 w 187"/>
                  <a:gd name="T29" fmla="*/ 105 h 143"/>
                  <a:gd name="T30" fmla="*/ 163 w 187"/>
                  <a:gd name="T31" fmla="*/ 105 h 143"/>
                  <a:gd name="T32" fmla="*/ 109 w 187"/>
                  <a:gd name="T33" fmla="*/ 105 h 143"/>
                  <a:gd name="T34" fmla="*/ 88 w 187"/>
                  <a:gd name="T35" fmla="*/ 105 h 143"/>
                  <a:gd name="T36" fmla="*/ 38 w 187"/>
                  <a:gd name="T37" fmla="*/ 105 h 143"/>
                  <a:gd name="T38" fmla="*/ 3 w 187"/>
                  <a:gd name="T39" fmla="*/ 105 h 143"/>
                  <a:gd name="T40" fmla="*/ 1 w 187"/>
                  <a:gd name="T41" fmla="*/ 102 h 143"/>
                  <a:gd name="T42" fmla="*/ 186 w 187"/>
                  <a:gd name="T43" fmla="*/ 112 h 143"/>
                  <a:gd name="T44" fmla="*/ 186 w 187"/>
                  <a:gd name="T45" fmla="*/ 141 h 143"/>
                  <a:gd name="T46" fmla="*/ 186 w 187"/>
                  <a:gd name="T47" fmla="*/ 142 h 143"/>
                  <a:gd name="T48" fmla="*/ 184 w 187"/>
                  <a:gd name="T49" fmla="*/ 143 h 143"/>
                  <a:gd name="T50" fmla="*/ 172 w 187"/>
                  <a:gd name="T51" fmla="*/ 143 h 143"/>
                  <a:gd name="T52" fmla="*/ 128 w 187"/>
                  <a:gd name="T53" fmla="*/ 143 h 143"/>
                  <a:gd name="T54" fmla="*/ 72 w 187"/>
                  <a:gd name="T55" fmla="*/ 143 h 143"/>
                  <a:gd name="T56" fmla="*/ 24 w 187"/>
                  <a:gd name="T57" fmla="*/ 143 h 143"/>
                  <a:gd name="T58" fmla="*/ 3 w 187"/>
                  <a:gd name="T59" fmla="*/ 143 h 143"/>
                  <a:gd name="T60" fmla="*/ 1 w 187"/>
                  <a:gd name="T61" fmla="*/ 141 h 143"/>
                  <a:gd name="T62" fmla="*/ 1 w 187"/>
                  <a:gd name="T63" fmla="*/ 112 h 143"/>
                  <a:gd name="T64" fmla="*/ 3 w 187"/>
                  <a:gd name="T65" fmla="*/ 110 h 143"/>
                  <a:gd name="T66" fmla="*/ 15 w 187"/>
                  <a:gd name="T67" fmla="*/ 110 h 143"/>
                  <a:gd name="T68" fmla="*/ 59 w 187"/>
                  <a:gd name="T69" fmla="*/ 110 h 143"/>
                  <a:gd name="T70" fmla="*/ 115 w 187"/>
                  <a:gd name="T71" fmla="*/ 110 h 143"/>
                  <a:gd name="T72" fmla="*/ 164 w 187"/>
                  <a:gd name="T73" fmla="*/ 110 h 143"/>
                  <a:gd name="T74" fmla="*/ 184 w 187"/>
                  <a:gd name="T75" fmla="*/ 110 h 143"/>
                  <a:gd name="T76" fmla="*/ 186 w 187"/>
                  <a:gd name="T77" fmla="*/ 112 h 143"/>
                  <a:gd name="T78" fmla="*/ 25 w 187"/>
                  <a:gd name="T79" fmla="*/ 126 h 143"/>
                  <a:gd name="T80" fmla="*/ 19 w 187"/>
                  <a:gd name="T81" fmla="*/ 120 h 143"/>
                  <a:gd name="T82" fmla="*/ 13 w 187"/>
                  <a:gd name="T83" fmla="*/ 126 h 143"/>
                  <a:gd name="T84" fmla="*/ 19 w 187"/>
                  <a:gd name="T85" fmla="*/ 132 h 143"/>
                  <a:gd name="T86" fmla="*/ 25 w 187"/>
                  <a:gd name="T87" fmla="*/ 126 h 143"/>
                  <a:gd name="T88" fmla="*/ 152 w 187"/>
                  <a:gd name="T89" fmla="*/ 126 h 143"/>
                  <a:gd name="T90" fmla="*/ 149 w 187"/>
                  <a:gd name="T91" fmla="*/ 123 h 143"/>
                  <a:gd name="T92" fmla="*/ 38 w 187"/>
                  <a:gd name="T93" fmla="*/ 123 h 143"/>
                  <a:gd name="T94" fmla="*/ 35 w 187"/>
                  <a:gd name="T95" fmla="*/ 126 h 143"/>
                  <a:gd name="T96" fmla="*/ 38 w 187"/>
                  <a:gd name="T97" fmla="*/ 129 h 143"/>
                  <a:gd name="T98" fmla="*/ 149 w 187"/>
                  <a:gd name="T99" fmla="*/ 129 h 143"/>
                  <a:gd name="T100" fmla="*/ 152 w 187"/>
                  <a:gd name="T101" fmla="*/ 126 h 143"/>
                  <a:gd name="T102" fmla="*/ 174 w 187"/>
                  <a:gd name="T103" fmla="*/ 126 h 143"/>
                  <a:gd name="T104" fmla="*/ 168 w 187"/>
                  <a:gd name="T105" fmla="*/ 120 h 143"/>
                  <a:gd name="T106" fmla="*/ 162 w 187"/>
                  <a:gd name="T107" fmla="*/ 126 h 143"/>
                  <a:gd name="T108" fmla="*/ 168 w 187"/>
                  <a:gd name="T109" fmla="*/ 132 h 143"/>
                  <a:gd name="T110" fmla="*/ 174 w 187"/>
                  <a:gd name="T111" fmla="*/ 126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87" h="143">
                    <a:moveTo>
                      <a:pt x="1" y="102"/>
                    </a:moveTo>
                    <a:cubicBezTo>
                      <a:pt x="3" y="96"/>
                      <a:pt x="5" y="90"/>
                      <a:pt x="6" y="84"/>
                    </a:cubicBezTo>
                    <a:cubicBezTo>
                      <a:pt x="11" y="66"/>
                      <a:pt x="16" y="49"/>
                      <a:pt x="21" y="32"/>
                    </a:cubicBezTo>
                    <a:cubicBezTo>
                      <a:pt x="24" y="22"/>
                      <a:pt x="26" y="12"/>
                      <a:pt x="29" y="1"/>
                    </a:cubicBezTo>
                    <a:cubicBezTo>
                      <a:pt x="30" y="0"/>
                      <a:pt x="31" y="0"/>
                      <a:pt x="31" y="0"/>
                    </a:cubicBezTo>
                    <a:cubicBezTo>
                      <a:pt x="33" y="0"/>
                      <a:pt x="34" y="0"/>
                      <a:pt x="36" y="0"/>
                    </a:cubicBezTo>
                    <a:cubicBezTo>
                      <a:pt x="53" y="0"/>
                      <a:pt x="70" y="0"/>
                      <a:pt x="86" y="0"/>
                    </a:cubicBezTo>
                    <a:cubicBezTo>
                      <a:pt x="95" y="0"/>
                      <a:pt x="105" y="0"/>
                      <a:pt x="114" y="0"/>
                    </a:cubicBezTo>
                    <a:cubicBezTo>
                      <a:pt x="128" y="0"/>
                      <a:pt x="142" y="0"/>
                      <a:pt x="156" y="0"/>
                    </a:cubicBezTo>
                    <a:cubicBezTo>
                      <a:pt x="157" y="0"/>
                      <a:pt x="157" y="0"/>
                      <a:pt x="157" y="0"/>
                    </a:cubicBezTo>
                    <a:cubicBezTo>
                      <a:pt x="158" y="0"/>
                      <a:pt x="158" y="1"/>
                      <a:pt x="158" y="1"/>
                    </a:cubicBezTo>
                    <a:cubicBezTo>
                      <a:pt x="159" y="8"/>
                      <a:pt x="161" y="14"/>
                      <a:pt x="163" y="20"/>
                    </a:cubicBezTo>
                    <a:cubicBezTo>
                      <a:pt x="168" y="38"/>
                      <a:pt x="173" y="55"/>
                      <a:pt x="178" y="72"/>
                    </a:cubicBezTo>
                    <a:cubicBezTo>
                      <a:pt x="181" y="83"/>
                      <a:pt x="183" y="92"/>
                      <a:pt x="186" y="102"/>
                    </a:cubicBezTo>
                    <a:cubicBezTo>
                      <a:pt x="187" y="104"/>
                      <a:pt x="185" y="105"/>
                      <a:pt x="184" y="105"/>
                    </a:cubicBezTo>
                    <a:cubicBezTo>
                      <a:pt x="177" y="105"/>
                      <a:pt x="170" y="105"/>
                      <a:pt x="163" y="105"/>
                    </a:cubicBezTo>
                    <a:cubicBezTo>
                      <a:pt x="145" y="105"/>
                      <a:pt x="126" y="105"/>
                      <a:pt x="109" y="105"/>
                    </a:cubicBezTo>
                    <a:cubicBezTo>
                      <a:pt x="101" y="105"/>
                      <a:pt x="95" y="105"/>
                      <a:pt x="88" y="105"/>
                    </a:cubicBezTo>
                    <a:cubicBezTo>
                      <a:pt x="71" y="105"/>
                      <a:pt x="54" y="105"/>
                      <a:pt x="38" y="105"/>
                    </a:cubicBezTo>
                    <a:cubicBezTo>
                      <a:pt x="26" y="105"/>
                      <a:pt x="14" y="105"/>
                      <a:pt x="3" y="105"/>
                    </a:cubicBezTo>
                    <a:cubicBezTo>
                      <a:pt x="2" y="105"/>
                      <a:pt x="0" y="104"/>
                      <a:pt x="1" y="102"/>
                    </a:cubicBezTo>
                    <a:close/>
                    <a:moveTo>
                      <a:pt x="186" y="112"/>
                    </a:moveTo>
                    <a:cubicBezTo>
                      <a:pt x="186" y="122"/>
                      <a:pt x="186" y="131"/>
                      <a:pt x="186" y="141"/>
                    </a:cubicBezTo>
                    <a:cubicBezTo>
                      <a:pt x="186" y="141"/>
                      <a:pt x="186" y="142"/>
                      <a:pt x="186" y="142"/>
                    </a:cubicBezTo>
                    <a:cubicBezTo>
                      <a:pt x="185" y="143"/>
                      <a:pt x="185" y="143"/>
                      <a:pt x="184" y="143"/>
                    </a:cubicBezTo>
                    <a:cubicBezTo>
                      <a:pt x="180" y="143"/>
                      <a:pt x="176" y="143"/>
                      <a:pt x="172" y="143"/>
                    </a:cubicBezTo>
                    <a:cubicBezTo>
                      <a:pt x="158" y="143"/>
                      <a:pt x="143" y="143"/>
                      <a:pt x="128" y="143"/>
                    </a:cubicBezTo>
                    <a:cubicBezTo>
                      <a:pt x="109" y="143"/>
                      <a:pt x="91" y="143"/>
                      <a:pt x="72" y="143"/>
                    </a:cubicBezTo>
                    <a:cubicBezTo>
                      <a:pt x="56" y="143"/>
                      <a:pt x="40" y="143"/>
                      <a:pt x="24" y="143"/>
                    </a:cubicBezTo>
                    <a:cubicBezTo>
                      <a:pt x="17" y="143"/>
                      <a:pt x="10" y="143"/>
                      <a:pt x="3" y="143"/>
                    </a:cubicBezTo>
                    <a:cubicBezTo>
                      <a:pt x="2" y="143"/>
                      <a:pt x="1" y="142"/>
                      <a:pt x="1" y="141"/>
                    </a:cubicBezTo>
                    <a:cubicBezTo>
                      <a:pt x="1" y="131"/>
                      <a:pt x="1" y="122"/>
                      <a:pt x="1" y="112"/>
                    </a:cubicBezTo>
                    <a:cubicBezTo>
                      <a:pt x="1" y="110"/>
                      <a:pt x="2" y="110"/>
                      <a:pt x="3" y="110"/>
                    </a:cubicBezTo>
                    <a:cubicBezTo>
                      <a:pt x="7" y="110"/>
                      <a:pt x="11" y="110"/>
                      <a:pt x="15" y="110"/>
                    </a:cubicBezTo>
                    <a:cubicBezTo>
                      <a:pt x="30" y="110"/>
                      <a:pt x="44" y="110"/>
                      <a:pt x="59" y="110"/>
                    </a:cubicBezTo>
                    <a:cubicBezTo>
                      <a:pt x="78" y="110"/>
                      <a:pt x="96" y="110"/>
                      <a:pt x="115" y="110"/>
                    </a:cubicBezTo>
                    <a:cubicBezTo>
                      <a:pt x="131" y="110"/>
                      <a:pt x="147" y="110"/>
                      <a:pt x="164" y="110"/>
                    </a:cubicBezTo>
                    <a:cubicBezTo>
                      <a:pt x="170" y="110"/>
                      <a:pt x="177" y="110"/>
                      <a:pt x="184" y="110"/>
                    </a:cubicBezTo>
                    <a:cubicBezTo>
                      <a:pt x="185" y="110"/>
                      <a:pt x="186" y="110"/>
                      <a:pt x="186" y="112"/>
                    </a:cubicBezTo>
                    <a:close/>
                    <a:moveTo>
                      <a:pt x="25" y="126"/>
                    </a:moveTo>
                    <a:cubicBezTo>
                      <a:pt x="25" y="123"/>
                      <a:pt x="22" y="120"/>
                      <a:pt x="19" y="120"/>
                    </a:cubicBezTo>
                    <a:cubicBezTo>
                      <a:pt x="16" y="120"/>
                      <a:pt x="13" y="123"/>
                      <a:pt x="13" y="126"/>
                    </a:cubicBezTo>
                    <a:cubicBezTo>
                      <a:pt x="13" y="130"/>
                      <a:pt x="16" y="132"/>
                      <a:pt x="19" y="132"/>
                    </a:cubicBezTo>
                    <a:cubicBezTo>
                      <a:pt x="22" y="132"/>
                      <a:pt x="25" y="130"/>
                      <a:pt x="25" y="126"/>
                    </a:cubicBezTo>
                    <a:close/>
                    <a:moveTo>
                      <a:pt x="152" y="126"/>
                    </a:moveTo>
                    <a:cubicBezTo>
                      <a:pt x="152" y="125"/>
                      <a:pt x="151" y="123"/>
                      <a:pt x="149" y="123"/>
                    </a:cubicBezTo>
                    <a:cubicBezTo>
                      <a:pt x="38" y="123"/>
                      <a:pt x="38" y="123"/>
                      <a:pt x="38" y="123"/>
                    </a:cubicBezTo>
                    <a:cubicBezTo>
                      <a:pt x="37" y="123"/>
                      <a:pt x="35" y="125"/>
                      <a:pt x="35" y="126"/>
                    </a:cubicBezTo>
                    <a:cubicBezTo>
                      <a:pt x="35" y="128"/>
                      <a:pt x="37" y="129"/>
                      <a:pt x="38" y="129"/>
                    </a:cubicBezTo>
                    <a:cubicBezTo>
                      <a:pt x="149" y="129"/>
                      <a:pt x="149" y="129"/>
                      <a:pt x="149" y="129"/>
                    </a:cubicBezTo>
                    <a:cubicBezTo>
                      <a:pt x="151" y="129"/>
                      <a:pt x="152" y="128"/>
                      <a:pt x="152" y="126"/>
                    </a:cubicBezTo>
                    <a:close/>
                    <a:moveTo>
                      <a:pt x="174" y="126"/>
                    </a:moveTo>
                    <a:cubicBezTo>
                      <a:pt x="174" y="123"/>
                      <a:pt x="172" y="120"/>
                      <a:pt x="168" y="120"/>
                    </a:cubicBezTo>
                    <a:cubicBezTo>
                      <a:pt x="165" y="120"/>
                      <a:pt x="162" y="123"/>
                      <a:pt x="162" y="126"/>
                    </a:cubicBezTo>
                    <a:cubicBezTo>
                      <a:pt x="162" y="130"/>
                      <a:pt x="165" y="132"/>
                      <a:pt x="168" y="132"/>
                    </a:cubicBezTo>
                    <a:cubicBezTo>
                      <a:pt x="172" y="132"/>
                      <a:pt x="174" y="130"/>
                      <a:pt x="174" y="126"/>
                    </a:cubicBezTo>
                    <a:close/>
                  </a:path>
                </a:pathLst>
              </a:custGeom>
              <a:solidFill>
                <a:schemeClr val="accent2"/>
              </a:solidFill>
              <a:ln>
                <a:noFill/>
              </a:ln>
              <a:extLst/>
            </p:spPr>
            <p:txBody>
              <a:bodyPr vert="horz" wrap="square" lIns="91414" tIns="45706" rIns="91414" bIns="45706" numCol="1" anchor="t" anchorCtr="0" compatLnSpc="1">
                <a:prstTxWarp prst="textNoShape">
                  <a:avLst/>
                </a:prstTxWarp>
              </a:bodyPr>
              <a:lstStyle/>
              <a:p>
                <a:pPr defTabSz="932563"/>
                <a:endParaRPr lang="en-US">
                  <a:solidFill>
                    <a:srgbClr val="505050"/>
                  </a:solidFill>
                  <a:latin typeface="Segoe UI"/>
                </a:endParaRPr>
              </a:p>
            </p:txBody>
          </p:sp>
          <p:grpSp>
            <p:nvGrpSpPr>
              <p:cNvPr id="162" name="Group 161"/>
              <p:cNvGrpSpPr/>
              <p:nvPr/>
            </p:nvGrpSpPr>
            <p:grpSpPr>
              <a:xfrm>
                <a:off x="868968" y="4583359"/>
                <a:ext cx="492365" cy="439070"/>
                <a:chOff x="7225183" y="4826255"/>
                <a:chExt cx="420688" cy="384175"/>
              </a:xfrm>
              <a:solidFill>
                <a:schemeClr val="accent4"/>
              </a:solidFill>
            </p:grpSpPr>
            <p:sp>
              <p:nvSpPr>
                <p:cNvPr id="163" name="Rectangle 162"/>
                <p:cNvSpPr/>
                <p:nvPr/>
              </p:nvSpPr>
              <p:spPr bwMode="auto">
                <a:xfrm>
                  <a:off x="7255669" y="4857750"/>
                  <a:ext cx="364331" cy="247650"/>
                </a:xfrm>
                <a:prstGeom prst="rect">
                  <a:avLst/>
                </a:prstGeom>
                <a:solidFill>
                  <a:srgbClr val="EEEEE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64" name="Group 163"/>
                <p:cNvGrpSpPr/>
                <p:nvPr/>
              </p:nvGrpSpPr>
              <p:grpSpPr>
                <a:xfrm>
                  <a:off x="7225183" y="4826255"/>
                  <a:ext cx="420688" cy="384175"/>
                  <a:chOff x="7225183" y="4826255"/>
                  <a:chExt cx="420688" cy="384175"/>
                </a:xfrm>
                <a:grpFill/>
              </p:grpSpPr>
              <p:sp>
                <p:nvSpPr>
                  <p:cNvPr id="165" name="Freeform 5"/>
                  <p:cNvSpPr>
                    <a:spLocks noEditPoints="1"/>
                  </p:cNvSpPr>
                  <p:nvPr/>
                </p:nvSpPr>
                <p:spPr bwMode="auto">
                  <a:xfrm>
                    <a:off x="7225183" y="4826255"/>
                    <a:ext cx="420688" cy="384175"/>
                  </a:xfrm>
                  <a:custGeom>
                    <a:avLst/>
                    <a:gdLst>
                      <a:gd name="T0" fmla="*/ 563 w 599"/>
                      <a:gd name="T1" fmla="*/ 0 h 553"/>
                      <a:gd name="T2" fmla="*/ 33 w 599"/>
                      <a:gd name="T3" fmla="*/ 0 h 553"/>
                      <a:gd name="T4" fmla="*/ 0 w 599"/>
                      <a:gd name="T5" fmla="*/ 34 h 553"/>
                      <a:gd name="T6" fmla="*/ 0 w 599"/>
                      <a:gd name="T7" fmla="*/ 404 h 553"/>
                      <a:gd name="T8" fmla="*/ 33 w 599"/>
                      <a:gd name="T9" fmla="*/ 438 h 553"/>
                      <a:gd name="T10" fmla="*/ 214 w 599"/>
                      <a:gd name="T11" fmla="*/ 438 h 553"/>
                      <a:gd name="T12" fmla="*/ 93 w 599"/>
                      <a:gd name="T13" fmla="*/ 517 h 553"/>
                      <a:gd name="T14" fmla="*/ 93 w 599"/>
                      <a:gd name="T15" fmla="*/ 553 h 553"/>
                      <a:gd name="T16" fmla="*/ 484 w 599"/>
                      <a:gd name="T17" fmla="*/ 553 h 553"/>
                      <a:gd name="T18" fmla="*/ 484 w 599"/>
                      <a:gd name="T19" fmla="*/ 517 h 553"/>
                      <a:gd name="T20" fmla="*/ 377 w 599"/>
                      <a:gd name="T21" fmla="*/ 438 h 553"/>
                      <a:gd name="T22" fmla="*/ 563 w 599"/>
                      <a:gd name="T23" fmla="*/ 438 h 553"/>
                      <a:gd name="T24" fmla="*/ 599 w 599"/>
                      <a:gd name="T25" fmla="*/ 404 h 553"/>
                      <a:gd name="T26" fmla="*/ 599 w 599"/>
                      <a:gd name="T27" fmla="*/ 34 h 553"/>
                      <a:gd name="T28" fmla="*/ 563 w 599"/>
                      <a:gd name="T29" fmla="*/ 0 h 553"/>
                      <a:gd name="T30" fmla="*/ 553 w 599"/>
                      <a:gd name="T31" fmla="*/ 47 h 553"/>
                      <a:gd name="T32" fmla="*/ 553 w 599"/>
                      <a:gd name="T33" fmla="*/ 392 h 553"/>
                      <a:gd name="T34" fmla="*/ 47 w 599"/>
                      <a:gd name="T35" fmla="*/ 392 h 553"/>
                      <a:gd name="T36" fmla="*/ 47 w 599"/>
                      <a:gd name="T37" fmla="*/ 47 h 553"/>
                      <a:gd name="T38" fmla="*/ 554 w 599"/>
                      <a:gd name="T39" fmla="*/ 46 h 553"/>
                      <a:gd name="T40" fmla="*/ 553 w 599"/>
                      <a:gd name="T41" fmla="*/ 47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99" h="553">
                        <a:moveTo>
                          <a:pt x="563" y="0"/>
                        </a:moveTo>
                        <a:lnTo>
                          <a:pt x="33" y="0"/>
                        </a:lnTo>
                        <a:cubicBezTo>
                          <a:pt x="15" y="0"/>
                          <a:pt x="0" y="17"/>
                          <a:pt x="0" y="34"/>
                        </a:cubicBezTo>
                        <a:lnTo>
                          <a:pt x="0" y="404"/>
                        </a:lnTo>
                        <a:cubicBezTo>
                          <a:pt x="0" y="422"/>
                          <a:pt x="15" y="438"/>
                          <a:pt x="33" y="438"/>
                        </a:cubicBezTo>
                        <a:lnTo>
                          <a:pt x="214" y="438"/>
                        </a:lnTo>
                        <a:cubicBezTo>
                          <a:pt x="234" y="507"/>
                          <a:pt x="208" y="517"/>
                          <a:pt x="93" y="517"/>
                        </a:cubicBezTo>
                        <a:lnTo>
                          <a:pt x="93" y="553"/>
                        </a:lnTo>
                        <a:lnTo>
                          <a:pt x="484" y="553"/>
                        </a:lnTo>
                        <a:lnTo>
                          <a:pt x="484" y="517"/>
                        </a:lnTo>
                        <a:cubicBezTo>
                          <a:pt x="369" y="517"/>
                          <a:pt x="357" y="507"/>
                          <a:pt x="377" y="438"/>
                        </a:cubicBezTo>
                        <a:lnTo>
                          <a:pt x="563" y="438"/>
                        </a:lnTo>
                        <a:cubicBezTo>
                          <a:pt x="581" y="438"/>
                          <a:pt x="599" y="422"/>
                          <a:pt x="599" y="404"/>
                        </a:cubicBezTo>
                        <a:lnTo>
                          <a:pt x="599" y="34"/>
                        </a:lnTo>
                        <a:cubicBezTo>
                          <a:pt x="599" y="17"/>
                          <a:pt x="581" y="0"/>
                          <a:pt x="563" y="0"/>
                        </a:cubicBezTo>
                        <a:close/>
                        <a:moveTo>
                          <a:pt x="553" y="47"/>
                        </a:moveTo>
                        <a:lnTo>
                          <a:pt x="553" y="392"/>
                        </a:lnTo>
                        <a:lnTo>
                          <a:pt x="47" y="392"/>
                        </a:lnTo>
                        <a:lnTo>
                          <a:pt x="47" y="47"/>
                        </a:lnTo>
                        <a:lnTo>
                          <a:pt x="554" y="46"/>
                        </a:lnTo>
                        <a:lnTo>
                          <a:pt x="553" y="47"/>
                        </a:lnTo>
                        <a:close/>
                      </a:path>
                    </a:pathLst>
                  </a:custGeom>
                  <a:solidFill>
                    <a:schemeClr val="accent2"/>
                  </a:solidFill>
                  <a:ln w="0">
                    <a:noFill/>
                    <a:prstDash val="solid"/>
                    <a:round/>
                    <a:headEnd/>
                    <a:tailEnd/>
                  </a:ln>
                </p:spPr>
                <p:txBody>
                  <a:bodyPr vert="horz" wrap="square" lIns="91414" tIns="45706" rIns="91414" bIns="45706" numCol="1" anchor="t" anchorCtr="0" compatLnSpc="1">
                    <a:prstTxWarp prst="textNoShape">
                      <a:avLst/>
                    </a:prstTxWarp>
                  </a:bodyPr>
                  <a:lstStyle/>
                  <a:p>
                    <a:pPr defTabSz="932563"/>
                    <a:endParaRPr lang="en-US">
                      <a:solidFill>
                        <a:srgbClr val="505050"/>
                      </a:solidFill>
                      <a:latin typeface="Segoe UI"/>
                    </a:endParaRPr>
                  </a:p>
                </p:txBody>
              </p:sp>
              <p:sp>
                <p:nvSpPr>
                  <p:cNvPr id="166" name="Freeform 6"/>
                  <p:cNvSpPr>
                    <a:spLocks/>
                  </p:cNvSpPr>
                  <p:nvPr/>
                </p:nvSpPr>
                <p:spPr bwMode="auto">
                  <a:xfrm>
                    <a:off x="7366470" y="4896105"/>
                    <a:ext cx="130175" cy="74613"/>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563"/>
                    <a:endParaRPr lang="en-US">
                      <a:solidFill>
                        <a:srgbClr val="505050"/>
                      </a:solidFill>
                      <a:latin typeface="Segoe UI"/>
                    </a:endParaRPr>
                  </a:p>
                </p:txBody>
              </p:sp>
              <p:sp>
                <p:nvSpPr>
                  <p:cNvPr id="167" name="Freeform 7"/>
                  <p:cNvSpPr>
                    <a:spLocks/>
                  </p:cNvSpPr>
                  <p:nvPr/>
                </p:nvSpPr>
                <p:spPr bwMode="auto">
                  <a:xfrm>
                    <a:off x="7437908" y="4945317"/>
                    <a:ext cx="65088" cy="111125"/>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563"/>
                    <a:endParaRPr lang="en-US">
                      <a:solidFill>
                        <a:srgbClr val="505050"/>
                      </a:solidFill>
                      <a:latin typeface="Segoe UI"/>
                    </a:endParaRPr>
                  </a:p>
                </p:txBody>
              </p:sp>
              <p:sp>
                <p:nvSpPr>
                  <p:cNvPr id="168" name="Freeform 8"/>
                  <p:cNvSpPr>
                    <a:spLocks/>
                  </p:cNvSpPr>
                  <p:nvPr/>
                </p:nvSpPr>
                <p:spPr bwMode="auto">
                  <a:xfrm>
                    <a:off x="7360120" y="4945317"/>
                    <a:ext cx="65088" cy="111125"/>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563"/>
                    <a:endParaRPr lang="en-US">
                      <a:solidFill>
                        <a:srgbClr val="505050"/>
                      </a:solidFill>
                      <a:latin typeface="Segoe UI"/>
                    </a:endParaRPr>
                  </a:p>
                </p:txBody>
              </p:sp>
            </p:grpSp>
          </p:grpSp>
          <p:grpSp>
            <p:nvGrpSpPr>
              <p:cNvPr id="169" name="Group 168"/>
              <p:cNvGrpSpPr/>
              <p:nvPr/>
            </p:nvGrpSpPr>
            <p:grpSpPr>
              <a:xfrm>
                <a:off x="1420392" y="4583359"/>
                <a:ext cx="492365" cy="439070"/>
                <a:chOff x="7225183" y="4826255"/>
                <a:chExt cx="420688" cy="384175"/>
              </a:xfrm>
              <a:solidFill>
                <a:schemeClr val="accent4"/>
              </a:solidFill>
            </p:grpSpPr>
            <p:sp>
              <p:nvSpPr>
                <p:cNvPr id="170" name="Rectangle 169"/>
                <p:cNvSpPr/>
                <p:nvPr/>
              </p:nvSpPr>
              <p:spPr bwMode="auto">
                <a:xfrm>
                  <a:off x="7255669" y="4857750"/>
                  <a:ext cx="364331" cy="247650"/>
                </a:xfrm>
                <a:prstGeom prst="rect">
                  <a:avLst/>
                </a:prstGeom>
                <a:solidFill>
                  <a:srgbClr val="EEEEE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71" name="Group 170"/>
                <p:cNvGrpSpPr/>
                <p:nvPr/>
              </p:nvGrpSpPr>
              <p:grpSpPr>
                <a:xfrm>
                  <a:off x="7225183" y="4826255"/>
                  <a:ext cx="420688" cy="384175"/>
                  <a:chOff x="7225183" y="4826255"/>
                  <a:chExt cx="420688" cy="384175"/>
                </a:xfrm>
                <a:grpFill/>
              </p:grpSpPr>
              <p:sp>
                <p:nvSpPr>
                  <p:cNvPr id="172" name="Freeform 5"/>
                  <p:cNvSpPr>
                    <a:spLocks noEditPoints="1"/>
                  </p:cNvSpPr>
                  <p:nvPr/>
                </p:nvSpPr>
                <p:spPr bwMode="auto">
                  <a:xfrm>
                    <a:off x="7225183" y="4826255"/>
                    <a:ext cx="420688" cy="384175"/>
                  </a:xfrm>
                  <a:custGeom>
                    <a:avLst/>
                    <a:gdLst>
                      <a:gd name="T0" fmla="*/ 563 w 599"/>
                      <a:gd name="T1" fmla="*/ 0 h 553"/>
                      <a:gd name="T2" fmla="*/ 33 w 599"/>
                      <a:gd name="T3" fmla="*/ 0 h 553"/>
                      <a:gd name="T4" fmla="*/ 0 w 599"/>
                      <a:gd name="T5" fmla="*/ 34 h 553"/>
                      <a:gd name="T6" fmla="*/ 0 w 599"/>
                      <a:gd name="T7" fmla="*/ 404 h 553"/>
                      <a:gd name="T8" fmla="*/ 33 w 599"/>
                      <a:gd name="T9" fmla="*/ 438 h 553"/>
                      <a:gd name="T10" fmla="*/ 214 w 599"/>
                      <a:gd name="T11" fmla="*/ 438 h 553"/>
                      <a:gd name="T12" fmla="*/ 93 w 599"/>
                      <a:gd name="T13" fmla="*/ 517 h 553"/>
                      <a:gd name="T14" fmla="*/ 93 w 599"/>
                      <a:gd name="T15" fmla="*/ 553 h 553"/>
                      <a:gd name="T16" fmla="*/ 484 w 599"/>
                      <a:gd name="T17" fmla="*/ 553 h 553"/>
                      <a:gd name="T18" fmla="*/ 484 w 599"/>
                      <a:gd name="T19" fmla="*/ 517 h 553"/>
                      <a:gd name="T20" fmla="*/ 377 w 599"/>
                      <a:gd name="T21" fmla="*/ 438 h 553"/>
                      <a:gd name="T22" fmla="*/ 563 w 599"/>
                      <a:gd name="T23" fmla="*/ 438 h 553"/>
                      <a:gd name="T24" fmla="*/ 599 w 599"/>
                      <a:gd name="T25" fmla="*/ 404 h 553"/>
                      <a:gd name="T26" fmla="*/ 599 w 599"/>
                      <a:gd name="T27" fmla="*/ 34 h 553"/>
                      <a:gd name="T28" fmla="*/ 563 w 599"/>
                      <a:gd name="T29" fmla="*/ 0 h 553"/>
                      <a:gd name="T30" fmla="*/ 553 w 599"/>
                      <a:gd name="T31" fmla="*/ 47 h 553"/>
                      <a:gd name="T32" fmla="*/ 553 w 599"/>
                      <a:gd name="T33" fmla="*/ 392 h 553"/>
                      <a:gd name="T34" fmla="*/ 47 w 599"/>
                      <a:gd name="T35" fmla="*/ 392 h 553"/>
                      <a:gd name="T36" fmla="*/ 47 w 599"/>
                      <a:gd name="T37" fmla="*/ 47 h 553"/>
                      <a:gd name="T38" fmla="*/ 554 w 599"/>
                      <a:gd name="T39" fmla="*/ 46 h 553"/>
                      <a:gd name="T40" fmla="*/ 553 w 599"/>
                      <a:gd name="T41" fmla="*/ 47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99" h="553">
                        <a:moveTo>
                          <a:pt x="563" y="0"/>
                        </a:moveTo>
                        <a:lnTo>
                          <a:pt x="33" y="0"/>
                        </a:lnTo>
                        <a:cubicBezTo>
                          <a:pt x="15" y="0"/>
                          <a:pt x="0" y="17"/>
                          <a:pt x="0" y="34"/>
                        </a:cubicBezTo>
                        <a:lnTo>
                          <a:pt x="0" y="404"/>
                        </a:lnTo>
                        <a:cubicBezTo>
                          <a:pt x="0" y="422"/>
                          <a:pt x="15" y="438"/>
                          <a:pt x="33" y="438"/>
                        </a:cubicBezTo>
                        <a:lnTo>
                          <a:pt x="214" y="438"/>
                        </a:lnTo>
                        <a:cubicBezTo>
                          <a:pt x="234" y="507"/>
                          <a:pt x="208" y="517"/>
                          <a:pt x="93" y="517"/>
                        </a:cubicBezTo>
                        <a:lnTo>
                          <a:pt x="93" y="553"/>
                        </a:lnTo>
                        <a:lnTo>
                          <a:pt x="484" y="553"/>
                        </a:lnTo>
                        <a:lnTo>
                          <a:pt x="484" y="517"/>
                        </a:lnTo>
                        <a:cubicBezTo>
                          <a:pt x="369" y="517"/>
                          <a:pt x="357" y="507"/>
                          <a:pt x="377" y="438"/>
                        </a:cubicBezTo>
                        <a:lnTo>
                          <a:pt x="563" y="438"/>
                        </a:lnTo>
                        <a:cubicBezTo>
                          <a:pt x="581" y="438"/>
                          <a:pt x="599" y="422"/>
                          <a:pt x="599" y="404"/>
                        </a:cubicBezTo>
                        <a:lnTo>
                          <a:pt x="599" y="34"/>
                        </a:lnTo>
                        <a:cubicBezTo>
                          <a:pt x="599" y="17"/>
                          <a:pt x="581" y="0"/>
                          <a:pt x="563" y="0"/>
                        </a:cubicBezTo>
                        <a:close/>
                        <a:moveTo>
                          <a:pt x="553" y="47"/>
                        </a:moveTo>
                        <a:lnTo>
                          <a:pt x="553" y="392"/>
                        </a:lnTo>
                        <a:lnTo>
                          <a:pt x="47" y="392"/>
                        </a:lnTo>
                        <a:lnTo>
                          <a:pt x="47" y="47"/>
                        </a:lnTo>
                        <a:lnTo>
                          <a:pt x="554" y="46"/>
                        </a:lnTo>
                        <a:lnTo>
                          <a:pt x="553" y="47"/>
                        </a:lnTo>
                        <a:close/>
                      </a:path>
                    </a:pathLst>
                  </a:custGeom>
                  <a:solidFill>
                    <a:schemeClr val="accent2"/>
                  </a:solidFill>
                  <a:ln w="0">
                    <a:noFill/>
                    <a:prstDash val="solid"/>
                    <a:round/>
                    <a:headEnd/>
                    <a:tailEnd/>
                  </a:ln>
                </p:spPr>
                <p:txBody>
                  <a:bodyPr vert="horz" wrap="square" lIns="91414" tIns="45706" rIns="91414" bIns="45706" numCol="1" anchor="t" anchorCtr="0" compatLnSpc="1">
                    <a:prstTxWarp prst="textNoShape">
                      <a:avLst/>
                    </a:prstTxWarp>
                  </a:bodyPr>
                  <a:lstStyle/>
                  <a:p>
                    <a:pPr defTabSz="932563"/>
                    <a:endParaRPr lang="en-US">
                      <a:solidFill>
                        <a:srgbClr val="505050"/>
                      </a:solidFill>
                      <a:latin typeface="Segoe UI"/>
                    </a:endParaRPr>
                  </a:p>
                </p:txBody>
              </p:sp>
              <p:sp>
                <p:nvSpPr>
                  <p:cNvPr id="173" name="Freeform 6"/>
                  <p:cNvSpPr>
                    <a:spLocks/>
                  </p:cNvSpPr>
                  <p:nvPr/>
                </p:nvSpPr>
                <p:spPr bwMode="auto">
                  <a:xfrm>
                    <a:off x="7366470" y="4896105"/>
                    <a:ext cx="130175" cy="74613"/>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563"/>
                    <a:endParaRPr lang="en-US">
                      <a:solidFill>
                        <a:srgbClr val="505050"/>
                      </a:solidFill>
                      <a:latin typeface="Segoe UI"/>
                    </a:endParaRPr>
                  </a:p>
                </p:txBody>
              </p:sp>
              <p:sp>
                <p:nvSpPr>
                  <p:cNvPr id="174" name="Freeform 7"/>
                  <p:cNvSpPr>
                    <a:spLocks/>
                  </p:cNvSpPr>
                  <p:nvPr/>
                </p:nvSpPr>
                <p:spPr bwMode="auto">
                  <a:xfrm>
                    <a:off x="7437908" y="4945317"/>
                    <a:ext cx="65088" cy="111125"/>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563"/>
                    <a:endParaRPr lang="en-US">
                      <a:solidFill>
                        <a:srgbClr val="505050"/>
                      </a:solidFill>
                      <a:latin typeface="Segoe UI"/>
                    </a:endParaRPr>
                  </a:p>
                </p:txBody>
              </p:sp>
              <p:sp>
                <p:nvSpPr>
                  <p:cNvPr id="175" name="Freeform 8"/>
                  <p:cNvSpPr>
                    <a:spLocks/>
                  </p:cNvSpPr>
                  <p:nvPr/>
                </p:nvSpPr>
                <p:spPr bwMode="auto">
                  <a:xfrm>
                    <a:off x="7360120" y="4945317"/>
                    <a:ext cx="65088" cy="111125"/>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563"/>
                    <a:endParaRPr lang="en-US">
                      <a:solidFill>
                        <a:srgbClr val="505050"/>
                      </a:solidFill>
                      <a:latin typeface="Segoe UI"/>
                    </a:endParaRPr>
                  </a:p>
                </p:txBody>
              </p:sp>
            </p:grpSp>
          </p:grpSp>
          <p:grpSp>
            <p:nvGrpSpPr>
              <p:cNvPr id="176" name="Group 175"/>
              <p:cNvGrpSpPr/>
              <p:nvPr/>
            </p:nvGrpSpPr>
            <p:grpSpPr>
              <a:xfrm>
                <a:off x="868968" y="4105102"/>
                <a:ext cx="492365" cy="439070"/>
                <a:chOff x="7225183" y="4826255"/>
                <a:chExt cx="420688" cy="384175"/>
              </a:xfrm>
              <a:solidFill>
                <a:schemeClr val="accent4"/>
              </a:solidFill>
            </p:grpSpPr>
            <p:sp>
              <p:nvSpPr>
                <p:cNvPr id="177" name="Rectangle 176"/>
                <p:cNvSpPr/>
                <p:nvPr/>
              </p:nvSpPr>
              <p:spPr bwMode="auto">
                <a:xfrm>
                  <a:off x="7255669" y="4857750"/>
                  <a:ext cx="364331" cy="247650"/>
                </a:xfrm>
                <a:prstGeom prst="rect">
                  <a:avLst/>
                </a:prstGeom>
                <a:solidFill>
                  <a:srgbClr val="EEEEE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78" name="Group 177"/>
                <p:cNvGrpSpPr/>
                <p:nvPr/>
              </p:nvGrpSpPr>
              <p:grpSpPr>
                <a:xfrm>
                  <a:off x="7225183" y="4826255"/>
                  <a:ext cx="420688" cy="384175"/>
                  <a:chOff x="7225183" y="4826255"/>
                  <a:chExt cx="420688" cy="384175"/>
                </a:xfrm>
                <a:grpFill/>
              </p:grpSpPr>
              <p:sp>
                <p:nvSpPr>
                  <p:cNvPr id="179" name="Freeform 5"/>
                  <p:cNvSpPr>
                    <a:spLocks noEditPoints="1"/>
                  </p:cNvSpPr>
                  <p:nvPr/>
                </p:nvSpPr>
                <p:spPr bwMode="auto">
                  <a:xfrm>
                    <a:off x="7225183" y="4826255"/>
                    <a:ext cx="420688" cy="384175"/>
                  </a:xfrm>
                  <a:custGeom>
                    <a:avLst/>
                    <a:gdLst>
                      <a:gd name="T0" fmla="*/ 563 w 599"/>
                      <a:gd name="T1" fmla="*/ 0 h 553"/>
                      <a:gd name="T2" fmla="*/ 33 w 599"/>
                      <a:gd name="T3" fmla="*/ 0 h 553"/>
                      <a:gd name="T4" fmla="*/ 0 w 599"/>
                      <a:gd name="T5" fmla="*/ 34 h 553"/>
                      <a:gd name="T6" fmla="*/ 0 w 599"/>
                      <a:gd name="T7" fmla="*/ 404 h 553"/>
                      <a:gd name="T8" fmla="*/ 33 w 599"/>
                      <a:gd name="T9" fmla="*/ 438 h 553"/>
                      <a:gd name="T10" fmla="*/ 214 w 599"/>
                      <a:gd name="T11" fmla="*/ 438 h 553"/>
                      <a:gd name="T12" fmla="*/ 93 w 599"/>
                      <a:gd name="T13" fmla="*/ 517 h 553"/>
                      <a:gd name="T14" fmla="*/ 93 w 599"/>
                      <a:gd name="T15" fmla="*/ 553 h 553"/>
                      <a:gd name="T16" fmla="*/ 484 w 599"/>
                      <a:gd name="T17" fmla="*/ 553 h 553"/>
                      <a:gd name="T18" fmla="*/ 484 w 599"/>
                      <a:gd name="T19" fmla="*/ 517 h 553"/>
                      <a:gd name="T20" fmla="*/ 377 w 599"/>
                      <a:gd name="T21" fmla="*/ 438 h 553"/>
                      <a:gd name="T22" fmla="*/ 563 w 599"/>
                      <a:gd name="T23" fmla="*/ 438 h 553"/>
                      <a:gd name="T24" fmla="*/ 599 w 599"/>
                      <a:gd name="T25" fmla="*/ 404 h 553"/>
                      <a:gd name="T26" fmla="*/ 599 w 599"/>
                      <a:gd name="T27" fmla="*/ 34 h 553"/>
                      <a:gd name="T28" fmla="*/ 563 w 599"/>
                      <a:gd name="T29" fmla="*/ 0 h 553"/>
                      <a:gd name="T30" fmla="*/ 553 w 599"/>
                      <a:gd name="T31" fmla="*/ 47 h 553"/>
                      <a:gd name="T32" fmla="*/ 553 w 599"/>
                      <a:gd name="T33" fmla="*/ 392 h 553"/>
                      <a:gd name="T34" fmla="*/ 47 w 599"/>
                      <a:gd name="T35" fmla="*/ 392 h 553"/>
                      <a:gd name="T36" fmla="*/ 47 w 599"/>
                      <a:gd name="T37" fmla="*/ 47 h 553"/>
                      <a:gd name="T38" fmla="*/ 554 w 599"/>
                      <a:gd name="T39" fmla="*/ 46 h 553"/>
                      <a:gd name="T40" fmla="*/ 553 w 599"/>
                      <a:gd name="T41" fmla="*/ 47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99" h="553">
                        <a:moveTo>
                          <a:pt x="563" y="0"/>
                        </a:moveTo>
                        <a:lnTo>
                          <a:pt x="33" y="0"/>
                        </a:lnTo>
                        <a:cubicBezTo>
                          <a:pt x="15" y="0"/>
                          <a:pt x="0" y="17"/>
                          <a:pt x="0" y="34"/>
                        </a:cubicBezTo>
                        <a:lnTo>
                          <a:pt x="0" y="404"/>
                        </a:lnTo>
                        <a:cubicBezTo>
                          <a:pt x="0" y="422"/>
                          <a:pt x="15" y="438"/>
                          <a:pt x="33" y="438"/>
                        </a:cubicBezTo>
                        <a:lnTo>
                          <a:pt x="214" y="438"/>
                        </a:lnTo>
                        <a:cubicBezTo>
                          <a:pt x="234" y="507"/>
                          <a:pt x="208" y="517"/>
                          <a:pt x="93" y="517"/>
                        </a:cubicBezTo>
                        <a:lnTo>
                          <a:pt x="93" y="553"/>
                        </a:lnTo>
                        <a:lnTo>
                          <a:pt x="484" y="553"/>
                        </a:lnTo>
                        <a:lnTo>
                          <a:pt x="484" y="517"/>
                        </a:lnTo>
                        <a:cubicBezTo>
                          <a:pt x="369" y="517"/>
                          <a:pt x="357" y="507"/>
                          <a:pt x="377" y="438"/>
                        </a:cubicBezTo>
                        <a:lnTo>
                          <a:pt x="563" y="438"/>
                        </a:lnTo>
                        <a:cubicBezTo>
                          <a:pt x="581" y="438"/>
                          <a:pt x="599" y="422"/>
                          <a:pt x="599" y="404"/>
                        </a:cubicBezTo>
                        <a:lnTo>
                          <a:pt x="599" y="34"/>
                        </a:lnTo>
                        <a:cubicBezTo>
                          <a:pt x="599" y="17"/>
                          <a:pt x="581" y="0"/>
                          <a:pt x="563" y="0"/>
                        </a:cubicBezTo>
                        <a:close/>
                        <a:moveTo>
                          <a:pt x="553" y="47"/>
                        </a:moveTo>
                        <a:lnTo>
                          <a:pt x="553" y="392"/>
                        </a:lnTo>
                        <a:lnTo>
                          <a:pt x="47" y="392"/>
                        </a:lnTo>
                        <a:lnTo>
                          <a:pt x="47" y="47"/>
                        </a:lnTo>
                        <a:lnTo>
                          <a:pt x="554" y="46"/>
                        </a:lnTo>
                        <a:lnTo>
                          <a:pt x="553" y="47"/>
                        </a:lnTo>
                        <a:close/>
                      </a:path>
                    </a:pathLst>
                  </a:custGeom>
                  <a:solidFill>
                    <a:schemeClr val="accent2"/>
                  </a:solidFill>
                  <a:ln w="0">
                    <a:noFill/>
                    <a:prstDash val="solid"/>
                    <a:round/>
                    <a:headEnd/>
                    <a:tailEnd/>
                  </a:ln>
                </p:spPr>
                <p:txBody>
                  <a:bodyPr vert="horz" wrap="square" lIns="91414" tIns="45706" rIns="91414" bIns="45706" numCol="1" anchor="t" anchorCtr="0" compatLnSpc="1">
                    <a:prstTxWarp prst="textNoShape">
                      <a:avLst/>
                    </a:prstTxWarp>
                  </a:bodyPr>
                  <a:lstStyle/>
                  <a:p>
                    <a:pPr defTabSz="932563"/>
                    <a:endParaRPr lang="en-US">
                      <a:solidFill>
                        <a:srgbClr val="505050"/>
                      </a:solidFill>
                      <a:latin typeface="Segoe UI"/>
                    </a:endParaRPr>
                  </a:p>
                </p:txBody>
              </p:sp>
              <p:sp>
                <p:nvSpPr>
                  <p:cNvPr id="180" name="Freeform 6"/>
                  <p:cNvSpPr>
                    <a:spLocks/>
                  </p:cNvSpPr>
                  <p:nvPr/>
                </p:nvSpPr>
                <p:spPr bwMode="auto">
                  <a:xfrm>
                    <a:off x="7366470" y="4896105"/>
                    <a:ext cx="130175" cy="74613"/>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563"/>
                    <a:endParaRPr lang="en-US">
                      <a:solidFill>
                        <a:srgbClr val="505050"/>
                      </a:solidFill>
                      <a:latin typeface="Segoe UI"/>
                    </a:endParaRPr>
                  </a:p>
                </p:txBody>
              </p:sp>
              <p:sp>
                <p:nvSpPr>
                  <p:cNvPr id="181" name="Freeform 7"/>
                  <p:cNvSpPr>
                    <a:spLocks/>
                  </p:cNvSpPr>
                  <p:nvPr/>
                </p:nvSpPr>
                <p:spPr bwMode="auto">
                  <a:xfrm>
                    <a:off x="7437908" y="4945317"/>
                    <a:ext cx="65088" cy="111125"/>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563"/>
                    <a:endParaRPr lang="en-US">
                      <a:solidFill>
                        <a:srgbClr val="505050"/>
                      </a:solidFill>
                      <a:latin typeface="Segoe UI"/>
                    </a:endParaRPr>
                  </a:p>
                </p:txBody>
              </p:sp>
              <p:sp>
                <p:nvSpPr>
                  <p:cNvPr id="182" name="Freeform 8"/>
                  <p:cNvSpPr>
                    <a:spLocks/>
                  </p:cNvSpPr>
                  <p:nvPr/>
                </p:nvSpPr>
                <p:spPr bwMode="auto">
                  <a:xfrm>
                    <a:off x="7360120" y="4945317"/>
                    <a:ext cx="65088" cy="111125"/>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563"/>
                    <a:endParaRPr lang="en-US">
                      <a:solidFill>
                        <a:srgbClr val="505050"/>
                      </a:solidFill>
                      <a:latin typeface="Segoe UI"/>
                    </a:endParaRPr>
                  </a:p>
                </p:txBody>
              </p:sp>
            </p:grpSp>
          </p:grpSp>
          <p:grpSp>
            <p:nvGrpSpPr>
              <p:cNvPr id="183" name="Group 182"/>
              <p:cNvGrpSpPr/>
              <p:nvPr/>
            </p:nvGrpSpPr>
            <p:grpSpPr>
              <a:xfrm>
                <a:off x="1420392" y="4105102"/>
                <a:ext cx="492365" cy="439070"/>
                <a:chOff x="7225183" y="4826255"/>
                <a:chExt cx="420688" cy="384175"/>
              </a:xfrm>
              <a:solidFill>
                <a:schemeClr val="accent4"/>
              </a:solidFill>
            </p:grpSpPr>
            <p:sp>
              <p:nvSpPr>
                <p:cNvPr id="184" name="Rectangle 183"/>
                <p:cNvSpPr/>
                <p:nvPr/>
              </p:nvSpPr>
              <p:spPr bwMode="auto">
                <a:xfrm>
                  <a:off x="7255669" y="4857750"/>
                  <a:ext cx="364331" cy="247650"/>
                </a:xfrm>
                <a:prstGeom prst="rect">
                  <a:avLst/>
                </a:prstGeom>
                <a:solidFill>
                  <a:srgbClr val="EEEEE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85" name="Group 184"/>
                <p:cNvGrpSpPr/>
                <p:nvPr/>
              </p:nvGrpSpPr>
              <p:grpSpPr>
                <a:xfrm>
                  <a:off x="7225183" y="4826255"/>
                  <a:ext cx="420688" cy="384175"/>
                  <a:chOff x="7225183" y="4826255"/>
                  <a:chExt cx="420688" cy="384175"/>
                </a:xfrm>
                <a:grpFill/>
              </p:grpSpPr>
              <p:sp>
                <p:nvSpPr>
                  <p:cNvPr id="186" name="Freeform 5"/>
                  <p:cNvSpPr>
                    <a:spLocks noEditPoints="1"/>
                  </p:cNvSpPr>
                  <p:nvPr/>
                </p:nvSpPr>
                <p:spPr bwMode="auto">
                  <a:xfrm>
                    <a:off x="7225183" y="4826255"/>
                    <a:ext cx="420688" cy="384175"/>
                  </a:xfrm>
                  <a:custGeom>
                    <a:avLst/>
                    <a:gdLst>
                      <a:gd name="T0" fmla="*/ 563 w 599"/>
                      <a:gd name="T1" fmla="*/ 0 h 553"/>
                      <a:gd name="T2" fmla="*/ 33 w 599"/>
                      <a:gd name="T3" fmla="*/ 0 h 553"/>
                      <a:gd name="T4" fmla="*/ 0 w 599"/>
                      <a:gd name="T5" fmla="*/ 34 h 553"/>
                      <a:gd name="T6" fmla="*/ 0 w 599"/>
                      <a:gd name="T7" fmla="*/ 404 h 553"/>
                      <a:gd name="T8" fmla="*/ 33 w 599"/>
                      <a:gd name="T9" fmla="*/ 438 h 553"/>
                      <a:gd name="T10" fmla="*/ 214 w 599"/>
                      <a:gd name="T11" fmla="*/ 438 h 553"/>
                      <a:gd name="T12" fmla="*/ 93 w 599"/>
                      <a:gd name="T13" fmla="*/ 517 h 553"/>
                      <a:gd name="T14" fmla="*/ 93 w 599"/>
                      <a:gd name="T15" fmla="*/ 553 h 553"/>
                      <a:gd name="T16" fmla="*/ 484 w 599"/>
                      <a:gd name="T17" fmla="*/ 553 h 553"/>
                      <a:gd name="T18" fmla="*/ 484 w 599"/>
                      <a:gd name="T19" fmla="*/ 517 h 553"/>
                      <a:gd name="T20" fmla="*/ 377 w 599"/>
                      <a:gd name="T21" fmla="*/ 438 h 553"/>
                      <a:gd name="T22" fmla="*/ 563 w 599"/>
                      <a:gd name="T23" fmla="*/ 438 h 553"/>
                      <a:gd name="T24" fmla="*/ 599 w 599"/>
                      <a:gd name="T25" fmla="*/ 404 h 553"/>
                      <a:gd name="T26" fmla="*/ 599 w 599"/>
                      <a:gd name="T27" fmla="*/ 34 h 553"/>
                      <a:gd name="T28" fmla="*/ 563 w 599"/>
                      <a:gd name="T29" fmla="*/ 0 h 553"/>
                      <a:gd name="T30" fmla="*/ 553 w 599"/>
                      <a:gd name="T31" fmla="*/ 47 h 553"/>
                      <a:gd name="T32" fmla="*/ 553 w 599"/>
                      <a:gd name="T33" fmla="*/ 392 h 553"/>
                      <a:gd name="T34" fmla="*/ 47 w 599"/>
                      <a:gd name="T35" fmla="*/ 392 h 553"/>
                      <a:gd name="T36" fmla="*/ 47 w 599"/>
                      <a:gd name="T37" fmla="*/ 47 h 553"/>
                      <a:gd name="T38" fmla="*/ 554 w 599"/>
                      <a:gd name="T39" fmla="*/ 46 h 553"/>
                      <a:gd name="T40" fmla="*/ 553 w 599"/>
                      <a:gd name="T41" fmla="*/ 47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99" h="553">
                        <a:moveTo>
                          <a:pt x="563" y="0"/>
                        </a:moveTo>
                        <a:lnTo>
                          <a:pt x="33" y="0"/>
                        </a:lnTo>
                        <a:cubicBezTo>
                          <a:pt x="15" y="0"/>
                          <a:pt x="0" y="17"/>
                          <a:pt x="0" y="34"/>
                        </a:cubicBezTo>
                        <a:lnTo>
                          <a:pt x="0" y="404"/>
                        </a:lnTo>
                        <a:cubicBezTo>
                          <a:pt x="0" y="422"/>
                          <a:pt x="15" y="438"/>
                          <a:pt x="33" y="438"/>
                        </a:cubicBezTo>
                        <a:lnTo>
                          <a:pt x="214" y="438"/>
                        </a:lnTo>
                        <a:cubicBezTo>
                          <a:pt x="234" y="507"/>
                          <a:pt x="208" y="517"/>
                          <a:pt x="93" y="517"/>
                        </a:cubicBezTo>
                        <a:lnTo>
                          <a:pt x="93" y="553"/>
                        </a:lnTo>
                        <a:lnTo>
                          <a:pt x="484" y="553"/>
                        </a:lnTo>
                        <a:lnTo>
                          <a:pt x="484" y="517"/>
                        </a:lnTo>
                        <a:cubicBezTo>
                          <a:pt x="369" y="517"/>
                          <a:pt x="357" y="507"/>
                          <a:pt x="377" y="438"/>
                        </a:cubicBezTo>
                        <a:lnTo>
                          <a:pt x="563" y="438"/>
                        </a:lnTo>
                        <a:cubicBezTo>
                          <a:pt x="581" y="438"/>
                          <a:pt x="599" y="422"/>
                          <a:pt x="599" y="404"/>
                        </a:cubicBezTo>
                        <a:lnTo>
                          <a:pt x="599" y="34"/>
                        </a:lnTo>
                        <a:cubicBezTo>
                          <a:pt x="599" y="17"/>
                          <a:pt x="581" y="0"/>
                          <a:pt x="563" y="0"/>
                        </a:cubicBezTo>
                        <a:close/>
                        <a:moveTo>
                          <a:pt x="553" y="47"/>
                        </a:moveTo>
                        <a:lnTo>
                          <a:pt x="553" y="392"/>
                        </a:lnTo>
                        <a:lnTo>
                          <a:pt x="47" y="392"/>
                        </a:lnTo>
                        <a:lnTo>
                          <a:pt x="47" y="47"/>
                        </a:lnTo>
                        <a:lnTo>
                          <a:pt x="554" y="46"/>
                        </a:lnTo>
                        <a:lnTo>
                          <a:pt x="553" y="47"/>
                        </a:lnTo>
                        <a:close/>
                      </a:path>
                    </a:pathLst>
                  </a:custGeom>
                  <a:solidFill>
                    <a:schemeClr val="accent2"/>
                  </a:solidFill>
                  <a:ln w="0">
                    <a:noFill/>
                    <a:prstDash val="solid"/>
                    <a:round/>
                    <a:headEnd/>
                    <a:tailEnd/>
                  </a:ln>
                </p:spPr>
                <p:txBody>
                  <a:bodyPr vert="horz" wrap="square" lIns="91414" tIns="45706" rIns="91414" bIns="45706" numCol="1" anchor="t" anchorCtr="0" compatLnSpc="1">
                    <a:prstTxWarp prst="textNoShape">
                      <a:avLst/>
                    </a:prstTxWarp>
                  </a:bodyPr>
                  <a:lstStyle/>
                  <a:p>
                    <a:pPr defTabSz="932563"/>
                    <a:endParaRPr lang="en-US">
                      <a:solidFill>
                        <a:srgbClr val="505050"/>
                      </a:solidFill>
                      <a:latin typeface="Segoe UI"/>
                    </a:endParaRPr>
                  </a:p>
                </p:txBody>
              </p:sp>
              <p:sp>
                <p:nvSpPr>
                  <p:cNvPr id="187" name="Freeform 6"/>
                  <p:cNvSpPr>
                    <a:spLocks/>
                  </p:cNvSpPr>
                  <p:nvPr/>
                </p:nvSpPr>
                <p:spPr bwMode="auto">
                  <a:xfrm>
                    <a:off x="7366470" y="4896105"/>
                    <a:ext cx="130175" cy="74613"/>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563"/>
                    <a:endParaRPr lang="en-US">
                      <a:solidFill>
                        <a:srgbClr val="505050"/>
                      </a:solidFill>
                      <a:latin typeface="Segoe UI"/>
                    </a:endParaRPr>
                  </a:p>
                </p:txBody>
              </p:sp>
              <p:sp>
                <p:nvSpPr>
                  <p:cNvPr id="188" name="Freeform 7"/>
                  <p:cNvSpPr>
                    <a:spLocks/>
                  </p:cNvSpPr>
                  <p:nvPr/>
                </p:nvSpPr>
                <p:spPr bwMode="auto">
                  <a:xfrm>
                    <a:off x="7437908" y="4945317"/>
                    <a:ext cx="65088" cy="111125"/>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563"/>
                    <a:endParaRPr lang="en-US">
                      <a:solidFill>
                        <a:srgbClr val="505050"/>
                      </a:solidFill>
                      <a:latin typeface="Segoe UI"/>
                    </a:endParaRPr>
                  </a:p>
                </p:txBody>
              </p:sp>
              <p:sp>
                <p:nvSpPr>
                  <p:cNvPr id="189" name="Freeform 8"/>
                  <p:cNvSpPr>
                    <a:spLocks/>
                  </p:cNvSpPr>
                  <p:nvPr/>
                </p:nvSpPr>
                <p:spPr bwMode="auto">
                  <a:xfrm>
                    <a:off x="7360120" y="4945317"/>
                    <a:ext cx="65088" cy="111125"/>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563"/>
                    <a:endParaRPr lang="en-US">
                      <a:solidFill>
                        <a:srgbClr val="505050"/>
                      </a:solidFill>
                      <a:latin typeface="Segoe UI"/>
                    </a:endParaRPr>
                  </a:p>
                </p:txBody>
              </p:sp>
            </p:grpSp>
          </p:grpSp>
        </p:grpSp>
      </p:grpSp>
      <p:sp>
        <p:nvSpPr>
          <p:cNvPr id="190" name="TextBox 189"/>
          <p:cNvSpPr txBox="1"/>
          <p:nvPr/>
        </p:nvSpPr>
        <p:spPr>
          <a:xfrm>
            <a:off x="6395264" y="1979988"/>
            <a:ext cx="5768320" cy="2209553"/>
          </a:xfrm>
          <a:prstGeom prst="rect">
            <a:avLst/>
          </a:prstGeom>
          <a:solidFill>
            <a:srgbClr val="EEEEEE"/>
          </a:solidFill>
        </p:spPr>
        <p:txBody>
          <a:bodyPr wrap="square" lIns="1585426" tIns="146262" rIns="182828" bIns="146262" rtlCol="0" anchor="ctr">
            <a:noAutofit/>
          </a:bodyPr>
          <a:lstStyle/>
          <a:p>
            <a:pPr defTabSz="932563">
              <a:lnSpc>
                <a:spcPct val="90000"/>
              </a:lnSpc>
              <a:spcBef>
                <a:spcPts val="408"/>
              </a:spcBef>
              <a:spcAft>
                <a:spcPts val="408"/>
              </a:spcAft>
            </a:pPr>
            <a:r>
              <a:rPr lang="en-US" sz="1500" dirty="0">
                <a:gradFill>
                  <a:gsLst>
                    <a:gs pos="2917">
                      <a:srgbClr val="505050"/>
                    </a:gs>
                    <a:gs pos="30000">
                      <a:srgbClr val="505050"/>
                    </a:gs>
                  </a:gsLst>
                  <a:lin ang="5400000" scaled="0"/>
                </a:gradFill>
              </a:rPr>
              <a:t>Package and run apps within </a:t>
            </a:r>
            <a:r>
              <a:rPr lang="en-US" sz="1500" b="1" dirty="0">
                <a:gradFill>
                  <a:gsLst>
                    <a:gs pos="2917">
                      <a:srgbClr val="505050"/>
                    </a:gs>
                    <a:gs pos="30000">
                      <a:srgbClr val="505050"/>
                    </a:gs>
                  </a:gsLst>
                  <a:lin ang="5400000" scaled="0"/>
                </a:gradFill>
              </a:rPr>
              <a:t>containers</a:t>
            </a:r>
            <a:r>
              <a:rPr lang="en-US" sz="1500" dirty="0">
                <a:gradFill>
                  <a:gsLst>
                    <a:gs pos="2917">
                      <a:srgbClr val="505050"/>
                    </a:gs>
                    <a:gs pos="30000">
                      <a:srgbClr val="505050"/>
                    </a:gs>
                  </a:gsLst>
                  <a:lin ang="5400000" scaled="0"/>
                </a:gradFill>
              </a:rPr>
              <a:t>.</a:t>
            </a:r>
          </a:p>
        </p:txBody>
      </p:sp>
      <p:grpSp>
        <p:nvGrpSpPr>
          <p:cNvPr id="191" name="Group 190"/>
          <p:cNvGrpSpPr/>
          <p:nvPr/>
        </p:nvGrpSpPr>
        <p:grpSpPr>
          <a:xfrm>
            <a:off x="6495285" y="2287785"/>
            <a:ext cx="1301127" cy="1604030"/>
            <a:chOff x="6751669" y="2084931"/>
            <a:chExt cx="3056701" cy="3768300"/>
          </a:xfrm>
        </p:grpSpPr>
        <p:sp>
          <p:nvSpPr>
            <p:cNvPr id="192" name="Freeform 5"/>
            <p:cNvSpPr>
              <a:spLocks noChangeAspect="1" noEditPoints="1"/>
            </p:cNvSpPr>
            <p:nvPr/>
          </p:nvSpPr>
          <p:spPr bwMode="auto">
            <a:xfrm>
              <a:off x="7178389" y="2084931"/>
              <a:ext cx="2395133" cy="1849834"/>
            </a:xfrm>
            <a:custGeom>
              <a:avLst/>
              <a:gdLst>
                <a:gd name="T0" fmla="*/ 1 w 187"/>
                <a:gd name="T1" fmla="*/ 102 h 143"/>
                <a:gd name="T2" fmla="*/ 6 w 187"/>
                <a:gd name="T3" fmla="*/ 84 h 143"/>
                <a:gd name="T4" fmla="*/ 21 w 187"/>
                <a:gd name="T5" fmla="*/ 32 h 143"/>
                <a:gd name="T6" fmla="*/ 29 w 187"/>
                <a:gd name="T7" fmla="*/ 1 h 143"/>
                <a:gd name="T8" fmla="*/ 31 w 187"/>
                <a:gd name="T9" fmla="*/ 0 h 143"/>
                <a:gd name="T10" fmla="*/ 36 w 187"/>
                <a:gd name="T11" fmla="*/ 0 h 143"/>
                <a:gd name="T12" fmla="*/ 86 w 187"/>
                <a:gd name="T13" fmla="*/ 0 h 143"/>
                <a:gd name="T14" fmla="*/ 114 w 187"/>
                <a:gd name="T15" fmla="*/ 0 h 143"/>
                <a:gd name="T16" fmla="*/ 156 w 187"/>
                <a:gd name="T17" fmla="*/ 0 h 143"/>
                <a:gd name="T18" fmla="*/ 157 w 187"/>
                <a:gd name="T19" fmla="*/ 0 h 143"/>
                <a:gd name="T20" fmla="*/ 158 w 187"/>
                <a:gd name="T21" fmla="*/ 1 h 143"/>
                <a:gd name="T22" fmla="*/ 163 w 187"/>
                <a:gd name="T23" fmla="*/ 20 h 143"/>
                <a:gd name="T24" fmla="*/ 178 w 187"/>
                <a:gd name="T25" fmla="*/ 72 h 143"/>
                <a:gd name="T26" fmla="*/ 186 w 187"/>
                <a:gd name="T27" fmla="*/ 102 h 143"/>
                <a:gd name="T28" fmla="*/ 184 w 187"/>
                <a:gd name="T29" fmla="*/ 105 h 143"/>
                <a:gd name="T30" fmla="*/ 163 w 187"/>
                <a:gd name="T31" fmla="*/ 105 h 143"/>
                <a:gd name="T32" fmla="*/ 109 w 187"/>
                <a:gd name="T33" fmla="*/ 105 h 143"/>
                <a:gd name="T34" fmla="*/ 88 w 187"/>
                <a:gd name="T35" fmla="*/ 105 h 143"/>
                <a:gd name="T36" fmla="*/ 38 w 187"/>
                <a:gd name="T37" fmla="*/ 105 h 143"/>
                <a:gd name="T38" fmla="*/ 3 w 187"/>
                <a:gd name="T39" fmla="*/ 105 h 143"/>
                <a:gd name="T40" fmla="*/ 1 w 187"/>
                <a:gd name="T41" fmla="*/ 102 h 143"/>
                <a:gd name="T42" fmla="*/ 186 w 187"/>
                <a:gd name="T43" fmla="*/ 112 h 143"/>
                <a:gd name="T44" fmla="*/ 186 w 187"/>
                <a:gd name="T45" fmla="*/ 141 h 143"/>
                <a:gd name="T46" fmla="*/ 186 w 187"/>
                <a:gd name="T47" fmla="*/ 142 h 143"/>
                <a:gd name="T48" fmla="*/ 184 w 187"/>
                <a:gd name="T49" fmla="*/ 143 h 143"/>
                <a:gd name="T50" fmla="*/ 172 w 187"/>
                <a:gd name="T51" fmla="*/ 143 h 143"/>
                <a:gd name="T52" fmla="*/ 128 w 187"/>
                <a:gd name="T53" fmla="*/ 143 h 143"/>
                <a:gd name="T54" fmla="*/ 72 w 187"/>
                <a:gd name="T55" fmla="*/ 143 h 143"/>
                <a:gd name="T56" fmla="*/ 24 w 187"/>
                <a:gd name="T57" fmla="*/ 143 h 143"/>
                <a:gd name="T58" fmla="*/ 3 w 187"/>
                <a:gd name="T59" fmla="*/ 143 h 143"/>
                <a:gd name="T60" fmla="*/ 1 w 187"/>
                <a:gd name="T61" fmla="*/ 141 h 143"/>
                <a:gd name="T62" fmla="*/ 1 w 187"/>
                <a:gd name="T63" fmla="*/ 112 h 143"/>
                <a:gd name="T64" fmla="*/ 3 w 187"/>
                <a:gd name="T65" fmla="*/ 110 h 143"/>
                <a:gd name="T66" fmla="*/ 15 w 187"/>
                <a:gd name="T67" fmla="*/ 110 h 143"/>
                <a:gd name="T68" fmla="*/ 59 w 187"/>
                <a:gd name="T69" fmla="*/ 110 h 143"/>
                <a:gd name="T70" fmla="*/ 115 w 187"/>
                <a:gd name="T71" fmla="*/ 110 h 143"/>
                <a:gd name="T72" fmla="*/ 164 w 187"/>
                <a:gd name="T73" fmla="*/ 110 h 143"/>
                <a:gd name="T74" fmla="*/ 184 w 187"/>
                <a:gd name="T75" fmla="*/ 110 h 143"/>
                <a:gd name="T76" fmla="*/ 186 w 187"/>
                <a:gd name="T77" fmla="*/ 112 h 143"/>
                <a:gd name="T78" fmla="*/ 25 w 187"/>
                <a:gd name="T79" fmla="*/ 126 h 143"/>
                <a:gd name="T80" fmla="*/ 19 w 187"/>
                <a:gd name="T81" fmla="*/ 120 h 143"/>
                <a:gd name="T82" fmla="*/ 13 w 187"/>
                <a:gd name="T83" fmla="*/ 126 h 143"/>
                <a:gd name="T84" fmla="*/ 19 w 187"/>
                <a:gd name="T85" fmla="*/ 132 h 143"/>
                <a:gd name="T86" fmla="*/ 25 w 187"/>
                <a:gd name="T87" fmla="*/ 126 h 143"/>
                <a:gd name="T88" fmla="*/ 152 w 187"/>
                <a:gd name="T89" fmla="*/ 126 h 143"/>
                <a:gd name="T90" fmla="*/ 149 w 187"/>
                <a:gd name="T91" fmla="*/ 123 h 143"/>
                <a:gd name="T92" fmla="*/ 38 w 187"/>
                <a:gd name="T93" fmla="*/ 123 h 143"/>
                <a:gd name="T94" fmla="*/ 35 w 187"/>
                <a:gd name="T95" fmla="*/ 126 h 143"/>
                <a:gd name="T96" fmla="*/ 38 w 187"/>
                <a:gd name="T97" fmla="*/ 129 h 143"/>
                <a:gd name="T98" fmla="*/ 149 w 187"/>
                <a:gd name="T99" fmla="*/ 129 h 143"/>
                <a:gd name="T100" fmla="*/ 152 w 187"/>
                <a:gd name="T101" fmla="*/ 126 h 143"/>
                <a:gd name="T102" fmla="*/ 174 w 187"/>
                <a:gd name="T103" fmla="*/ 126 h 143"/>
                <a:gd name="T104" fmla="*/ 168 w 187"/>
                <a:gd name="T105" fmla="*/ 120 h 143"/>
                <a:gd name="T106" fmla="*/ 162 w 187"/>
                <a:gd name="T107" fmla="*/ 126 h 143"/>
                <a:gd name="T108" fmla="*/ 168 w 187"/>
                <a:gd name="T109" fmla="*/ 132 h 143"/>
                <a:gd name="T110" fmla="*/ 174 w 187"/>
                <a:gd name="T111" fmla="*/ 126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87" h="143">
                  <a:moveTo>
                    <a:pt x="1" y="102"/>
                  </a:moveTo>
                  <a:cubicBezTo>
                    <a:pt x="3" y="96"/>
                    <a:pt x="5" y="90"/>
                    <a:pt x="6" y="84"/>
                  </a:cubicBezTo>
                  <a:cubicBezTo>
                    <a:pt x="11" y="66"/>
                    <a:pt x="16" y="49"/>
                    <a:pt x="21" y="32"/>
                  </a:cubicBezTo>
                  <a:cubicBezTo>
                    <a:pt x="24" y="22"/>
                    <a:pt x="26" y="12"/>
                    <a:pt x="29" y="1"/>
                  </a:cubicBezTo>
                  <a:cubicBezTo>
                    <a:pt x="30" y="0"/>
                    <a:pt x="31" y="0"/>
                    <a:pt x="31" y="0"/>
                  </a:cubicBezTo>
                  <a:cubicBezTo>
                    <a:pt x="33" y="0"/>
                    <a:pt x="34" y="0"/>
                    <a:pt x="36" y="0"/>
                  </a:cubicBezTo>
                  <a:cubicBezTo>
                    <a:pt x="53" y="0"/>
                    <a:pt x="70" y="0"/>
                    <a:pt x="86" y="0"/>
                  </a:cubicBezTo>
                  <a:cubicBezTo>
                    <a:pt x="95" y="0"/>
                    <a:pt x="105" y="0"/>
                    <a:pt x="114" y="0"/>
                  </a:cubicBezTo>
                  <a:cubicBezTo>
                    <a:pt x="128" y="0"/>
                    <a:pt x="142" y="0"/>
                    <a:pt x="156" y="0"/>
                  </a:cubicBezTo>
                  <a:cubicBezTo>
                    <a:pt x="157" y="0"/>
                    <a:pt x="157" y="0"/>
                    <a:pt x="157" y="0"/>
                  </a:cubicBezTo>
                  <a:cubicBezTo>
                    <a:pt x="158" y="0"/>
                    <a:pt x="158" y="1"/>
                    <a:pt x="158" y="1"/>
                  </a:cubicBezTo>
                  <a:cubicBezTo>
                    <a:pt x="159" y="8"/>
                    <a:pt x="161" y="14"/>
                    <a:pt x="163" y="20"/>
                  </a:cubicBezTo>
                  <a:cubicBezTo>
                    <a:pt x="168" y="38"/>
                    <a:pt x="173" y="55"/>
                    <a:pt x="178" y="72"/>
                  </a:cubicBezTo>
                  <a:cubicBezTo>
                    <a:pt x="181" y="83"/>
                    <a:pt x="183" y="92"/>
                    <a:pt x="186" y="102"/>
                  </a:cubicBezTo>
                  <a:cubicBezTo>
                    <a:pt x="187" y="104"/>
                    <a:pt x="185" y="105"/>
                    <a:pt x="184" y="105"/>
                  </a:cubicBezTo>
                  <a:cubicBezTo>
                    <a:pt x="177" y="105"/>
                    <a:pt x="170" y="105"/>
                    <a:pt x="163" y="105"/>
                  </a:cubicBezTo>
                  <a:cubicBezTo>
                    <a:pt x="145" y="105"/>
                    <a:pt x="126" y="105"/>
                    <a:pt x="109" y="105"/>
                  </a:cubicBezTo>
                  <a:cubicBezTo>
                    <a:pt x="101" y="105"/>
                    <a:pt x="95" y="105"/>
                    <a:pt x="88" y="105"/>
                  </a:cubicBezTo>
                  <a:cubicBezTo>
                    <a:pt x="71" y="105"/>
                    <a:pt x="54" y="105"/>
                    <a:pt x="38" y="105"/>
                  </a:cubicBezTo>
                  <a:cubicBezTo>
                    <a:pt x="26" y="105"/>
                    <a:pt x="14" y="105"/>
                    <a:pt x="3" y="105"/>
                  </a:cubicBezTo>
                  <a:cubicBezTo>
                    <a:pt x="2" y="105"/>
                    <a:pt x="0" y="104"/>
                    <a:pt x="1" y="102"/>
                  </a:cubicBezTo>
                  <a:close/>
                  <a:moveTo>
                    <a:pt x="186" y="112"/>
                  </a:moveTo>
                  <a:cubicBezTo>
                    <a:pt x="186" y="122"/>
                    <a:pt x="186" y="131"/>
                    <a:pt x="186" y="141"/>
                  </a:cubicBezTo>
                  <a:cubicBezTo>
                    <a:pt x="186" y="141"/>
                    <a:pt x="186" y="142"/>
                    <a:pt x="186" y="142"/>
                  </a:cubicBezTo>
                  <a:cubicBezTo>
                    <a:pt x="185" y="143"/>
                    <a:pt x="185" y="143"/>
                    <a:pt x="184" y="143"/>
                  </a:cubicBezTo>
                  <a:cubicBezTo>
                    <a:pt x="180" y="143"/>
                    <a:pt x="176" y="143"/>
                    <a:pt x="172" y="143"/>
                  </a:cubicBezTo>
                  <a:cubicBezTo>
                    <a:pt x="158" y="143"/>
                    <a:pt x="143" y="143"/>
                    <a:pt x="128" y="143"/>
                  </a:cubicBezTo>
                  <a:cubicBezTo>
                    <a:pt x="109" y="143"/>
                    <a:pt x="91" y="143"/>
                    <a:pt x="72" y="143"/>
                  </a:cubicBezTo>
                  <a:cubicBezTo>
                    <a:pt x="56" y="143"/>
                    <a:pt x="40" y="143"/>
                    <a:pt x="24" y="143"/>
                  </a:cubicBezTo>
                  <a:cubicBezTo>
                    <a:pt x="17" y="143"/>
                    <a:pt x="10" y="143"/>
                    <a:pt x="3" y="143"/>
                  </a:cubicBezTo>
                  <a:cubicBezTo>
                    <a:pt x="2" y="143"/>
                    <a:pt x="1" y="142"/>
                    <a:pt x="1" y="141"/>
                  </a:cubicBezTo>
                  <a:cubicBezTo>
                    <a:pt x="1" y="131"/>
                    <a:pt x="1" y="122"/>
                    <a:pt x="1" y="112"/>
                  </a:cubicBezTo>
                  <a:cubicBezTo>
                    <a:pt x="1" y="110"/>
                    <a:pt x="2" y="110"/>
                    <a:pt x="3" y="110"/>
                  </a:cubicBezTo>
                  <a:cubicBezTo>
                    <a:pt x="7" y="110"/>
                    <a:pt x="11" y="110"/>
                    <a:pt x="15" y="110"/>
                  </a:cubicBezTo>
                  <a:cubicBezTo>
                    <a:pt x="30" y="110"/>
                    <a:pt x="44" y="110"/>
                    <a:pt x="59" y="110"/>
                  </a:cubicBezTo>
                  <a:cubicBezTo>
                    <a:pt x="78" y="110"/>
                    <a:pt x="96" y="110"/>
                    <a:pt x="115" y="110"/>
                  </a:cubicBezTo>
                  <a:cubicBezTo>
                    <a:pt x="131" y="110"/>
                    <a:pt x="147" y="110"/>
                    <a:pt x="164" y="110"/>
                  </a:cubicBezTo>
                  <a:cubicBezTo>
                    <a:pt x="170" y="110"/>
                    <a:pt x="177" y="110"/>
                    <a:pt x="184" y="110"/>
                  </a:cubicBezTo>
                  <a:cubicBezTo>
                    <a:pt x="185" y="110"/>
                    <a:pt x="186" y="110"/>
                    <a:pt x="186" y="112"/>
                  </a:cubicBezTo>
                  <a:close/>
                  <a:moveTo>
                    <a:pt x="25" y="126"/>
                  </a:moveTo>
                  <a:cubicBezTo>
                    <a:pt x="25" y="123"/>
                    <a:pt x="22" y="120"/>
                    <a:pt x="19" y="120"/>
                  </a:cubicBezTo>
                  <a:cubicBezTo>
                    <a:pt x="16" y="120"/>
                    <a:pt x="13" y="123"/>
                    <a:pt x="13" y="126"/>
                  </a:cubicBezTo>
                  <a:cubicBezTo>
                    <a:pt x="13" y="130"/>
                    <a:pt x="16" y="132"/>
                    <a:pt x="19" y="132"/>
                  </a:cubicBezTo>
                  <a:cubicBezTo>
                    <a:pt x="22" y="132"/>
                    <a:pt x="25" y="130"/>
                    <a:pt x="25" y="126"/>
                  </a:cubicBezTo>
                  <a:close/>
                  <a:moveTo>
                    <a:pt x="152" y="126"/>
                  </a:moveTo>
                  <a:cubicBezTo>
                    <a:pt x="152" y="125"/>
                    <a:pt x="151" y="123"/>
                    <a:pt x="149" y="123"/>
                  </a:cubicBezTo>
                  <a:cubicBezTo>
                    <a:pt x="38" y="123"/>
                    <a:pt x="38" y="123"/>
                    <a:pt x="38" y="123"/>
                  </a:cubicBezTo>
                  <a:cubicBezTo>
                    <a:pt x="37" y="123"/>
                    <a:pt x="35" y="125"/>
                    <a:pt x="35" y="126"/>
                  </a:cubicBezTo>
                  <a:cubicBezTo>
                    <a:pt x="35" y="128"/>
                    <a:pt x="37" y="129"/>
                    <a:pt x="38" y="129"/>
                  </a:cubicBezTo>
                  <a:cubicBezTo>
                    <a:pt x="149" y="129"/>
                    <a:pt x="149" y="129"/>
                    <a:pt x="149" y="129"/>
                  </a:cubicBezTo>
                  <a:cubicBezTo>
                    <a:pt x="151" y="129"/>
                    <a:pt x="152" y="128"/>
                    <a:pt x="152" y="126"/>
                  </a:cubicBezTo>
                  <a:close/>
                  <a:moveTo>
                    <a:pt x="174" y="126"/>
                  </a:moveTo>
                  <a:cubicBezTo>
                    <a:pt x="174" y="123"/>
                    <a:pt x="172" y="120"/>
                    <a:pt x="168" y="120"/>
                  </a:cubicBezTo>
                  <a:cubicBezTo>
                    <a:pt x="165" y="120"/>
                    <a:pt x="162" y="123"/>
                    <a:pt x="162" y="126"/>
                  </a:cubicBezTo>
                  <a:cubicBezTo>
                    <a:pt x="162" y="130"/>
                    <a:pt x="165" y="132"/>
                    <a:pt x="168" y="132"/>
                  </a:cubicBezTo>
                  <a:cubicBezTo>
                    <a:pt x="172" y="132"/>
                    <a:pt x="174" y="130"/>
                    <a:pt x="174" y="126"/>
                  </a:cubicBezTo>
                  <a:close/>
                </a:path>
              </a:pathLst>
            </a:custGeom>
            <a:solidFill>
              <a:schemeClr val="accent1"/>
            </a:solidFill>
            <a:ln>
              <a:noFill/>
            </a:ln>
            <a:extLst/>
          </p:spPr>
          <p:txBody>
            <a:bodyPr vert="horz" wrap="square" lIns="91414" tIns="45706" rIns="91414" bIns="45706" numCol="1" anchor="t" anchorCtr="0" compatLnSpc="1">
              <a:prstTxWarp prst="textNoShape">
                <a:avLst/>
              </a:prstTxWarp>
            </a:bodyPr>
            <a:lstStyle/>
            <a:p>
              <a:pPr defTabSz="932563"/>
              <a:endParaRPr lang="en-US">
                <a:solidFill>
                  <a:schemeClr val="accent1"/>
                </a:solidFill>
                <a:latin typeface="Segoe UI"/>
              </a:endParaRPr>
            </a:p>
          </p:txBody>
        </p:sp>
        <p:grpSp>
          <p:nvGrpSpPr>
            <p:cNvPr id="193" name="Group 192"/>
            <p:cNvGrpSpPr/>
            <p:nvPr/>
          </p:nvGrpSpPr>
          <p:grpSpPr>
            <a:xfrm>
              <a:off x="7388615" y="2895644"/>
              <a:ext cx="457478" cy="447088"/>
              <a:chOff x="9109131" y="2427363"/>
              <a:chExt cx="620854" cy="606753"/>
            </a:xfrm>
          </p:grpSpPr>
          <p:grpSp>
            <p:nvGrpSpPr>
              <p:cNvPr id="231" name="Group 230"/>
              <p:cNvGrpSpPr/>
              <p:nvPr/>
            </p:nvGrpSpPr>
            <p:grpSpPr>
              <a:xfrm>
                <a:off x="9204778" y="2479325"/>
                <a:ext cx="429561" cy="482058"/>
                <a:chOff x="2304394" y="2806764"/>
                <a:chExt cx="203894" cy="228812"/>
              </a:xfrm>
              <a:solidFill>
                <a:schemeClr val="bg1"/>
              </a:solidFill>
            </p:grpSpPr>
            <p:sp>
              <p:nvSpPr>
                <p:cNvPr id="233"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563"/>
                  <a:endParaRPr lang="en-US">
                    <a:solidFill>
                      <a:srgbClr val="505050"/>
                    </a:solidFill>
                    <a:latin typeface="Segoe UI"/>
                  </a:endParaRPr>
                </a:p>
              </p:txBody>
            </p:sp>
            <p:sp>
              <p:nvSpPr>
                <p:cNvPr id="234"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563"/>
                  <a:endParaRPr lang="en-US">
                    <a:solidFill>
                      <a:srgbClr val="505050"/>
                    </a:solidFill>
                    <a:latin typeface="Segoe UI"/>
                  </a:endParaRPr>
                </a:p>
              </p:txBody>
            </p:sp>
            <p:sp>
              <p:nvSpPr>
                <p:cNvPr id="235"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563"/>
                  <a:endParaRPr lang="en-US">
                    <a:solidFill>
                      <a:srgbClr val="505050"/>
                    </a:solidFill>
                    <a:latin typeface="Segoe UI"/>
                  </a:endParaRPr>
                </a:p>
              </p:txBody>
            </p:sp>
          </p:grpSp>
          <p:sp>
            <p:nvSpPr>
              <p:cNvPr id="232" name="Rounded Rectangle 85"/>
              <p:cNvSpPr/>
              <p:nvPr/>
            </p:nvSpPr>
            <p:spPr bwMode="auto">
              <a:xfrm>
                <a:off x="9109131" y="2427363"/>
                <a:ext cx="620854" cy="606753"/>
              </a:xfrm>
              <a:prstGeom prst="roundRect">
                <a:avLst/>
              </a:prstGeom>
              <a:noFill/>
              <a:ln w="952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194" name="Group 193"/>
            <p:cNvGrpSpPr/>
            <p:nvPr/>
          </p:nvGrpSpPr>
          <p:grpSpPr>
            <a:xfrm>
              <a:off x="7904180" y="2895644"/>
              <a:ext cx="457478" cy="447088"/>
              <a:chOff x="9109131" y="2427363"/>
              <a:chExt cx="620854" cy="606753"/>
            </a:xfrm>
          </p:grpSpPr>
          <p:grpSp>
            <p:nvGrpSpPr>
              <p:cNvPr id="226" name="Group 225"/>
              <p:cNvGrpSpPr/>
              <p:nvPr/>
            </p:nvGrpSpPr>
            <p:grpSpPr>
              <a:xfrm>
                <a:off x="9204778" y="2479325"/>
                <a:ext cx="429561" cy="482058"/>
                <a:chOff x="2304394" y="2806764"/>
                <a:chExt cx="203894" cy="228812"/>
              </a:xfrm>
              <a:solidFill>
                <a:schemeClr val="bg1"/>
              </a:solidFill>
            </p:grpSpPr>
            <p:sp>
              <p:nvSpPr>
                <p:cNvPr id="228"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563"/>
                  <a:endParaRPr lang="en-US">
                    <a:solidFill>
                      <a:srgbClr val="505050"/>
                    </a:solidFill>
                    <a:latin typeface="Segoe UI"/>
                  </a:endParaRPr>
                </a:p>
              </p:txBody>
            </p:sp>
            <p:sp>
              <p:nvSpPr>
                <p:cNvPr id="229"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563"/>
                  <a:endParaRPr lang="en-US">
                    <a:solidFill>
                      <a:srgbClr val="505050"/>
                    </a:solidFill>
                    <a:latin typeface="Segoe UI"/>
                  </a:endParaRPr>
                </a:p>
              </p:txBody>
            </p:sp>
            <p:sp>
              <p:nvSpPr>
                <p:cNvPr id="230"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563"/>
                  <a:endParaRPr lang="en-US">
                    <a:solidFill>
                      <a:srgbClr val="505050"/>
                    </a:solidFill>
                    <a:latin typeface="Segoe UI"/>
                  </a:endParaRPr>
                </a:p>
              </p:txBody>
            </p:sp>
          </p:grpSp>
          <p:sp>
            <p:nvSpPr>
              <p:cNvPr id="227" name="Rounded Rectangle 91"/>
              <p:cNvSpPr/>
              <p:nvPr/>
            </p:nvSpPr>
            <p:spPr bwMode="auto">
              <a:xfrm>
                <a:off x="9109131" y="2427363"/>
                <a:ext cx="620854" cy="606753"/>
              </a:xfrm>
              <a:prstGeom prst="roundRect">
                <a:avLst/>
              </a:prstGeom>
              <a:noFill/>
              <a:ln w="952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195" name="Group 194"/>
            <p:cNvGrpSpPr/>
            <p:nvPr/>
          </p:nvGrpSpPr>
          <p:grpSpPr>
            <a:xfrm>
              <a:off x="8411036" y="2895644"/>
              <a:ext cx="457478" cy="447088"/>
              <a:chOff x="9109131" y="2427363"/>
              <a:chExt cx="620854" cy="606753"/>
            </a:xfrm>
          </p:grpSpPr>
          <p:grpSp>
            <p:nvGrpSpPr>
              <p:cNvPr id="221" name="Group 220"/>
              <p:cNvGrpSpPr/>
              <p:nvPr/>
            </p:nvGrpSpPr>
            <p:grpSpPr>
              <a:xfrm>
                <a:off x="9204778" y="2479325"/>
                <a:ext cx="429561" cy="482058"/>
                <a:chOff x="2304394" y="2806764"/>
                <a:chExt cx="203894" cy="228812"/>
              </a:xfrm>
              <a:solidFill>
                <a:schemeClr val="bg1"/>
              </a:solidFill>
            </p:grpSpPr>
            <p:sp>
              <p:nvSpPr>
                <p:cNvPr id="223"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563"/>
                  <a:endParaRPr lang="en-US">
                    <a:solidFill>
                      <a:srgbClr val="505050"/>
                    </a:solidFill>
                    <a:latin typeface="Segoe UI"/>
                  </a:endParaRPr>
                </a:p>
              </p:txBody>
            </p:sp>
            <p:sp>
              <p:nvSpPr>
                <p:cNvPr id="224"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563"/>
                  <a:endParaRPr lang="en-US">
                    <a:solidFill>
                      <a:srgbClr val="505050"/>
                    </a:solidFill>
                    <a:latin typeface="Segoe UI"/>
                  </a:endParaRPr>
                </a:p>
              </p:txBody>
            </p:sp>
            <p:sp>
              <p:nvSpPr>
                <p:cNvPr id="225"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563"/>
                  <a:endParaRPr lang="en-US">
                    <a:solidFill>
                      <a:srgbClr val="505050"/>
                    </a:solidFill>
                    <a:latin typeface="Segoe UI"/>
                  </a:endParaRPr>
                </a:p>
              </p:txBody>
            </p:sp>
          </p:grpSp>
          <p:sp>
            <p:nvSpPr>
              <p:cNvPr id="222" name="Rounded Rectangle 97"/>
              <p:cNvSpPr/>
              <p:nvPr/>
            </p:nvSpPr>
            <p:spPr bwMode="auto">
              <a:xfrm>
                <a:off x="9109131" y="2427363"/>
                <a:ext cx="620854" cy="606753"/>
              </a:xfrm>
              <a:prstGeom prst="roundRect">
                <a:avLst/>
              </a:prstGeom>
              <a:noFill/>
              <a:ln w="952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196" name="Group 195"/>
            <p:cNvGrpSpPr/>
            <p:nvPr/>
          </p:nvGrpSpPr>
          <p:grpSpPr>
            <a:xfrm>
              <a:off x="8914412" y="2895644"/>
              <a:ext cx="457478" cy="447088"/>
              <a:chOff x="9109131" y="2427363"/>
              <a:chExt cx="620854" cy="606753"/>
            </a:xfrm>
          </p:grpSpPr>
          <p:grpSp>
            <p:nvGrpSpPr>
              <p:cNvPr id="216" name="Group 215"/>
              <p:cNvGrpSpPr/>
              <p:nvPr/>
            </p:nvGrpSpPr>
            <p:grpSpPr>
              <a:xfrm>
                <a:off x="9204778" y="2479325"/>
                <a:ext cx="429561" cy="482058"/>
                <a:chOff x="2304394" y="2806764"/>
                <a:chExt cx="203894" cy="228812"/>
              </a:xfrm>
              <a:solidFill>
                <a:schemeClr val="bg1"/>
              </a:solidFill>
            </p:grpSpPr>
            <p:sp>
              <p:nvSpPr>
                <p:cNvPr id="218"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563"/>
                  <a:endParaRPr lang="en-US">
                    <a:solidFill>
                      <a:srgbClr val="505050"/>
                    </a:solidFill>
                    <a:latin typeface="Segoe UI"/>
                  </a:endParaRPr>
                </a:p>
              </p:txBody>
            </p:sp>
            <p:sp>
              <p:nvSpPr>
                <p:cNvPr id="219"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563"/>
                  <a:endParaRPr lang="en-US">
                    <a:solidFill>
                      <a:srgbClr val="505050"/>
                    </a:solidFill>
                    <a:latin typeface="Segoe UI"/>
                  </a:endParaRPr>
                </a:p>
              </p:txBody>
            </p:sp>
            <p:sp>
              <p:nvSpPr>
                <p:cNvPr id="220"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563"/>
                  <a:endParaRPr lang="en-US">
                    <a:solidFill>
                      <a:srgbClr val="505050"/>
                    </a:solidFill>
                    <a:latin typeface="Segoe UI"/>
                  </a:endParaRPr>
                </a:p>
              </p:txBody>
            </p:sp>
          </p:grpSp>
          <p:sp>
            <p:nvSpPr>
              <p:cNvPr id="217" name="Rounded Rectangle 103"/>
              <p:cNvSpPr/>
              <p:nvPr/>
            </p:nvSpPr>
            <p:spPr bwMode="auto">
              <a:xfrm>
                <a:off x="9109131" y="2427363"/>
                <a:ext cx="620854" cy="606753"/>
              </a:xfrm>
              <a:prstGeom prst="roundRect">
                <a:avLst/>
              </a:prstGeom>
              <a:noFill/>
              <a:ln w="952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197" name="Group 196"/>
            <p:cNvGrpSpPr/>
            <p:nvPr/>
          </p:nvGrpSpPr>
          <p:grpSpPr>
            <a:xfrm>
              <a:off x="7636201" y="2374901"/>
              <a:ext cx="457478" cy="447088"/>
              <a:chOff x="9109131" y="2427363"/>
              <a:chExt cx="620854" cy="606753"/>
            </a:xfrm>
          </p:grpSpPr>
          <p:grpSp>
            <p:nvGrpSpPr>
              <p:cNvPr id="211" name="Group 210"/>
              <p:cNvGrpSpPr/>
              <p:nvPr/>
            </p:nvGrpSpPr>
            <p:grpSpPr>
              <a:xfrm>
                <a:off x="9204778" y="2479325"/>
                <a:ext cx="429561" cy="482058"/>
                <a:chOff x="2304394" y="2806764"/>
                <a:chExt cx="203894" cy="228812"/>
              </a:xfrm>
              <a:solidFill>
                <a:schemeClr val="bg1"/>
              </a:solidFill>
            </p:grpSpPr>
            <p:sp>
              <p:nvSpPr>
                <p:cNvPr id="213"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563"/>
                  <a:endParaRPr lang="en-US">
                    <a:solidFill>
                      <a:srgbClr val="505050"/>
                    </a:solidFill>
                    <a:latin typeface="Segoe UI"/>
                  </a:endParaRPr>
                </a:p>
              </p:txBody>
            </p:sp>
            <p:sp>
              <p:nvSpPr>
                <p:cNvPr id="214"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563"/>
                  <a:endParaRPr lang="en-US">
                    <a:solidFill>
                      <a:srgbClr val="505050"/>
                    </a:solidFill>
                    <a:latin typeface="Segoe UI"/>
                  </a:endParaRPr>
                </a:p>
              </p:txBody>
            </p:sp>
            <p:sp>
              <p:nvSpPr>
                <p:cNvPr id="215"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563"/>
                  <a:endParaRPr lang="en-US">
                    <a:solidFill>
                      <a:srgbClr val="505050"/>
                    </a:solidFill>
                    <a:latin typeface="Segoe UI"/>
                  </a:endParaRPr>
                </a:p>
              </p:txBody>
            </p:sp>
          </p:grpSp>
          <p:sp>
            <p:nvSpPr>
              <p:cNvPr id="212" name="Rounded Rectangle 109"/>
              <p:cNvSpPr/>
              <p:nvPr/>
            </p:nvSpPr>
            <p:spPr bwMode="auto">
              <a:xfrm>
                <a:off x="9109131" y="2427363"/>
                <a:ext cx="620854" cy="606753"/>
              </a:xfrm>
              <a:prstGeom prst="roundRect">
                <a:avLst/>
              </a:prstGeom>
              <a:noFill/>
              <a:ln w="952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198" name="Group 197"/>
            <p:cNvGrpSpPr/>
            <p:nvPr/>
          </p:nvGrpSpPr>
          <p:grpSpPr>
            <a:xfrm>
              <a:off x="8143057" y="2374901"/>
              <a:ext cx="457478" cy="447088"/>
              <a:chOff x="9109131" y="2427363"/>
              <a:chExt cx="620854" cy="606753"/>
            </a:xfrm>
          </p:grpSpPr>
          <p:grpSp>
            <p:nvGrpSpPr>
              <p:cNvPr id="206" name="Group 205"/>
              <p:cNvGrpSpPr/>
              <p:nvPr/>
            </p:nvGrpSpPr>
            <p:grpSpPr>
              <a:xfrm>
                <a:off x="9204778" y="2479325"/>
                <a:ext cx="429561" cy="482058"/>
                <a:chOff x="2304394" y="2806764"/>
                <a:chExt cx="203894" cy="228812"/>
              </a:xfrm>
              <a:solidFill>
                <a:schemeClr val="bg1"/>
              </a:solidFill>
            </p:grpSpPr>
            <p:sp>
              <p:nvSpPr>
                <p:cNvPr id="208"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563"/>
                  <a:endParaRPr lang="en-US">
                    <a:solidFill>
                      <a:srgbClr val="505050"/>
                    </a:solidFill>
                    <a:latin typeface="Segoe UI"/>
                  </a:endParaRPr>
                </a:p>
              </p:txBody>
            </p:sp>
            <p:sp>
              <p:nvSpPr>
                <p:cNvPr id="209"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563"/>
                  <a:endParaRPr lang="en-US">
                    <a:solidFill>
                      <a:srgbClr val="505050"/>
                    </a:solidFill>
                    <a:latin typeface="Segoe UI"/>
                  </a:endParaRPr>
                </a:p>
              </p:txBody>
            </p:sp>
            <p:sp>
              <p:nvSpPr>
                <p:cNvPr id="210"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563"/>
                  <a:endParaRPr lang="en-US">
                    <a:solidFill>
                      <a:srgbClr val="505050"/>
                    </a:solidFill>
                    <a:latin typeface="Segoe UI"/>
                  </a:endParaRPr>
                </a:p>
              </p:txBody>
            </p:sp>
          </p:grpSp>
          <p:sp>
            <p:nvSpPr>
              <p:cNvPr id="207" name="Rounded Rectangle 115"/>
              <p:cNvSpPr/>
              <p:nvPr/>
            </p:nvSpPr>
            <p:spPr bwMode="auto">
              <a:xfrm>
                <a:off x="9109131" y="2427363"/>
                <a:ext cx="620854" cy="606753"/>
              </a:xfrm>
              <a:prstGeom prst="roundRect">
                <a:avLst/>
              </a:prstGeom>
              <a:noFill/>
              <a:ln w="952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199" name="Group 198"/>
            <p:cNvGrpSpPr/>
            <p:nvPr/>
          </p:nvGrpSpPr>
          <p:grpSpPr>
            <a:xfrm>
              <a:off x="8646433" y="2374901"/>
              <a:ext cx="457478" cy="447088"/>
              <a:chOff x="9109131" y="2427363"/>
              <a:chExt cx="620854" cy="606753"/>
            </a:xfrm>
          </p:grpSpPr>
          <p:grpSp>
            <p:nvGrpSpPr>
              <p:cNvPr id="201" name="Group 200"/>
              <p:cNvGrpSpPr/>
              <p:nvPr/>
            </p:nvGrpSpPr>
            <p:grpSpPr>
              <a:xfrm>
                <a:off x="9204778" y="2479325"/>
                <a:ext cx="429561" cy="482058"/>
                <a:chOff x="2304394" y="2806764"/>
                <a:chExt cx="203894" cy="228812"/>
              </a:xfrm>
              <a:solidFill>
                <a:schemeClr val="bg1"/>
              </a:solidFill>
            </p:grpSpPr>
            <p:sp>
              <p:nvSpPr>
                <p:cNvPr id="203"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563"/>
                  <a:endParaRPr lang="en-US">
                    <a:solidFill>
                      <a:srgbClr val="505050"/>
                    </a:solidFill>
                    <a:latin typeface="Segoe UI"/>
                  </a:endParaRPr>
                </a:p>
              </p:txBody>
            </p:sp>
            <p:sp>
              <p:nvSpPr>
                <p:cNvPr id="204"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563"/>
                  <a:endParaRPr lang="en-US">
                    <a:solidFill>
                      <a:srgbClr val="505050"/>
                    </a:solidFill>
                    <a:latin typeface="Segoe UI"/>
                  </a:endParaRPr>
                </a:p>
              </p:txBody>
            </p:sp>
            <p:sp>
              <p:nvSpPr>
                <p:cNvPr id="205"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563"/>
                  <a:endParaRPr lang="en-US">
                    <a:solidFill>
                      <a:srgbClr val="505050"/>
                    </a:solidFill>
                    <a:latin typeface="Segoe UI"/>
                  </a:endParaRPr>
                </a:p>
              </p:txBody>
            </p:sp>
          </p:grpSp>
          <p:sp>
            <p:nvSpPr>
              <p:cNvPr id="202" name="Rounded Rectangle 121"/>
              <p:cNvSpPr/>
              <p:nvPr/>
            </p:nvSpPr>
            <p:spPr bwMode="auto">
              <a:xfrm>
                <a:off x="9109131" y="2427363"/>
                <a:ext cx="620854" cy="606753"/>
              </a:xfrm>
              <a:prstGeom prst="roundRect">
                <a:avLst/>
              </a:prstGeom>
              <a:noFill/>
              <a:ln w="952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200" name="TextBox 199"/>
            <p:cNvSpPr txBox="1"/>
            <p:nvPr/>
          </p:nvSpPr>
          <p:spPr>
            <a:xfrm>
              <a:off x="6751669" y="3940984"/>
              <a:ext cx="3056701" cy="1912247"/>
            </a:xfrm>
            <a:prstGeom prst="rect">
              <a:avLst/>
            </a:prstGeom>
            <a:noFill/>
          </p:spPr>
          <p:txBody>
            <a:bodyPr wrap="none" lIns="182828" tIns="146262" rIns="182828" bIns="146262" rtlCol="0">
              <a:spAutoFit/>
            </a:bodyPr>
            <a:lstStyle/>
            <a:p>
              <a:pPr algn="ctr" defTabSz="932563">
                <a:lnSpc>
                  <a:spcPct val="90000"/>
                </a:lnSpc>
                <a:spcAft>
                  <a:spcPts val="600"/>
                </a:spcAft>
              </a:pPr>
              <a:r>
                <a:rPr lang="en-US" sz="1836" dirty="0">
                  <a:solidFill>
                    <a:srgbClr val="333333"/>
                  </a:solidFill>
                  <a:latin typeface="Segoe UI"/>
                </a:rPr>
                <a:t>Physical/</a:t>
              </a:r>
              <a:br>
                <a:rPr lang="en-US" sz="1836" dirty="0">
                  <a:solidFill>
                    <a:srgbClr val="333333"/>
                  </a:solidFill>
                  <a:latin typeface="Segoe UI"/>
                </a:rPr>
              </a:br>
              <a:r>
                <a:rPr lang="en-US" sz="1836" dirty="0">
                  <a:solidFill>
                    <a:srgbClr val="333333"/>
                  </a:solidFill>
                  <a:latin typeface="Segoe UI"/>
                </a:rPr>
                <a:t>Virtual</a:t>
              </a:r>
            </a:p>
          </p:txBody>
        </p:sp>
      </p:grpSp>
      <p:sp>
        <p:nvSpPr>
          <p:cNvPr id="236" name="TextBox 235"/>
          <p:cNvSpPr txBox="1"/>
          <p:nvPr/>
        </p:nvSpPr>
        <p:spPr>
          <a:xfrm>
            <a:off x="6395039" y="4458342"/>
            <a:ext cx="5768320" cy="2209553"/>
          </a:xfrm>
          <a:prstGeom prst="rect">
            <a:avLst/>
          </a:prstGeom>
          <a:noFill/>
        </p:spPr>
        <p:txBody>
          <a:bodyPr wrap="square" lIns="149217" tIns="149217" rIns="149217" bIns="149217" rtlCol="0" anchor="ctr">
            <a:noAutofit/>
          </a:bodyPr>
          <a:lstStyle/>
          <a:p>
            <a:pPr defTabSz="932563">
              <a:lnSpc>
                <a:spcPct val="90000"/>
              </a:lnSpc>
              <a:spcBef>
                <a:spcPts val="408"/>
              </a:spcBef>
              <a:spcAft>
                <a:spcPts val="408"/>
              </a:spcAft>
            </a:pPr>
            <a:r>
              <a:rPr lang="en-US" sz="2040" dirty="0">
                <a:solidFill>
                  <a:srgbClr val="0078D7"/>
                </a:solidFill>
                <a:latin typeface="+mj-lt"/>
              </a:rPr>
              <a:t>Key benefits</a:t>
            </a:r>
          </a:p>
          <a:p>
            <a:pPr defTabSz="932563">
              <a:lnSpc>
                <a:spcPct val="90000"/>
              </a:lnSpc>
              <a:spcBef>
                <a:spcPts val="408"/>
              </a:spcBef>
              <a:spcAft>
                <a:spcPts val="408"/>
              </a:spcAft>
            </a:pPr>
            <a:r>
              <a:rPr lang="en-US" sz="1500">
                <a:gradFill>
                  <a:gsLst>
                    <a:gs pos="2917">
                      <a:srgbClr val="505050"/>
                    </a:gs>
                    <a:gs pos="30000">
                      <a:srgbClr val="505050"/>
                    </a:gs>
                  </a:gsLst>
                  <a:lin ang="5400000" scaled="0"/>
                </a:gradFill>
              </a:rPr>
              <a:t>Further accelerate app deployment.</a:t>
            </a:r>
          </a:p>
          <a:p>
            <a:pPr defTabSz="932563">
              <a:lnSpc>
                <a:spcPct val="90000"/>
              </a:lnSpc>
              <a:spcBef>
                <a:spcPts val="408"/>
              </a:spcBef>
              <a:spcAft>
                <a:spcPts val="408"/>
              </a:spcAft>
            </a:pPr>
            <a:r>
              <a:rPr lang="en-US" sz="1530" dirty="0">
                <a:gradFill>
                  <a:gsLst>
                    <a:gs pos="2917">
                      <a:srgbClr val="505050"/>
                    </a:gs>
                    <a:gs pos="30000">
                      <a:srgbClr val="505050"/>
                    </a:gs>
                  </a:gsLst>
                  <a:lin ang="5400000" scaled="0"/>
                </a:gradFill>
              </a:rPr>
              <a:t>Reduce effort to deploy apps.</a:t>
            </a:r>
          </a:p>
          <a:p>
            <a:pPr defTabSz="932563">
              <a:lnSpc>
                <a:spcPct val="90000"/>
              </a:lnSpc>
              <a:spcBef>
                <a:spcPts val="408"/>
              </a:spcBef>
              <a:spcAft>
                <a:spcPts val="408"/>
              </a:spcAft>
            </a:pPr>
            <a:r>
              <a:rPr lang="en-US" sz="1530" dirty="0">
                <a:gradFill>
                  <a:gsLst>
                    <a:gs pos="2917">
                      <a:srgbClr val="505050"/>
                    </a:gs>
                    <a:gs pos="30000">
                      <a:srgbClr val="505050"/>
                    </a:gs>
                  </a:gsLst>
                  <a:lin ang="5400000" scaled="0"/>
                </a:gradFill>
              </a:rPr>
              <a:t>Streamline development and testing.</a:t>
            </a:r>
          </a:p>
          <a:p>
            <a:pPr defTabSz="932563">
              <a:lnSpc>
                <a:spcPct val="90000"/>
              </a:lnSpc>
              <a:spcBef>
                <a:spcPts val="408"/>
              </a:spcBef>
              <a:spcAft>
                <a:spcPts val="408"/>
              </a:spcAft>
            </a:pPr>
            <a:r>
              <a:rPr lang="en-US" sz="1530" dirty="0">
                <a:gradFill>
                  <a:gsLst>
                    <a:gs pos="2917">
                      <a:srgbClr val="505050"/>
                    </a:gs>
                    <a:gs pos="30000">
                      <a:srgbClr val="505050"/>
                    </a:gs>
                  </a:gsLst>
                  <a:lin ang="5400000" scaled="0"/>
                </a:gradFill>
              </a:rPr>
              <a:t>Lower costs associated with app deployment.</a:t>
            </a:r>
          </a:p>
          <a:p>
            <a:pPr defTabSz="932563">
              <a:lnSpc>
                <a:spcPct val="90000"/>
              </a:lnSpc>
              <a:spcBef>
                <a:spcPts val="408"/>
              </a:spcBef>
              <a:spcAft>
                <a:spcPts val="408"/>
              </a:spcAft>
            </a:pPr>
            <a:r>
              <a:rPr lang="en-US" sz="1530" dirty="0">
                <a:gradFill>
                  <a:gsLst>
                    <a:gs pos="2917">
                      <a:srgbClr val="505050"/>
                    </a:gs>
                    <a:gs pos="30000">
                      <a:srgbClr val="505050"/>
                    </a:gs>
                  </a:gsLst>
                  <a:lin ang="5400000" scaled="0"/>
                </a:gradFill>
              </a:rPr>
              <a:t>Increase server consolidation.</a:t>
            </a:r>
          </a:p>
        </p:txBody>
      </p:sp>
    </p:spTree>
    <p:extLst>
      <p:ext uri="{BB962C8B-B14F-4D97-AF65-F5344CB8AC3E}">
        <p14:creationId xmlns:p14="http://schemas.microsoft.com/office/powerpoint/2010/main" val="102073492"/>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5800" dirty="0"/>
              <a:t>Container overview</a:t>
            </a:r>
            <a:br>
              <a:rPr lang="en-US" sz="5800" dirty="0"/>
            </a:br>
            <a:endParaRPr lang="en-US" dirty="0">
              <a:gradFill>
                <a:gsLst>
                  <a:gs pos="7619">
                    <a:srgbClr val="00188F"/>
                  </a:gs>
                  <a:gs pos="35000">
                    <a:srgbClr val="00188F"/>
                  </a:gs>
                </a:gsLst>
                <a:lin ang="5400000" scaled="0"/>
              </a:gradFill>
            </a:endParaRPr>
          </a:p>
        </p:txBody>
      </p:sp>
      <p:sp>
        <p:nvSpPr>
          <p:cNvPr id="645" name="Rectangle 644"/>
          <p:cNvSpPr/>
          <p:nvPr/>
        </p:nvSpPr>
        <p:spPr>
          <a:xfrm>
            <a:off x="274639" y="1676399"/>
            <a:ext cx="5821361" cy="5059363"/>
          </a:xfrm>
          <a:prstGeom prst="rect">
            <a:avLst/>
          </a:prstGeom>
          <a:noFill/>
          <a:ln w="12700" cap="flat" cmpd="sng" algn="ctr">
            <a:noFill/>
            <a:prstDash val="solid"/>
            <a:miter lim="800000"/>
          </a:ln>
          <a:effectLst/>
        </p:spPr>
        <p:txBody>
          <a:bodyPr lIns="182854" tIns="0" rIns="182854" bIns="0" rtlCol="0" anchor="t"/>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defTabSz="471494">
              <a:lnSpc>
                <a:spcPct val="90000"/>
              </a:lnSpc>
              <a:spcBef>
                <a:spcPts val="600"/>
              </a:spcBef>
              <a:spcAft>
                <a:spcPts val="1200"/>
              </a:spcAft>
              <a:buClr>
                <a:srgbClr val="EFEFEF"/>
              </a:buClr>
            </a:pPr>
            <a:r>
              <a:rPr lang="en-US" dirty="0">
                <a:solidFill>
                  <a:srgbClr val="0078D7"/>
                </a:solidFill>
                <a:latin typeface="Segoe UI Semibold" panose="020B0702040204020203" pitchFamily="34" charset="0"/>
                <a:cs typeface="Segoe UI Semibold" panose="020B0702040204020203" pitchFamily="34" charset="0"/>
              </a:rPr>
              <a:t>Dependencies: </a:t>
            </a:r>
            <a:r>
              <a:rPr lang="en-US" dirty="0">
                <a:solidFill>
                  <a:srgbClr val="333333"/>
                </a:solidFill>
                <a:cs typeface="Segoe UI" pitchFamily="34" charset="0"/>
              </a:rPr>
              <a:t>Every application has its own dependencies which include both software (services, libraries) and hardware (CPU, memory, storage). </a:t>
            </a:r>
          </a:p>
          <a:p>
            <a:pPr marL="0" lvl="1" defTabSz="471494">
              <a:lnSpc>
                <a:spcPct val="90000"/>
              </a:lnSpc>
              <a:spcBef>
                <a:spcPts val="600"/>
              </a:spcBef>
              <a:spcAft>
                <a:spcPts val="1200"/>
              </a:spcAft>
              <a:buClr>
                <a:srgbClr val="EFEFEF"/>
              </a:buClr>
            </a:pPr>
            <a:r>
              <a:rPr lang="en-US" dirty="0">
                <a:solidFill>
                  <a:srgbClr val="0078D7"/>
                </a:solidFill>
                <a:latin typeface="Segoe UI Semibold" panose="020B0702040204020203" pitchFamily="34" charset="0"/>
                <a:cs typeface="Segoe UI Semibold" panose="020B0702040204020203" pitchFamily="34" charset="0"/>
              </a:rPr>
              <a:t>Virtualization: </a:t>
            </a:r>
            <a:r>
              <a:rPr lang="en-US" dirty="0">
                <a:solidFill>
                  <a:srgbClr val="333333"/>
                </a:solidFill>
                <a:cs typeface="Segoe UI" pitchFamily="34" charset="0"/>
              </a:rPr>
              <a:t>Container engine is a lightweight virtualization mechanism which isolates these dependencies per each application by packaging them into virtual containers.</a:t>
            </a:r>
          </a:p>
          <a:p>
            <a:pPr marL="0" lvl="1" defTabSz="471494">
              <a:lnSpc>
                <a:spcPct val="90000"/>
              </a:lnSpc>
              <a:spcBef>
                <a:spcPts val="600"/>
              </a:spcBef>
              <a:spcAft>
                <a:spcPts val="1200"/>
              </a:spcAft>
              <a:buClr>
                <a:srgbClr val="EFEFEF"/>
              </a:buClr>
            </a:pPr>
            <a:r>
              <a:rPr lang="en-US" dirty="0">
                <a:solidFill>
                  <a:srgbClr val="0078D7"/>
                </a:solidFill>
                <a:latin typeface="Segoe UI Semibold" panose="020B0702040204020203" pitchFamily="34" charset="0"/>
                <a:cs typeface="Segoe UI Semibold" panose="020B0702040204020203" pitchFamily="34" charset="0"/>
              </a:rPr>
              <a:t>Shared host OS: </a:t>
            </a:r>
            <a:r>
              <a:rPr lang="en-US" dirty="0">
                <a:solidFill>
                  <a:srgbClr val="333333"/>
                </a:solidFill>
                <a:cs typeface="Segoe UI" pitchFamily="34" charset="0"/>
              </a:rPr>
              <a:t>Processes in containers are isolated from other containers in user space, but share the kernel with the host and other containers.</a:t>
            </a:r>
          </a:p>
          <a:p>
            <a:pPr marL="0" lvl="1" defTabSz="471494">
              <a:lnSpc>
                <a:spcPct val="90000"/>
              </a:lnSpc>
              <a:spcBef>
                <a:spcPts val="600"/>
              </a:spcBef>
              <a:spcAft>
                <a:spcPts val="1200"/>
              </a:spcAft>
              <a:buClr>
                <a:srgbClr val="EFEFEF"/>
              </a:buClr>
            </a:pPr>
            <a:r>
              <a:rPr lang="en-US" dirty="0">
                <a:solidFill>
                  <a:srgbClr val="0078D7"/>
                </a:solidFill>
                <a:latin typeface="Segoe UI Semibold" panose="020B0702040204020203" pitchFamily="34" charset="0"/>
                <a:cs typeface="Segoe UI Semibold" panose="020B0702040204020203" pitchFamily="34" charset="0"/>
              </a:rPr>
              <a:t>Flexible: </a:t>
            </a:r>
            <a:r>
              <a:rPr lang="en-US" dirty="0">
                <a:solidFill>
                  <a:srgbClr val="333333"/>
                </a:solidFill>
                <a:cs typeface="Segoe UI" pitchFamily="34" charset="0"/>
              </a:rPr>
              <a:t>Differences in underlying OS and infrastructure are abstracted away, streamlining ‘deploy anywhere’ approach.</a:t>
            </a:r>
          </a:p>
          <a:p>
            <a:pPr marL="0" lvl="1" defTabSz="471494">
              <a:lnSpc>
                <a:spcPct val="90000"/>
              </a:lnSpc>
              <a:spcBef>
                <a:spcPts val="600"/>
              </a:spcBef>
              <a:spcAft>
                <a:spcPts val="1200"/>
              </a:spcAft>
              <a:buClr>
                <a:srgbClr val="EFEFEF"/>
              </a:buClr>
            </a:pPr>
            <a:r>
              <a:rPr lang="en-US" dirty="0">
                <a:solidFill>
                  <a:srgbClr val="0078D7"/>
                </a:solidFill>
                <a:latin typeface="Segoe UI Semibold" panose="020B0702040204020203" pitchFamily="34" charset="0"/>
                <a:cs typeface="Segoe UI Semibold" panose="020B0702040204020203" pitchFamily="34" charset="0"/>
              </a:rPr>
              <a:t>Fast: </a:t>
            </a:r>
            <a:r>
              <a:rPr lang="en-US" dirty="0">
                <a:solidFill>
                  <a:srgbClr val="333333"/>
                </a:solidFill>
                <a:cs typeface="Segoe UI" pitchFamily="34" charset="0"/>
              </a:rPr>
              <a:t>Containers can be created almost instantly, enabling rapid scale-up and scale-down in response to changes in demand.</a:t>
            </a:r>
          </a:p>
        </p:txBody>
      </p:sp>
      <p:sp>
        <p:nvSpPr>
          <p:cNvPr id="9" name="TextBox 8"/>
          <p:cNvSpPr txBox="1"/>
          <p:nvPr/>
        </p:nvSpPr>
        <p:spPr>
          <a:xfrm>
            <a:off x="10050744" y="1676399"/>
            <a:ext cx="989053" cy="249299"/>
          </a:xfrm>
          <a:prstGeom prst="rect">
            <a:avLst/>
          </a:prstGeom>
          <a:noFill/>
        </p:spPr>
        <p:txBody>
          <a:bodyPr wrap="none" lIns="0" tIns="0" rIns="0" bIns="0" rtlCol="0">
            <a:spAutoFit/>
          </a:bodyPr>
          <a:lstStyle/>
          <a:p>
            <a:pPr>
              <a:lnSpc>
                <a:spcPct val="90000"/>
              </a:lnSpc>
              <a:spcAft>
                <a:spcPts val="600"/>
              </a:spcAft>
            </a:pPr>
            <a:r>
              <a:rPr lang="en-US" dirty="0">
                <a:solidFill>
                  <a:srgbClr val="FF8C00"/>
                </a:solidFill>
              </a:rPr>
              <a:t>Container</a:t>
            </a:r>
          </a:p>
        </p:txBody>
      </p:sp>
      <p:sp>
        <p:nvSpPr>
          <p:cNvPr id="10" name="Rectangle 9"/>
          <p:cNvSpPr/>
          <p:nvPr/>
        </p:nvSpPr>
        <p:spPr bwMode="auto">
          <a:xfrm>
            <a:off x="6749133" y="2725802"/>
            <a:ext cx="5137889" cy="3330377"/>
          </a:xfrm>
          <a:prstGeom prst="rect">
            <a:avLst/>
          </a:prstGeom>
          <a:solidFill>
            <a:srgbClr val="EEEEE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p:cNvSpPr/>
          <p:nvPr/>
        </p:nvSpPr>
        <p:spPr bwMode="auto">
          <a:xfrm>
            <a:off x="6933510" y="2931539"/>
            <a:ext cx="2329914" cy="1464844"/>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App A</a:t>
            </a:r>
            <a:br>
              <a:rPr lang="en-US" sz="2400" dirty="0">
                <a:gradFill>
                  <a:gsLst>
                    <a:gs pos="0">
                      <a:srgbClr val="FFFFFF"/>
                    </a:gs>
                    <a:gs pos="100000">
                      <a:srgbClr val="FFFFFF"/>
                    </a:gs>
                  </a:gsLst>
                  <a:lin ang="5400000" scaled="0"/>
                </a:gradFill>
                <a:ea typeface="Segoe UI" pitchFamily="34" charset="0"/>
                <a:cs typeface="Segoe UI" pitchFamily="34" charset="0"/>
              </a:rPr>
            </a:br>
            <a:r>
              <a:rPr lang="en-US" sz="2000" dirty="0">
                <a:gradFill>
                  <a:gsLst>
                    <a:gs pos="0">
                      <a:srgbClr val="FFFFFF"/>
                    </a:gs>
                    <a:gs pos="100000">
                      <a:srgbClr val="FFFFFF"/>
                    </a:gs>
                  </a:gsLst>
                  <a:lin ang="5400000" scaled="0"/>
                </a:gradFill>
                <a:ea typeface="Segoe UI" pitchFamily="34" charset="0"/>
                <a:cs typeface="Segoe UI" pitchFamily="34" charset="0"/>
              </a:rPr>
              <a:t>Bins/Libraries</a:t>
            </a:r>
          </a:p>
        </p:txBody>
      </p:sp>
      <p:sp>
        <p:nvSpPr>
          <p:cNvPr id="12" name="Rectangle 11"/>
          <p:cNvSpPr/>
          <p:nvPr/>
        </p:nvSpPr>
        <p:spPr bwMode="auto">
          <a:xfrm>
            <a:off x="9381574" y="2925888"/>
            <a:ext cx="2329914" cy="1464843"/>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2400" dirty="0">
                <a:solidFill>
                  <a:schemeClr val="bg1"/>
                </a:solidFill>
                <a:ea typeface="Segoe UI" pitchFamily="34" charset="0"/>
                <a:cs typeface="Segoe UI" pitchFamily="34" charset="0"/>
              </a:rPr>
              <a:t>App B</a:t>
            </a:r>
            <a:br>
              <a:rPr lang="en-US" sz="2400" dirty="0">
                <a:solidFill>
                  <a:schemeClr val="bg1"/>
                </a:solidFill>
                <a:ea typeface="Segoe UI" pitchFamily="34" charset="0"/>
                <a:cs typeface="Segoe UI" pitchFamily="34" charset="0"/>
              </a:rPr>
            </a:br>
            <a:r>
              <a:rPr lang="en-US" sz="2000" dirty="0">
                <a:solidFill>
                  <a:schemeClr val="bg1"/>
                </a:solidFill>
                <a:ea typeface="Segoe UI" pitchFamily="34" charset="0"/>
                <a:cs typeface="Segoe UI" pitchFamily="34" charset="0"/>
              </a:rPr>
              <a:t>Bins/Libraries</a:t>
            </a:r>
          </a:p>
        </p:txBody>
      </p:sp>
      <p:sp>
        <p:nvSpPr>
          <p:cNvPr id="18" name="Rectangle 17"/>
          <p:cNvSpPr/>
          <p:nvPr/>
        </p:nvSpPr>
        <p:spPr bwMode="auto">
          <a:xfrm>
            <a:off x="6924666" y="4465193"/>
            <a:ext cx="4786822" cy="68794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Host OS</a:t>
            </a:r>
            <a:br>
              <a:rPr lang="en-US" sz="2000" dirty="0">
                <a:gradFill>
                  <a:gsLst>
                    <a:gs pos="0">
                      <a:srgbClr val="FFFFFF"/>
                    </a:gs>
                    <a:gs pos="100000">
                      <a:srgbClr val="FFFFFF"/>
                    </a:gs>
                  </a:gsLst>
                  <a:lin ang="5400000" scaled="0"/>
                </a:gradFill>
                <a:ea typeface="Segoe UI" pitchFamily="34" charset="0"/>
                <a:cs typeface="Segoe UI" pitchFamily="34" charset="0"/>
              </a:rPr>
            </a:br>
            <a:r>
              <a:rPr lang="en-US" sz="1599" dirty="0">
                <a:gradFill>
                  <a:gsLst>
                    <a:gs pos="0">
                      <a:srgbClr val="FFFFFF"/>
                    </a:gs>
                    <a:gs pos="100000">
                      <a:srgbClr val="FFFFFF"/>
                    </a:gs>
                  </a:gsLst>
                  <a:lin ang="5400000" scaled="0"/>
                </a:gradFill>
                <a:ea typeface="Segoe UI" pitchFamily="34" charset="0"/>
                <a:cs typeface="Segoe UI" pitchFamily="34" charset="0"/>
              </a:rPr>
              <a:t>w/Container Support</a:t>
            </a:r>
          </a:p>
        </p:txBody>
      </p:sp>
      <p:sp>
        <p:nvSpPr>
          <p:cNvPr id="19" name="Rectangle 18"/>
          <p:cNvSpPr/>
          <p:nvPr/>
        </p:nvSpPr>
        <p:spPr bwMode="auto">
          <a:xfrm>
            <a:off x="6924666" y="5215968"/>
            <a:ext cx="4786822" cy="687946"/>
          </a:xfrm>
          <a:prstGeom prst="rect">
            <a:avLst/>
          </a:pr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Server</a:t>
            </a:r>
          </a:p>
        </p:txBody>
      </p:sp>
      <p:sp>
        <p:nvSpPr>
          <p:cNvPr id="4" name="Rectangle 3"/>
          <p:cNvSpPr/>
          <p:nvPr/>
        </p:nvSpPr>
        <p:spPr bwMode="auto">
          <a:xfrm>
            <a:off x="9379053" y="2898578"/>
            <a:ext cx="2332436" cy="1503786"/>
          </a:xfrm>
          <a:prstGeom prst="rect">
            <a:avLst/>
          </a:prstGeom>
          <a:noFill/>
          <a:ln w="66675">
            <a:solidFill>
              <a:srgbClr val="FF8C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16" name="Straight Connector 15"/>
          <p:cNvCxnSpPr/>
          <p:nvPr/>
        </p:nvCxnSpPr>
        <p:spPr>
          <a:xfrm>
            <a:off x="10545271" y="2033891"/>
            <a:ext cx="0" cy="864823"/>
          </a:xfrm>
          <a:prstGeom prst="line">
            <a:avLst/>
          </a:prstGeom>
          <a:noFill/>
          <a:ln w="66675">
            <a:solidFill>
              <a:srgbClr val="FF8C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Tree>
    <p:extLst>
      <p:ext uri="{BB962C8B-B14F-4D97-AF65-F5344CB8AC3E}">
        <p14:creationId xmlns:p14="http://schemas.microsoft.com/office/powerpoint/2010/main" val="78539742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45">
                                            <p:txEl>
                                              <p:pRg st="1" end="1"/>
                                            </p:txEl>
                                          </p:spTgt>
                                        </p:tgtEl>
                                        <p:attrNameLst>
                                          <p:attrName>style.visibility</p:attrName>
                                        </p:attrNameLst>
                                      </p:cBhvr>
                                      <p:to>
                                        <p:strVal val="visible"/>
                                      </p:to>
                                    </p:set>
                                    <p:animEffect transition="in" filter="fade">
                                      <p:cBhvr>
                                        <p:cTn id="7" dur="500"/>
                                        <p:tgtEl>
                                          <p:spTgt spid="64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45">
                                            <p:txEl>
                                              <p:pRg st="2" end="2"/>
                                            </p:txEl>
                                          </p:spTgt>
                                        </p:tgtEl>
                                        <p:attrNameLst>
                                          <p:attrName>style.visibility</p:attrName>
                                        </p:attrNameLst>
                                      </p:cBhvr>
                                      <p:to>
                                        <p:strVal val="visible"/>
                                      </p:to>
                                    </p:set>
                                    <p:animEffect transition="in" filter="fade">
                                      <p:cBhvr>
                                        <p:cTn id="12" dur="500"/>
                                        <p:tgtEl>
                                          <p:spTgt spid="64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45">
                                            <p:txEl>
                                              <p:pRg st="3" end="3"/>
                                            </p:txEl>
                                          </p:spTgt>
                                        </p:tgtEl>
                                        <p:attrNameLst>
                                          <p:attrName>style.visibility</p:attrName>
                                        </p:attrNameLst>
                                      </p:cBhvr>
                                      <p:to>
                                        <p:strVal val="visible"/>
                                      </p:to>
                                    </p:set>
                                    <p:animEffect transition="in" filter="fade">
                                      <p:cBhvr>
                                        <p:cTn id="17" dur="500"/>
                                        <p:tgtEl>
                                          <p:spTgt spid="645">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45">
                                            <p:txEl>
                                              <p:pRg st="4" end="4"/>
                                            </p:txEl>
                                          </p:spTgt>
                                        </p:tgtEl>
                                        <p:attrNameLst>
                                          <p:attrName>style.visibility</p:attrName>
                                        </p:attrNameLst>
                                      </p:cBhvr>
                                      <p:to>
                                        <p:strVal val="visible"/>
                                      </p:to>
                                    </p:set>
                                    <p:animEffect transition="in" filter="fade">
                                      <p:cBhvr>
                                        <p:cTn id="22" dur="500"/>
                                        <p:tgtEl>
                                          <p:spTgt spid="64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p:cNvSpPr/>
          <p:nvPr/>
        </p:nvSpPr>
        <p:spPr bwMode="auto">
          <a:xfrm>
            <a:off x="0" y="2116000"/>
            <a:ext cx="12436475" cy="3792829"/>
          </a:xfrm>
          <a:prstGeom prst="rect">
            <a:avLst/>
          </a:prstGeom>
          <a:solidFill>
            <a:srgbClr val="EEEEE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p>
            <a:r>
              <a:rPr lang="en-US"/>
              <a:t>Containers offer unique capabilities</a:t>
            </a:r>
            <a:endParaRPr lang="en-US" dirty="0"/>
          </a:p>
        </p:txBody>
      </p:sp>
      <p:grpSp>
        <p:nvGrpSpPr>
          <p:cNvPr id="5" name="Group 4"/>
          <p:cNvGrpSpPr/>
          <p:nvPr/>
        </p:nvGrpSpPr>
        <p:grpSpPr>
          <a:xfrm>
            <a:off x="266700" y="2837754"/>
            <a:ext cx="11895138" cy="2349321"/>
            <a:chOff x="527317" y="3149500"/>
            <a:chExt cx="11384210" cy="2248411"/>
          </a:xfrm>
          <a:solidFill>
            <a:srgbClr val="0078D7"/>
          </a:solidFill>
        </p:grpSpPr>
        <p:sp>
          <p:nvSpPr>
            <p:cNvPr id="4" name="Rectangle 3"/>
            <p:cNvSpPr/>
            <p:nvPr/>
          </p:nvSpPr>
          <p:spPr bwMode="auto">
            <a:xfrm>
              <a:off x="527317" y="3149501"/>
              <a:ext cx="2248410" cy="2248410"/>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146304" rIns="146304" bIns="146283" numCol="1" spcCol="0" rtlCol="0" fromWordArt="0" anchor="t" anchorCtr="0" forceAA="0" compatLnSpc="1">
              <a:prstTxWarp prst="textNoShape">
                <a:avLst/>
              </a:prstTxWarp>
              <a:noAutofit/>
            </a:bodyPr>
            <a:lstStyle/>
            <a:p>
              <a:pPr defTabSz="932293" fontAlgn="base">
                <a:lnSpc>
                  <a:spcPts val="3320"/>
                </a:lnSpc>
                <a:spcBef>
                  <a:spcPct val="0"/>
                </a:spcBef>
                <a:spcAft>
                  <a:spcPct val="0"/>
                </a:spcAft>
              </a:pPr>
              <a:r>
                <a:rPr lang="en-US" sz="3000" dirty="0">
                  <a:solidFill>
                    <a:srgbClr val="FFFFFF"/>
                  </a:solidFill>
                  <a:latin typeface="+mj-lt"/>
                </a:rPr>
                <a:t>Fast </a:t>
              </a:r>
              <a:br>
                <a:rPr lang="en-US" sz="3000" dirty="0">
                  <a:solidFill>
                    <a:srgbClr val="FFFFFF"/>
                  </a:solidFill>
                  <a:latin typeface="+mj-lt"/>
                </a:rPr>
              </a:br>
              <a:r>
                <a:rPr lang="en-US" sz="3000" dirty="0">
                  <a:solidFill>
                    <a:srgbClr val="FFFFFF"/>
                  </a:solidFill>
                  <a:latin typeface="+mj-lt"/>
                </a:rPr>
                <a:t>iteration</a:t>
              </a:r>
            </a:p>
          </p:txBody>
        </p:sp>
        <p:sp>
          <p:nvSpPr>
            <p:cNvPr id="6" name="Rectangle 5"/>
            <p:cNvSpPr/>
            <p:nvPr/>
          </p:nvSpPr>
          <p:spPr bwMode="auto">
            <a:xfrm>
              <a:off x="5095217" y="3149501"/>
              <a:ext cx="2248410" cy="2248410"/>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146304" rIns="146304" bIns="146283" numCol="1" spcCol="0" rtlCol="0" fromWordArt="0" anchor="t" anchorCtr="0" forceAA="0" compatLnSpc="1">
              <a:prstTxWarp prst="textNoShape">
                <a:avLst/>
              </a:prstTxWarp>
              <a:noAutofit/>
            </a:bodyPr>
            <a:lstStyle/>
            <a:p>
              <a:pPr defTabSz="932293" fontAlgn="base">
                <a:lnSpc>
                  <a:spcPts val="3320"/>
                </a:lnSpc>
                <a:spcBef>
                  <a:spcPct val="0"/>
                </a:spcBef>
                <a:spcAft>
                  <a:spcPct val="0"/>
                </a:spcAft>
              </a:pPr>
              <a:r>
                <a:rPr lang="en-US" sz="3000" dirty="0">
                  <a:solidFill>
                    <a:srgbClr val="FFFFFF"/>
                  </a:solidFill>
                  <a:latin typeface="+mj-lt"/>
                </a:rPr>
                <a:t>Resource controls</a:t>
              </a:r>
            </a:p>
          </p:txBody>
        </p:sp>
        <p:sp>
          <p:nvSpPr>
            <p:cNvPr id="7" name="Rectangle 6"/>
            <p:cNvSpPr/>
            <p:nvPr/>
          </p:nvSpPr>
          <p:spPr bwMode="auto">
            <a:xfrm>
              <a:off x="9663117" y="3149501"/>
              <a:ext cx="2248410" cy="2248410"/>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146304" rIns="146304" bIns="146283" numCol="1" spcCol="0" rtlCol="0" fromWordArt="0" anchor="t" anchorCtr="0" forceAA="0" compatLnSpc="1">
              <a:prstTxWarp prst="textNoShape">
                <a:avLst/>
              </a:prstTxWarp>
              <a:noAutofit/>
            </a:bodyPr>
            <a:lstStyle/>
            <a:p>
              <a:pPr defTabSz="932293" fontAlgn="base">
                <a:lnSpc>
                  <a:spcPts val="3320"/>
                </a:lnSpc>
                <a:spcBef>
                  <a:spcPct val="0"/>
                </a:spcBef>
                <a:spcAft>
                  <a:spcPct val="0"/>
                </a:spcAft>
              </a:pPr>
              <a:r>
                <a:rPr lang="en-US" sz="3000" dirty="0">
                  <a:solidFill>
                    <a:srgbClr val="FFFFFF"/>
                  </a:solidFill>
                  <a:latin typeface="+mj-lt"/>
                </a:rPr>
                <a:t>Rapid deployment</a:t>
              </a:r>
            </a:p>
          </p:txBody>
        </p:sp>
        <p:sp>
          <p:nvSpPr>
            <p:cNvPr id="8" name="Rectangle 7"/>
            <p:cNvSpPr/>
            <p:nvPr/>
          </p:nvSpPr>
          <p:spPr bwMode="auto">
            <a:xfrm>
              <a:off x="2811267" y="3149501"/>
              <a:ext cx="2248410" cy="2248410"/>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146304" rIns="146304" bIns="146283" numCol="1" spcCol="0" rtlCol="0" fromWordArt="0" anchor="t" anchorCtr="0" forceAA="0" compatLnSpc="1">
              <a:prstTxWarp prst="textNoShape">
                <a:avLst/>
              </a:prstTxWarp>
              <a:noAutofit/>
            </a:bodyPr>
            <a:lstStyle/>
            <a:p>
              <a:pPr defTabSz="932293" fontAlgn="base">
                <a:lnSpc>
                  <a:spcPts val="3320"/>
                </a:lnSpc>
                <a:spcBef>
                  <a:spcPct val="0"/>
                </a:spcBef>
                <a:spcAft>
                  <a:spcPct val="0"/>
                </a:spcAft>
              </a:pPr>
              <a:r>
                <a:rPr lang="en-US" sz="3000" dirty="0">
                  <a:solidFill>
                    <a:srgbClr val="FFFFFF"/>
                  </a:solidFill>
                  <a:latin typeface="+mj-lt"/>
                </a:rPr>
                <a:t>Defined state separation</a:t>
              </a:r>
            </a:p>
          </p:txBody>
        </p:sp>
        <p:sp>
          <p:nvSpPr>
            <p:cNvPr id="9" name="Rectangle 8"/>
            <p:cNvSpPr/>
            <p:nvPr/>
          </p:nvSpPr>
          <p:spPr bwMode="auto">
            <a:xfrm>
              <a:off x="7379167" y="3149500"/>
              <a:ext cx="2248410" cy="2248410"/>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146304" rIns="146304" bIns="146283" numCol="1" spcCol="0" rtlCol="0" fromWordArt="0" anchor="t" anchorCtr="0" forceAA="0" compatLnSpc="1">
              <a:prstTxWarp prst="textNoShape">
                <a:avLst/>
              </a:prstTxWarp>
              <a:noAutofit/>
            </a:bodyPr>
            <a:lstStyle/>
            <a:p>
              <a:pPr defTabSz="932293" fontAlgn="base">
                <a:lnSpc>
                  <a:spcPts val="3320"/>
                </a:lnSpc>
                <a:spcBef>
                  <a:spcPct val="0"/>
                </a:spcBef>
                <a:spcAft>
                  <a:spcPct val="0"/>
                </a:spcAft>
              </a:pPr>
              <a:r>
                <a:rPr lang="en-US" sz="3000" dirty="0">
                  <a:solidFill>
                    <a:srgbClr val="FFFFFF"/>
                  </a:solidFill>
                  <a:latin typeface="+mj-lt"/>
                </a:rPr>
                <a:t>Immutability</a:t>
              </a:r>
            </a:p>
          </p:txBody>
        </p:sp>
      </p:grpSp>
    </p:spTree>
    <p:extLst>
      <p:ext uri="{BB962C8B-B14F-4D97-AF65-F5344CB8AC3E}">
        <p14:creationId xmlns:p14="http://schemas.microsoft.com/office/powerpoint/2010/main" val="1227688796"/>
      </p:ext>
    </p:extLst>
  </p:cSld>
  <p:clrMapOvr>
    <a:masterClrMapping/>
  </p:clrMapOvr>
  <p:transition>
    <p:fade/>
  </p:transition>
</p:sld>
</file>

<file path=ppt/theme/theme1.xml><?xml version="1.0" encoding="utf-8"?>
<a:theme xmlns:a="http://schemas.openxmlformats.org/drawingml/2006/main" name="5-50002_Ignite_Breakout_Template">
  <a:themeElements>
    <a:clrScheme name="Ignite 2016">
      <a:dk1>
        <a:srgbClr val="505050"/>
      </a:dk1>
      <a:lt1>
        <a:srgbClr val="FFFFFF"/>
      </a:lt1>
      <a:dk2>
        <a:srgbClr val="D83B01"/>
      </a:dk2>
      <a:lt2>
        <a:srgbClr val="F8F8F8"/>
      </a:lt2>
      <a:accent1>
        <a:srgbClr val="D83B01"/>
      </a:accent1>
      <a:accent2>
        <a:srgbClr val="0078D7"/>
      </a:accent2>
      <a:accent3>
        <a:srgbClr val="505050"/>
      </a:accent3>
      <a:accent4>
        <a:srgbClr val="D2D2D2"/>
      </a:accent4>
      <a:accent5>
        <a:srgbClr val="FFB900"/>
      </a:accent5>
      <a:accent6>
        <a:srgbClr val="FF8C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6_16x9_Template.potx" id="{CBE293B4-E8CE-4773-8118-C9AFF2860326}" vid="{2919AEDD-0101-441B-B6AF-1CDAE3B8CD78}"/>
    </a:ext>
  </a:extLst>
</a:theme>
</file>

<file path=ppt/theme/theme10.xml><?xml version="1.0" encoding="utf-8"?>
<a:theme xmlns:a="http://schemas.openxmlformats.org/drawingml/2006/main" name="Office Theme">
  <a:themeElements>
    <a:clrScheme name="Docker 2016 v2">
      <a:dk1>
        <a:srgbClr val="254356"/>
      </a:dk1>
      <a:lt1>
        <a:srgbClr val="FFFFFF"/>
      </a:lt1>
      <a:dk2>
        <a:srgbClr val="708491"/>
      </a:dk2>
      <a:lt2>
        <a:srgbClr val="E7E6E6"/>
      </a:lt2>
      <a:accent1>
        <a:srgbClr val="1AAAF8"/>
      </a:accent1>
      <a:accent2>
        <a:srgbClr val="00CBCA"/>
      </a:accent2>
      <a:accent3>
        <a:srgbClr val="EF4A53"/>
      </a:accent3>
      <a:accent4>
        <a:srgbClr val="FFB463"/>
      </a:accent4>
      <a:accent5>
        <a:srgbClr val="8460FF"/>
      </a:accent5>
      <a:accent6>
        <a:srgbClr val="1488C6"/>
      </a:accent6>
      <a:hlink>
        <a:srgbClr val="1AAAF8"/>
      </a:hlink>
      <a:folHlink>
        <a:srgbClr val="1AAAF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6-30537_Envision 2016 Concurrent Template_Dark">
  <a:themeElements>
    <a:clrScheme name="Ignite Dark">
      <a:dk1>
        <a:srgbClr val="505050"/>
      </a:dk1>
      <a:lt1>
        <a:srgbClr val="FFFFFF"/>
      </a:lt1>
      <a:dk2>
        <a:srgbClr val="D83B01"/>
      </a:dk2>
      <a:lt2>
        <a:srgbClr val="F8F8F8"/>
      </a:lt2>
      <a:accent1>
        <a:srgbClr val="D83B01"/>
      </a:accent1>
      <a:accent2>
        <a:srgbClr val="0078D7"/>
      </a:accent2>
      <a:accent3>
        <a:srgbClr val="D2D2D2"/>
      </a:accent3>
      <a:accent4>
        <a:srgbClr val="FFB900"/>
      </a:accent4>
      <a:accent5>
        <a:srgbClr val="FF8C00"/>
      </a:accent5>
      <a:accent6>
        <a:srgbClr val="00BCF2"/>
      </a:accent6>
      <a:hlink>
        <a:srgbClr val="0078D7"/>
      </a:hlink>
      <a:folHlink>
        <a:srgbClr val="0078D7"/>
      </a:folHlink>
    </a:clrScheme>
    <a:fontScheme name="Custom 2">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6_16x9_Template.potx" id="{CBE293B4-E8CE-4773-8118-C9AFF2860326}" vid="{3D8EA723-330F-4CE4-9E9B-7A3528C3E25F}"/>
    </a:ext>
  </a:extLst>
</a:theme>
</file>

<file path=ppt/theme/theme3.xml><?xml version="1.0" encoding="utf-8"?>
<a:theme xmlns:a="http://schemas.openxmlformats.org/drawingml/2006/main" name="1_5-50002_Ignite_Breakout_Template">
  <a:themeElements>
    <a:clrScheme name="Ignite 2016">
      <a:dk1>
        <a:srgbClr val="505050"/>
      </a:dk1>
      <a:lt1>
        <a:srgbClr val="FFFFFF"/>
      </a:lt1>
      <a:dk2>
        <a:srgbClr val="D83B01"/>
      </a:dk2>
      <a:lt2>
        <a:srgbClr val="F8F8F8"/>
      </a:lt2>
      <a:accent1>
        <a:srgbClr val="D83B01"/>
      </a:accent1>
      <a:accent2>
        <a:srgbClr val="0078D7"/>
      </a:accent2>
      <a:accent3>
        <a:srgbClr val="505050"/>
      </a:accent3>
      <a:accent4>
        <a:srgbClr val="D2D2D2"/>
      </a:accent4>
      <a:accent5>
        <a:srgbClr val="FFB900"/>
      </a:accent5>
      <a:accent6>
        <a:srgbClr val="FF8C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6_16x9_Template.potx" id="{CBE293B4-E8CE-4773-8118-C9AFF2860326}" vid="{4A547913-FDF7-4DFF-9D24-2FF6685A0CA8}"/>
    </a:ext>
  </a:extLst>
</a:theme>
</file>

<file path=ppt/theme/theme4.xml><?xml version="1.0" encoding="utf-8"?>
<a:theme xmlns:a="http://schemas.openxmlformats.org/drawingml/2006/main" name="1_5-30660_TR21_BO_CT_Template">
  <a:themeElements>
    <a:clrScheme name="Custom 12">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4DB0FF"/>
      </a:hlink>
      <a:folHlink>
        <a:srgbClr val="7F7F7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1_BO_CT_Template.potx [Read-Only]" id="{75943521-E3C3-4031-9F22-7C26411915FC}" vid="{7540FE32-89F5-4624-B769-BFB809EDCFE3}"/>
    </a:ext>
  </a:extLst>
</a:theme>
</file>

<file path=ppt/theme/theme5.xml><?xml version="1.0" encoding="utf-8"?>
<a:theme xmlns:a="http://schemas.openxmlformats.org/drawingml/2006/main" name="2_5-30660_TR21_BO_CT_Template">
  <a:themeElements>
    <a:clrScheme name="Custom 12">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4DB0FF"/>
      </a:hlink>
      <a:folHlink>
        <a:srgbClr val="7F7F7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1_BO_CT_Template.potx [Read-Only]" id="{75943521-E3C3-4031-9F22-7C26411915FC}" vid="{7540FE32-89F5-4624-B769-BFB809EDCFE3}"/>
    </a:ext>
  </a:extLst>
</a:theme>
</file>

<file path=ppt/theme/theme6.xml><?xml version="1.0" encoding="utf-8"?>
<a:theme xmlns:a="http://schemas.openxmlformats.org/drawingml/2006/main" name="MS Blue Template ">
  <a:themeElements>
    <a:clrScheme name="TR20 - BO">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2_BO_CT_Template.potx" id="{DF8541D3-F470-41D2-BEFA-E7F96B12B8E7}" vid="{303590A9-149E-4CC6-9C8A-E028457CECCE}"/>
    </a:ext>
  </a:extLst>
</a:theme>
</file>

<file path=ppt/theme/theme7.xml><?xml version="1.0" encoding="utf-8"?>
<a:theme xmlns:a="http://schemas.openxmlformats.org/drawingml/2006/main" name="7_FY15 Enterprise identity theme">
  <a:themeElements>
    <a:clrScheme name="Custom 12">
      <a:dk1>
        <a:srgbClr val="505050"/>
      </a:dk1>
      <a:lt1>
        <a:sysClr val="window" lastClr="FFFFFF"/>
      </a:lt1>
      <a:dk2>
        <a:srgbClr val="0072C6"/>
      </a:dk2>
      <a:lt2>
        <a:srgbClr val="000000"/>
      </a:lt2>
      <a:accent1>
        <a:srgbClr val="107C10"/>
      </a:accent1>
      <a:accent2>
        <a:srgbClr val="FFB900"/>
      </a:accent2>
      <a:accent3>
        <a:srgbClr val="D83B01"/>
      </a:accent3>
      <a:accent4>
        <a:srgbClr val="00BCF2"/>
      </a:accent4>
      <a:accent5>
        <a:srgbClr val="002050"/>
      </a:accent5>
      <a:accent6>
        <a:srgbClr val="5C2D91"/>
      </a:accent6>
      <a:hlink>
        <a:srgbClr val="969696"/>
      </a:hlink>
      <a:folHlink>
        <a:srgbClr val="969696"/>
      </a:folHlink>
    </a:clrScheme>
    <a:fontScheme name="Sego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defPPr algn="r">
          <a:defRPr sz="1200"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bodyPr vert="horz" wrap="none" lIns="91440" tIns="91440" rIns="91440" bIns="91440" rtlCol="0" anchor="t">
        <a:noAutofit/>
      </a:bodyPr>
      <a:lstStyle>
        <a:defPPr marL="171450" indent="-171450">
          <a:buFont typeface="Wingdings" pitchFamily="2" charset="2"/>
          <a:buChar char="§"/>
          <a:defRPr sz="1600" dirty="0" err="1" smtClean="0">
            <a:latin typeface="Segoe UI" pitchFamily="34" charset="0"/>
            <a:ea typeface="Segoe UI" pitchFamily="34" charset="0"/>
            <a:cs typeface="Segoe UI" pitchFamily="34" charset="0"/>
          </a:defRPr>
        </a:defPPr>
      </a:lstStyle>
    </a:txDef>
  </a:objectDefaults>
  <a:extraClrSchemeLst/>
  <a:extLst>
    <a:ext uri="{05A4C25C-085E-4340-85A3-A5531E510DB2}">
      <thm15:themeFamily xmlns:thm15="http://schemas.microsoft.com/office/thememl/2012/main" name="FY16 Enterprise Presentation Template_16x9_Light" id="{B82DCE92-8F16-4901-92AA-CC9559663262}" vid="{A7D543C9-6AAA-4C73-ADDA-FB8917E3A8FF}"/>
    </a:ext>
  </a:extLst>
</a:theme>
</file>

<file path=ppt/theme/theme8.xml><?xml version="1.0" encoding="utf-8"?>
<a:theme xmlns:a="http://schemas.openxmlformats.org/drawingml/2006/main" name="2_5-50002_Ignite_Breakout_Template">
  <a:themeElements>
    <a:clrScheme name="Ignite 2016">
      <a:dk1>
        <a:srgbClr val="505050"/>
      </a:dk1>
      <a:lt1>
        <a:srgbClr val="FFFFFF"/>
      </a:lt1>
      <a:dk2>
        <a:srgbClr val="D83B01"/>
      </a:dk2>
      <a:lt2>
        <a:srgbClr val="F8F8F8"/>
      </a:lt2>
      <a:accent1>
        <a:srgbClr val="D83B01"/>
      </a:accent1>
      <a:accent2>
        <a:srgbClr val="0078D7"/>
      </a:accent2>
      <a:accent3>
        <a:srgbClr val="505050"/>
      </a:accent3>
      <a:accent4>
        <a:srgbClr val="D2D2D2"/>
      </a:accent4>
      <a:accent5>
        <a:srgbClr val="FFB900"/>
      </a:accent5>
      <a:accent6>
        <a:srgbClr val="FF8C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EF_2016_16x9_Template.potx" id="{6F30CEFF-F50E-40BF-A940-626D9DAB7388}" vid="{54660BE7-FAAC-478F-8C28-F8D5586CEB39}"/>
    </a:ext>
  </a:extLst>
</a:theme>
</file>

<file path=ppt/theme/theme9.xml><?xml version="1.0" encoding="utf-8"?>
<a:theme xmlns:a="http://schemas.openxmlformats.org/drawingml/2006/main" name="Default">
  <a:themeElements>
    <a:clrScheme name="Default">
      <a:dk1>
        <a:srgbClr val="E5E5E5"/>
      </a:dk1>
      <a:lt1>
        <a:srgbClr val="0095E5"/>
      </a:lt1>
      <a:dk2>
        <a:srgbClr val="A7A7A7"/>
      </a:dk2>
      <a:lt2>
        <a:srgbClr val="535353"/>
      </a:lt2>
      <a:accent1>
        <a:srgbClr val="008EC0"/>
      </a:accent1>
      <a:accent2>
        <a:srgbClr val="005D7E"/>
      </a:accent2>
      <a:accent3>
        <a:srgbClr val="01A08D"/>
      </a:accent3>
      <a:accent4>
        <a:srgbClr val="08D7BE"/>
      </a:accent4>
      <a:accent5>
        <a:srgbClr val="2FB5E5"/>
      </a:accent5>
      <a:accent6>
        <a:srgbClr val="75A0AF"/>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p:properties xmlns:p="http://schemas.microsoft.com/office/2006/metadata/properties" xmlns:xsi="http://www.w3.org/2001/XMLSchema-instance" xmlns:pc="http://schemas.microsoft.com/office/infopath/2007/PartnerControls">
  <documentManagement>
    <DocumentDescription xmlns="230e9df3-be65-4c73-a93b-d1236ebd677e">Introduction to Containers, Microsoft Container technologies and how to postion Container offerings.</DocumentDescription>
    <od9986d31974458fb3007746ec0bce5f xmlns="230e9df3-be65-4c73-a93b-d1236ebd677e">
      <Terms xmlns="http://schemas.microsoft.com/office/infopath/2007/PartnerControls"/>
    </od9986d31974458fb3007746ec0bce5f>
    <hd9637eefc984b85b6097c6374e15725 xmlns="230e9df3-be65-4c73-a93b-d1236ebd677e">
      <Terms xmlns="http://schemas.microsoft.com/office/infopath/2007/PartnerControls">
        <TermInfo xmlns="http://schemas.microsoft.com/office/infopath/2007/PartnerControls">
          <TermName xmlns="http://schemas.microsoft.com/office/infopath/2007/PartnerControls">customer presentations</TermName>
          <TermId xmlns="http://schemas.microsoft.com/office/infopath/2007/PartnerControls">18e9ae94-e321-4eea-82d2-ad5b2f470f3c</TermId>
        </TermInfo>
      </Terms>
    </hd9637eefc984b85b6097c6374e15725>
    <k20e0dfa74bf4e44818db03027b0ccd8 xmlns="230e9df3-be65-4c73-a93b-d1236ebd677e">
      <Terms xmlns="http://schemas.microsoft.com/office/infopath/2007/PartnerControls"/>
    </k20e0dfa74bf4e44818db03027b0ccd8>
    <Owner xmlns="230e9df3-be65-4c73-a93b-d1236ebd677e">
      <UserInfo>
        <DisplayName>Lucy Wang</DisplayName>
        <AccountId>111472</AccountId>
        <AccountType/>
      </UserInfo>
    </Owner>
    <PublishDate xmlns="230E9DF3-BE65-4C73-A93B-D1236EBD677E">2017-10-05T07:00:00+00:00</PublishDate>
    <GenericHTML1 xmlns="230e9df3-be65-4c73-a93b-d1236ebd677e" xsi:nil="true"/>
    <k21a64daf20d4502b2796a1c6b8ce6c8 xmlns="230e9df3-be65-4c73-a93b-d1236ebd677e">
      <Terms xmlns="http://schemas.microsoft.com/office/infopath/2007/PartnerControls"/>
    </k21a64daf20d4502b2796a1c6b8ce6c8>
    <l3c3ea61849e4288a8acc49bb5388e8c xmlns="230e9df3-be65-4c73-a93b-d1236ebd677e">
      <Terms xmlns="http://schemas.microsoft.com/office/infopath/2007/PartnerControls"/>
    </l3c3ea61849e4288a8acc49bb5388e8c>
    <ConfidentialityTaxHTField0 xmlns="230e9df3-be65-4c73-a93b-d1236ebd677e">
      <Terms xmlns="http://schemas.microsoft.com/office/infopath/2007/PartnerControls">
        <TermInfo xmlns="http://schemas.microsoft.com/office/infopath/2007/PartnerControls">
          <TermName xmlns="http://schemas.microsoft.com/office/infopath/2007/PartnerControls">Microsoft confidential</TermName>
          <TermId xmlns="http://schemas.microsoft.com/office/infopath/2007/PartnerControls">461efa83-0283-486a-a8d5-943328f3693f</TermId>
        </TermInfo>
      </Terms>
    </ConfidentialityTaxHTField0>
    <Blog_x0020_Name xmlns="230e9df3-be65-4c73-a93b-d1236ebd677e" xsi:nil="true"/>
    <FolderExtensions xmlns="230e9df3-be65-4c73-a93b-d1236ebd677e" xsi:nil="true"/>
    <eb54ac91059940029a3cc8a4ff5af673 xmlns="230e9df3-be65-4c73-a93b-d1236ebd677e">
      <Terms xmlns="http://schemas.microsoft.com/office/infopath/2007/PartnerControls">
        <TermInfo xmlns="http://schemas.microsoft.com/office/infopath/2007/PartnerControls">
          <TermName xmlns="http://schemas.microsoft.com/office/infopath/2007/PartnerControls">Cloud and Enterprise</TermName>
          <TermId xmlns="http://schemas.microsoft.com/office/infopath/2007/PartnerControls">adc2fe87-c79a-4ded-a449-3f86b954069d</TermId>
        </TermInfo>
        <TermInfo xmlns="http://schemas.microsoft.com/office/infopath/2007/PartnerControls">
          <TermName xmlns="http://schemas.microsoft.com/office/infopath/2007/PartnerControls">Microsoft Azure Domain</TermName>
          <TermId xmlns="http://schemas.microsoft.com/office/infopath/2007/PartnerControls">d600a391-d529-4311-892b-2c05c1ab2538</TermId>
        </TermInfo>
      </Terms>
    </eb54ac91059940029a3cc8a4ff5af673>
    <PublishingPageContent xmlns="http://schemas.microsoft.com/sharepoint/v3" xsi:nil="true"/>
    <ContentID xmlns="230e9df3-be65-4c73-a93b-d1236ebd677e" xsi:nil="true"/>
    <Coowner xmlns="230e9df3-be65-4c73-a93b-d1236ebd677e">
      <UserInfo>
        <DisplayName>i:0#.f|membership|v-danaja@microsoft.com</DisplayName>
        <AccountId>176</AccountId>
        <AccountType/>
      </UserInfo>
      <UserInfo>
        <DisplayName>i:0#.f|membership|v-anmarv@microsoft.com</DisplayName>
        <AccountId>45</AccountId>
        <AccountType/>
      </UserInfo>
      <UserInfo>
        <DisplayName>i:0#.f|membership|v-sumeye@microsoft.com</DisplayName>
        <AccountId>66828</AccountId>
        <AccountType/>
      </UserInfo>
    </Coowner>
    <ef109fd36bcf4bcd9dd945731030600b xmlns="230e9df3-be65-4c73-a93b-d1236ebd677e">
      <Terms xmlns="http://schemas.microsoft.com/office/infopath/2007/PartnerControls"/>
    </ef109fd36bcf4bcd9dd945731030600b>
    <ApplyWorkflowRules xmlns="230E9DF3-BE65-4C73-A93B-D1236EBD677E">Yes</ApplyWorkflowRules>
    <bf80e81150e248c48aa8cffdf0021a1f xmlns="230e9df3-be65-4c73-a93b-d1236ebd677e">
      <Terms xmlns="http://schemas.microsoft.com/office/infopath/2007/PartnerControls">
        <TermInfo xmlns="http://schemas.microsoft.com/office/infopath/2007/PartnerControls">
          <TermName xmlns="http://schemas.microsoft.com/office/infopath/2007/PartnerControls">Microsoft Azure</TermName>
          <TermId xmlns="http://schemas.microsoft.com/office/infopath/2007/PartnerControls">669a3112-5edf-444b-a003-630063601f07</TermId>
        </TermInfo>
      </Terms>
    </bf80e81150e248c48aa8cffdf0021a1f>
    <ec5b2ad5c27b45fb8a00a1f27c7ce1ae xmlns="230e9df3-be65-4c73-a93b-d1236ebd677e">
      <Terms xmlns="http://schemas.microsoft.com/office/infopath/2007/PartnerControls"/>
    </ec5b2ad5c27b45fb8a00a1f27c7ce1ae>
    <m6d26e40ac264097a006193f92232ece xmlns="230e9df3-be65-4c73-a93b-d1236ebd677e">
      <Terms xmlns="http://schemas.microsoft.com/office/infopath/2007/PartnerControls"/>
    </m6d26e40ac264097a006193f92232ece>
    <b60f8d2dbb984f349d80d8196897f4d3 xmlns="230e9df3-be65-4c73-a93b-d1236ebd677e">
      <Terms xmlns="http://schemas.microsoft.com/office/infopath/2007/PartnerControls"/>
    </b60f8d2dbb984f349d80d8196897f4d3>
    <Thumbnail1 xmlns="230e9df3-be65-4c73-a93b-d1236ebd677e">
      <Url>https://microsoft.sharepoint.com/sites/Infopedia_G01KC/Media/Thumbnails/G01KC-1-31475/Container Pitch Deck.png</Url>
      <Description>/sites/Infopedia_G01KC/Media/Thumbnails/G01KC-1-31475/Container Pitch Deck.png</Description>
    </Thumbnail1>
    <i0d941ee1e744ffea7aeee9924c91cbb xmlns="230e9df3-be65-4c73-a93b-d1236ebd677e">
      <Terms xmlns="http://schemas.microsoft.com/office/infopath/2007/PartnerControls"/>
    </i0d941ee1e744ffea7aeee9924c91cbb>
    <PublishingExpirationDate xmlns="http://schemas.microsoft.com/sharepoint/v3" xsi:nil="true"/>
    <ga0c0bf70a6644469c61b3efa7025301 xmlns="230e9df3-be65-4c73-a93b-d1236ebd677e">
      <Terms xmlns="http://schemas.microsoft.com/office/infopath/2007/PartnerControls"/>
    </ga0c0bf70a6644469c61b3efa7025301>
    <RoutingRuleDescription xmlns="http://schemas.microsoft.com/sharepoint/v3" xsi:nil="true"/>
    <i1b478372f814787abd313030b81fcb2 xmlns="230e9df3-be65-4c73-a93b-d1236ebd677e">
      <Terms xmlns="http://schemas.microsoft.com/office/infopath/2007/PartnerControls"/>
    </i1b478372f814787abd313030b81fcb2>
    <TaxKeywordTaxHTField xmlns="230e9df3-be65-4c73-a93b-d1236ebd677e">
      <Terms xmlns="http://schemas.microsoft.com/office/infopath/2007/PartnerControls"/>
    </TaxKeywordTaxHTField>
    <ReportOwner xmlns="http://schemas.microsoft.com/sharepoint/v3">
      <UserInfo>
        <DisplayName/>
        <AccountId xsi:nil="true"/>
        <AccountType/>
      </UserInfo>
    </ReportOwner>
    <b4224c12c78d42ea9b214de0badf8358 xmlns="230e9df3-be65-4c73-a93b-d1236ebd677e">
      <Terms xmlns="http://schemas.microsoft.com/office/infopath/2007/PartnerControls"/>
    </b4224c12c78d42ea9b214de0badf8358>
    <TaxCatchAll xmlns="230e9df3-be65-4c73-a93b-d1236ebd677e">
      <Value>16</Value>
      <Value>26</Value>
      <Value>347</Value>
      <Value>5</Value>
      <Value>21</Value>
      <Value>20</Value>
    </TaxCatchAll>
    <ParentID1 xmlns="230e9df3-be65-4c73-a93b-d1236ebd677e">G01KC-1-31470</ParentID1>
    <mb88723863e1404388ba3733387d48df xmlns="230e9df3-be65-4c73-a93b-d1236ebd677e">
      <Terms xmlns="http://schemas.microsoft.com/office/infopath/2007/PartnerControls"/>
    </mb88723863e1404388ba3733387d48df>
    <GenericText2 xmlns="230e9df3-be65-4c73-a93b-d1236ebd677e" xsi:nil="true"/>
    <kf34bcdc8fc34e479d3f94c6210e8e27 xmlns="230e9df3-be65-4c73-a93b-d1236ebd677e">
      <Terms xmlns="http://schemas.microsoft.com/office/infopath/2007/PartnerControls"/>
    </kf34bcdc8fc34e479d3f94c6210e8e27>
    <m6c7b4717b6346e6a075a59dd47eac69 xmlns="230e9df3-be65-4c73-a93b-d1236ebd677e">
      <Terms xmlns="http://schemas.microsoft.com/office/infopath/2007/PartnerControls">
        <TermInfo xmlns="http://schemas.microsoft.com/office/infopath/2007/PartnerControls">
          <TermName xmlns="http://schemas.microsoft.com/office/infopath/2007/PartnerControls">solutions</TermName>
          <TermId xmlns="http://schemas.microsoft.com/office/infopath/2007/PartnerControls">8edef101-9936-4179-aaeb-f4349f975729</TermId>
        </TermInfo>
      </Terms>
    </m6c7b4717b6346e6a075a59dd47eac69>
    <_dlc_DocId xmlns="230e9df3-be65-4c73-a93b-d1236ebd677e">G01KC-99682991-31475</_dlc_DocId>
    <_dlc_DocIdUrl xmlns="230e9df3-be65-4c73-a93b-d1236ebd677e">
      <Url>https://microsoft.sharepoint.com/sites/Infopedia_G01KC/_layouts/15/DocIdRedir.aspx?ID=G01KC-99682991-31475</Url>
      <Description>G01KC-99682991-31475</Description>
    </_dlc_DocIdUrl>
  </documentManagement>
</p:properties>
</file>

<file path=customXml/item2.xml><?xml version="1.0" encoding="utf-8"?>
<ct:contentTypeSchema xmlns:ct="http://schemas.microsoft.com/office/2006/metadata/contentType" xmlns:ma="http://schemas.microsoft.com/office/2006/metadata/properties/metaAttributes" ct:_="" ma:_="" ma:contentTypeName="SMSG KM Open Document" ma:contentTypeID="0x0101000E4CB7077FEE4FF7AE86D4A500EEC780030016C849C62B10EB41ACA8C7EEDEF40BB20099ECF64382448D48A56095091C66B1A9" ma:contentTypeVersion="12" ma:contentTypeDescription="" ma:contentTypeScope="" ma:versionID="cab718cc75007fb06ecfcec41a645951">
  <xsd:schema xmlns:xsd="http://www.w3.org/2001/XMLSchema" xmlns:xs="http://www.w3.org/2001/XMLSchema" xmlns:p="http://schemas.microsoft.com/office/2006/metadata/properties" xmlns:ns1="http://schemas.microsoft.com/sharepoint/v3" xmlns:ns2="230e9df3-be65-4c73-a93b-d1236ebd677e" xmlns:ns3="230E9DF3-BE65-4C73-A93B-D1236EBD677E" xmlns:ns4="b3bc04a5-d503-43b1-b98c-a8cf663329d9" targetNamespace="http://schemas.microsoft.com/office/2006/metadata/properties" ma:root="true" ma:fieldsID="f4e592e9555a19ee659e283868ab05a8" ns1:_="" ns2:_="" ns3:_="" ns4:_="">
    <xsd:import namespace="http://schemas.microsoft.com/sharepoint/v3"/>
    <xsd:import namespace="230e9df3-be65-4c73-a93b-d1236ebd677e"/>
    <xsd:import namespace="230E9DF3-BE65-4C73-A93B-D1236EBD677E"/>
    <xsd:import namespace="b3bc04a5-d503-43b1-b98c-a8cf663329d9"/>
    <xsd:element name="properties">
      <xsd:complexType>
        <xsd:sequence>
          <xsd:element name="documentManagement">
            <xsd:complexType>
              <xsd:all>
                <xsd:element ref="ns2:DocumentDescription" minOccurs="0"/>
                <xsd:element ref="ns2:Owner" minOccurs="0"/>
                <xsd:element ref="ns3:PublishDate" minOccurs="0"/>
                <xsd:element ref="ns1:PublishingPageContent" minOccurs="0"/>
                <xsd:element ref="ns2:Thumbnail1" minOccurs="0"/>
                <xsd:element ref="ns1:PublishingExpirationDate" minOccurs="0"/>
                <xsd:element ref="ns3:ApplyWorkflowRules" minOccurs="0"/>
                <xsd:element ref="ns2:ContentID" minOccurs="0"/>
                <xsd:element ref="ns2:Blog_x0020_Name" minOccurs="0"/>
                <xsd:element ref="ns2:Coowner" minOccurs="0"/>
                <xsd:element ref="ns1:RatingCount" minOccurs="0"/>
                <xsd:element ref="ns2:FolderExtensions" minOccurs="0"/>
                <xsd:element ref="ns2:ParentID1" minOccurs="0"/>
                <xsd:element ref="ns2:GenericText2" minOccurs="0"/>
                <xsd:element ref="ns2:GenericHTML1" minOccurs="0"/>
                <xsd:element ref="ns1:AverageRating" minOccurs="0"/>
                <xsd:element ref="ns2:bf80e81150e248c48aa8cffdf0021a1f" minOccurs="0"/>
                <xsd:element ref="ns2:od9986d31974458fb3007746ec0bce5f" minOccurs="0"/>
                <xsd:element ref="ns2:k21a64daf20d4502b2796a1c6b8ce6c8" minOccurs="0"/>
                <xsd:element ref="ns2:ef109fd36bcf4bcd9dd945731030600b" minOccurs="0"/>
                <xsd:element ref="ns2:hd9637eefc984b85b6097c6374e15725" minOccurs="0"/>
                <xsd:element ref="ns2:ga0c0bf70a6644469c61b3efa7025301" minOccurs="0"/>
                <xsd:element ref="ns2:i1b478372f814787abd313030b81fcb2" minOccurs="0"/>
                <xsd:element ref="ns2:i0d941ee1e744ffea7aeee9924c91cbb" minOccurs="0"/>
                <xsd:element ref="ns2:m6d26e40ac264097a006193f92232ece" minOccurs="0"/>
                <xsd:element ref="ns2:kf34bcdc8fc34e479d3f94c6210e8e27" minOccurs="0"/>
                <xsd:element ref="ns2:mb88723863e1404388ba3733387d48df" minOccurs="0"/>
                <xsd:element ref="ns2:TaxCatchAll" minOccurs="0"/>
                <xsd:element ref="ns2:k20e0dfa74bf4e44818db03027b0ccd8" minOccurs="0"/>
                <xsd:element ref="ns2:l3c3ea61849e4288a8acc49bb5388e8c" minOccurs="0"/>
                <xsd:element ref="ns2:ec5b2ad5c27b45fb8a00a1f27c7ce1ae" minOccurs="0"/>
                <xsd:element ref="ns2:TaxCatchAllLabel" minOccurs="0"/>
                <xsd:element ref="ns2:b60f8d2dbb984f349d80d8196897f4d3" minOccurs="0"/>
                <xsd:element ref="ns2:TaxKeywordTaxHTField" minOccurs="0"/>
                <xsd:element ref="ns2:m6c7b4717b6346e6a075a59dd47eac69" minOccurs="0"/>
                <xsd:element ref="ns2:ConfidentialityTaxHTField0" minOccurs="0"/>
                <xsd:element ref="ns2:b4224c12c78d42ea9b214de0badf8358" minOccurs="0"/>
                <xsd:element ref="ns2:_dlc_DocId" minOccurs="0"/>
                <xsd:element ref="ns1:RoutingRuleDescription" minOccurs="0"/>
                <xsd:element ref="ns1:ReportOwner" minOccurs="0"/>
                <xsd:element ref="ns2:_dlc_DocIdUrl" minOccurs="0"/>
                <xsd:element ref="ns2:_dlc_DocIdPersistId" minOccurs="0"/>
                <xsd:element ref="ns2:eb54ac91059940029a3cc8a4ff5af673" minOccurs="0"/>
                <xsd:element ref="ns4:MediaServiceDateTaken" minOccurs="0"/>
                <xsd:element ref="ns4:MediaServiceAuto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PageContent" ma:index="8" nillable="true" ma:displayName="Page Content" ma:description="Page Content is a site column created by the Publishing feature. It is used on the Article Page Content Type as the content of the page." ma:internalName="PublishingPageContent">
      <xsd:simpleType>
        <xsd:restriction base="dms:Unknown"/>
      </xsd:simpleType>
    </xsd:element>
    <xsd:element name="PublishingExpirationDate" ma:index="13" nillable="true" ma:displayName="Scheduling End Date" ma:description="Scheduling End Date is a site column created by the Publishing feature. It is used to specify the date and time on which this page will no longer appear to site visitors." ma:internalName="PublishingExpirationDate">
      <xsd:simpleType>
        <xsd:restriction base="dms:Unknown"/>
      </xsd:simpleType>
    </xsd:element>
    <xsd:element name="RatingCount" ma:index="31" nillable="true" ma:displayName="Number of Ratings" ma:decimals="0" ma:description="Number of ratings submitted" ma:internalName="RatingCount" ma:readOnly="true">
      <xsd:simpleType>
        <xsd:restriction base="dms:Number"/>
      </xsd:simpleType>
    </xsd:element>
    <xsd:element name="AverageRating" ma:index="38" nillable="true" ma:displayName="Rating (0-5)" ma:decimals="2" ma:description="Average value of all the ratings that have been submitted" ma:internalName="AverageRating" ma:readOnly="true">
      <xsd:simpleType>
        <xsd:restriction base="dms:Number"/>
      </xsd:simpleType>
    </xsd:element>
    <xsd:element name="RoutingRuleDescription" ma:index="67" nillable="true" ma:displayName="Description" ma:description="" ma:hidden="true" ma:internalName="RoutingRuleDescription" ma:readOnly="false">
      <xsd:simpleType>
        <xsd:restriction base="dms:Text">
          <xsd:maxLength value="255"/>
        </xsd:restriction>
      </xsd:simpleType>
    </xsd:element>
    <xsd:element name="ReportOwner" ma:index="68" nillable="true" ma:displayName="Owner (People and Groups)" ma:description="Owner of this document" ma:hidden="true" ma:list="UserInfo" ma:SearchPeopleOnly="false" ma:SharePointGroup="0" ma:internalName="ReportOwn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DocumentDescription" ma:index="2" nillable="true" ma:displayName="Document Description" ma:description="Alternate description for documents that can be used for display." ma:internalName="DocumentDescription">
      <xsd:simpleType>
        <xsd:restriction base="dms:Note">
          <xsd:maxLength value="255"/>
        </xsd:restriction>
      </xsd:simpleType>
    </xsd:element>
    <xsd:element name="Owner" ma:index="3" nillable="true" ma:displayName="Owner" ma:list="UserInfo" ma:SharePointGroup="0" ma:internalName="Own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Thumbnail1" ma:index="9" nillable="true" ma:displayName="Thumbnail" ma:format="Hyperlink" ma:internalName="Thumbnail1"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ContentID" ma:index="15" nillable="true" ma:displayName="ContentID" ma:indexed="true" ma:internalName="ContentID" ma:readOnly="false">
      <xsd:simpleType>
        <xsd:restriction base="dms:Text">
          <xsd:maxLength value="255"/>
        </xsd:restriction>
      </xsd:simpleType>
    </xsd:element>
    <xsd:element name="Blog_x0020_Name" ma:index="16" nillable="true" ma:displayName="Blog Name" ma:description="Title of an Infopedia Blog" ma:internalName="Blog_x0020_Name">
      <xsd:simpleType>
        <xsd:restriction base="dms:Text">
          <xsd:maxLength value="255"/>
        </xsd:restriction>
      </xsd:simpleType>
    </xsd:element>
    <xsd:element name="Coowner" ma:index="22" nillable="true" ma:displayName="Co-owner" ma:list="UserInfo" ma:SearchPeopleOnly="false" ma:SharePointGroup="0" ma:internalName="Coowner" ma:showField="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FolderExtensions" ma:index="34" nillable="true" ma:displayName="Folder Extensions" ma:description="On-DocSet sub folder to support inactive documents views." ma:internalName="FolderExtensions">
      <xsd:simpleType>
        <xsd:restriction base="dms:Unknown"/>
      </xsd:simpleType>
    </xsd:element>
    <xsd:element name="ParentID1" ma:index="35" nillable="true" ma:displayName="ParentID" ma:description="Used to maintain the parent-child relationship within Document Set and Documents" ma:indexed="true" ma:internalName="ParentID1">
      <xsd:simpleType>
        <xsd:restriction base="dms:Text">
          <xsd:maxLength value="255"/>
        </xsd:restriction>
      </xsd:simpleType>
    </xsd:element>
    <xsd:element name="GenericText2" ma:index="36" nillable="true" ma:displayName="GenericText2" ma:description="Generic field for future features in implementation" ma:indexed="true" ma:internalName="GenericText2">
      <xsd:simpleType>
        <xsd:restriction base="dms:Text">
          <xsd:maxLength value="255"/>
        </xsd:restriction>
      </xsd:simpleType>
    </xsd:element>
    <xsd:element name="GenericHTML1" ma:index="37" nillable="true" ma:displayName="GenericHTML1" ma:description="Generic field for future features in implementation" ma:internalName="GenericHTML1">
      <xsd:simpleType>
        <xsd:restriction base="dms:Unknown"/>
      </xsd:simpleType>
    </xsd:element>
    <xsd:element name="bf80e81150e248c48aa8cffdf0021a1f" ma:index="39" nillable="true" ma:taxonomy="true" ma:internalName="bf80e81150e248c48aa8cffdf0021a1f" ma:taxonomyFieldName="Products" ma:displayName="SMSG Products &amp; Technologies" ma:default="" ma:fieldId="{bf80e811-50e2-48c4-8aa8-cffdf0021a1f}" ma:taxonomyMulti="true" ma:sspId="e385fb40-52d4-4fae-9c5b-3e8ff8a5878e" ma:termSetId="a611a704-4666-406e-a571-a6e9bb4a2dcc" ma:anchorId="f7bdd4ba-8e81-43d6-a504-860f505d5c97" ma:open="false" ma:isKeyword="false">
      <xsd:complexType>
        <xsd:sequence>
          <xsd:element ref="pc:Terms" minOccurs="0" maxOccurs="1"/>
        </xsd:sequence>
      </xsd:complexType>
    </xsd:element>
    <xsd:element name="od9986d31974458fb3007746ec0bce5f" ma:index="40" nillable="true" ma:taxonomy="true" ma:internalName="od9986d31974458fb3007746ec0bce5f" ma:taxonomyFieldName="Languages" ma:displayName="SMSG Languages" ma:default="" ma:fieldId="{8d9986d3-1974-458f-b300-7746ec0bce5f}" ma:taxonomyMulti="true" ma:sspId="e385fb40-52d4-4fae-9c5b-3e8ff8a5878e" ma:termSetId="a611a704-4666-406e-a571-a6e9bb4a2dcc" ma:anchorId="c5f267fd-fa38-4ffe-a1d8-2693d87e90bc" ma:open="false" ma:isKeyword="false">
      <xsd:complexType>
        <xsd:sequence>
          <xsd:element ref="pc:Terms" minOccurs="0" maxOccurs="1"/>
        </xsd:sequence>
      </xsd:complexType>
    </xsd:element>
    <xsd:element name="k21a64daf20d4502b2796a1c6b8ce6c8" ma:index="41" nillable="true" ma:taxonomy="true" ma:internalName="k21a64daf20d4502b2796a1c6b8ce6c8" ma:taxonomyFieldName="Industries" ma:displayName="SMSG Industries" ma:default="" ma:fieldId="{421a64da-f20d-4502-b279-6a1c6b8ce6c8}" ma:taxonomyMulti="true" ma:sspId="e385fb40-52d4-4fae-9c5b-3e8ff8a5878e" ma:termSetId="a611a704-4666-406e-a571-a6e9bb4a2dcc" ma:anchorId="322da17f-7441-43de-8ac8-ca7d62aec02b" ma:open="false" ma:isKeyword="false">
      <xsd:complexType>
        <xsd:sequence>
          <xsd:element ref="pc:Terms" minOccurs="0" maxOccurs="1"/>
        </xsd:sequence>
      </xsd:complexType>
    </xsd:element>
    <xsd:element name="ef109fd36bcf4bcd9dd945731030600b" ma:index="43" nillable="true" ma:taxonomy="true" ma:internalName="ef109fd36bcf4bcd9dd945731030600b" ma:taxonomyFieldName="Region" ma:displayName="SMSG Region" ma:default="" ma:fieldId="{ef109fd3-6bcf-4bcd-9dd9-45731030600b}" ma:taxonomyMulti="true" ma:sspId="e385fb40-52d4-4fae-9c5b-3e8ff8a5878e" ma:termSetId="a611a704-4666-406e-a571-a6e9bb4a2dcc" ma:anchorId="c5404caa-7d82-41c6-82c2-0230c1d96864" ma:open="false" ma:isKeyword="false">
      <xsd:complexType>
        <xsd:sequence>
          <xsd:element ref="pc:Terms" minOccurs="0" maxOccurs="1"/>
        </xsd:sequence>
      </xsd:complexType>
    </xsd:element>
    <xsd:element name="hd9637eefc984b85b6097c6374e15725" ma:index="44" nillable="true" ma:taxonomy="true" ma:internalName="hd9637eefc984b85b6097c6374e15725" ma:taxonomyFieldName="ItemType" ma:displayName="SMSG Item Type" ma:default="" ma:fieldId="{1d9637ee-fc98-4b85-b609-7c6374e15725}" ma:taxonomyMulti="true" ma:sspId="e385fb40-52d4-4fae-9c5b-3e8ff8a5878e" ma:termSetId="a611a704-4666-406e-a571-a6e9bb4a2dcc" ma:anchorId="3d59bf14-be35-4b82-81a4-70bbe2a90cc2" ma:open="false" ma:isKeyword="false">
      <xsd:complexType>
        <xsd:sequence>
          <xsd:element ref="pc:Terms" minOccurs="0" maxOccurs="1"/>
        </xsd:sequence>
      </xsd:complexType>
    </xsd:element>
    <xsd:element name="ga0c0bf70a6644469c61b3efa7025301" ma:index="45" nillable="true" ma:taxonomy="true" ma:internalName="ga0c0bf70a6644469c61b3efa7025301" ma:taxonomyFieldName="ExperienceContentType" ma:displayName="Experience Content Type" ma:default="" ma:fieldId="{0a0c0bf7-0a66-4446-9c61-b3efa7025301}" ma:sspId="e385fb40-52d4-4fae-9c5b-3e8ff8a5878e" ma:termSetId="5ebd4bde-7300-4f6f-8671-0d8e806c9260" ma:anchorId="f79c226e-0a27-41a1-99b5-91ff9ea65615" ma:open="false" ma:isKeyword="false">
      <xsd:complexType>
        <xsd:sequence>
          <xsd:element ref="pc:Terms" minOccurs="0" maxOccurs="1"/>
        </xsd:sequence>
      </xsd:complexType>
    </xsd:element>
    <xsd:element name="i1b478372f814787abd313030b81fcb2" ma:index="47" nillable="true" ma:taxonomy="true" ma:internalName="i1b478372f814787abd313030b81fcb2" ma:taxonomyFieldName="ActivitiesAndPrograms" ma:displayName="SMSG Activities &amp; Programs" ma:default="" ma:fieldId="{21b47837-2f81-4787-abd3-13030b81fcb2}" ma:taxonomyMulti="true" ma:sspId="e385fb40-52d4-4fae-9c5b-3e8ff8a5878e" ma:termSetId="d039009f-2da8-468b-bf5e-ff4693a9f72f" ma:anchorId="846d39ff-6475-4006-99df-de42970d666e" ma:open="false" ma:isKeyword="false">
      <xsd:complexType>
        <xsd:sequence>
          <xsd:element ref="pc:Terms" minOccurs="0" maxOccurs="1"/>
        </xsd:sequence>
      </xsd:complexType>
    </xsd:element>
    <xsd:element name="i0d941ee1e744ffea7aeee9924c91cbb" ma:index="49" nillable="true" ma:taxonomy="true" ma:internalName="i0d941ee1e744ffea7aeee9924c91cbb" ma:taxonomyFieldName="BusinessArchitecture" ma:displayName="SMSG Business Architecture" ma:default="" ma:fieldId="{20d941ee-1e74-4ffe-a7ae-ee9924c91cbb}" ma:taxonomyMulti="true" ma:sspId="e385fb40-52d4-4fae-9c5b-3e8ff8a5878e" ma:termSetId="d039009f-2da8-468b-bf5e-ff4693a9f72f" ma:anchorId="1951c1e0-4cc7-414f-a435-7369277bc757" ma:open="false" ma:isKeyword="false">
      <xsd:complexType>
        <xsd:sequence>
          <xsd:element ref="pc:Terms" minOccurs="0" maxOccurs="1"/>
        </xsd:sequence>
      </xsd:complexType>
    </xsd:element>
    <xsd:element name="m6d26e40ac264097a006193f92232ece" ma:index="50" nillable="true" ma:taxonomy="true" ma:internalName="m6d26e40ac264097a006193f92232ece" ma:taxonomyFieldName="TechnicalLevel" ma:displayName="Technical Level" ma:default="" ma:fieldId="{66d26e40-ac26-4097-a006-193f92232ece}" ma:sspId="e385fb40-52d4-4fae-9c5b-3e8ff8a5878e" ma:termSetId="7123edbd-7265-47b9-9049-04e46d245d8e" ma:anchorId="3c636e1e-6390-429f-a144-68438d32bffe" ma:open="false" ma:isKeyword="false">
      <xsd:complexType>
        <xsd:sequence>
          <xsd:element ref="pc:Terms" minOccurs="0" maxOccurs="1"/>
        </xsd:sequence>
      </xsd:complexType>
    </xsd:element>
    <xsd:element name="kf34bcdc8fc34e479d3f94c6210e8e27" ma:index="51" nillable="true" ma:taxonomy="true" ma:internalName="kf34bcdc8fc34e479d3f94c6210e8e27" ma:taxonomyFieldName="Competitors" ma:displayName="SMSG Competition" ma:default="" ma:fieldId="{4f34bcdc-8fc3-4e47-9d3f-94c6210e8e27}" ma:taxonomyMulti="true" ma:sspId="e385fb40-52d4-4fae-9c5b-3e8ff8a5878e" ma:termSetId="a611a704-4666-406e-a571-a6e9bb4a2dcc" ma:anchorId="718f8fd0-b740-48bc-92ad-5700213c04b2" ma:open="false" ma:isKeyword="false">
      <xsd:complexType>
        <xsd:sequence>
          <xsd:element ref="pc:Terms" minOccurs="0" maxOccurs="1"/>
        </xsd:sequence>
      </xsd:complexType>
    </xsd:element>
    <xsd:element name="mb88723863e1404388ba3733387d48df" ma:index="53" nillable="true" ma:taxonomy="true" ma:internalName="mb88723863e1404388ba3733387d48df" ma:taxonomyFieldName="Audiences" ma:displayName="SMSG Customer Audiences" ma:default="" ma:fieldId="{6b887238-63e1-4043-88ba-3733387d48df}" ma:taxonomyMulti="true" ma:sspId="e385fb40-52d4-4fae-9c5b-3e8ff8a5878e" ma:termSetId="a611a704-4666-406e-a571-a6e9bb4a2dcc" ma:anchorId="8a0280e9-c6e8-4e3c-80d6-8db643b96ddd" ma:open="false" ma:isKeyword="false">
      <xsd:complexType>
        <xsd:sequence>
          <xsd:element ref="pc:Terms" minOccurs="0" maxOccurs="1"/>
        </xsd:sequence>
      </xsd:complexType>
    </xsd:element>
    <xsd:element name="TaxCatchAll" ma:index="54" nillable="true" ma:displayName="Taxonomy Catch All Column" ma:description="" ma:hidden="true" ma:list="{8e3d5b1f-74bf-4cd5-90f8-860d03c4e4d4}" ma:internalName="TaxCatchAll" ma:showField="CatchAllData" ma:web="2478d1b8-79bf-461f-b8e8-704d21601f1a">
      <xsd:complexType>
        <xsd:complexContent>
          <xsd:extension base="dms:MultiChoiceLookup">
            <xsd:sequence>
              <xsd:element name="Value" type="dms:Lookup" maxOccurs="unbounded" minOccurs="0" nillable="true"/>
            </xsd:sequence>
          </xsd:extension>
        </xsd:complexContent>
      </xsd:complexType>
    </xsd:element>
    <xsd:element name="k20e0dfa74bf4e44818db03027b0ccd8" ma:index="55" nillable="true" ma:taxonomy="true" ma:internalName="k20e0dfa74bf4e44818db03027b0ccd8" ma:taxonomyFieldName="Segments" ma:displayName="SMSG Customer Segments" ma:default="" ma:fieldId="{420e0dfa-74bf-4e44-818d-b03027b0ccd8}"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element name="l3c3ea61849e4288a8acc49bb5388e8c" ma:index="57" nillable="true" ma:taxonomy="true" ma:internalName="l3c3ea61849e4288a8acc49bb5388e8c" ma:taxonomyFieldName="Groups" ma:displayName="SMSG Groups" ma:default="" ma:fieldId="{53c3ea61-849e-4288-a8ac-c49bb5388e8c}" ma:taxonomyMulti="true" ma:sspId="e385fb40-52d4-4fae-9c5b-3e8ff8a5878e" ma:termSetId="d039009f-2da8-468b-bf5e-ff4693a9f72f" ma:anchorId="ec38e82f-eddf-4553-aa72-f3bd3c1d5855" ma:open="false" ma:isKeyword="false">
      <xsd:complexType>
        <xsd:sequence>
          <xsd:element ref="pc:Terms" minOccurs="0" maxOccurs="1"/>
        </xsd:sequence>
      </xsd:complexType>
    </xsd:element>
    <xsd:element name="ec5b2ad5c27b45fb8a00a1f27c7ce1ae" ma:index="59" nillable="true" ma:taxonomy="true" ma:internalName="ec5b2ad5c27b45fb8a00a1f27c7ce1ae" ma:taxonomyFieldName="Partners" ma:displayName="SMSG Partners" ma:default="" ma:fieldId="{ec5b2ad5-c27b-45fb-8a00-a1f27c7ce1ae}" ma:taxonomyMulti="true" ma:sspId="e385fb40-52d4-4fae-9c5b-3e8ff8a5878e" ma:termSetId="a611a704-4666-406e-a571-a6e9bb4a2dcc" ma:anchorId="dd1a91fa-3198-4561-9b04-bc737b2a8291" ma:open="false" ma:isKeyword="false">
      <xsd:complexType>
        <xsd:sequence>
          <xsd:element ref="pc:Terms" minOccurs="0" maxOccurs="1"/>
        </xsd:sequence>
      </xsd:complexType>
    </xsd:element>
    <xsd:element name="TaxCatchAllLabel" ma:index="60" nillable="true" ma:displayName="Taxonomy Catch All Column1" ma:description="" ma:hidden="true" ma:list="{8e3d5b1f-74bf-4cd5-90f8-860d03c4e4d4}" ma:internalName="TaxCatchAllLabel" ma:readOnly="true" ma:showField="CatchAllDataLabel" ma:web="2478d1b8-79bf-461f-b8e8-704d21601f1a">
      <xsd:complexType>
        <xsd:complexContent>
          <xsd:extension base="dms:MultiChoiceLookup">
            <xsd:sequence>
              <xsd:element name="Value" type="dms:Lookup" maxOccurs="unbounded" minOccurs="0" nillable="true"/>
            </xsd:sequence>
          </xsd:extension>
        </xsd:complexContent>
      </xsd:complexType>
    </xsd:element>
    <xsd:element name="b60f8d2dbb984f349d80d8196897f4d3" ma:index="61" nillable="true" ma:taxonomy="true" ma:internalName="b60f8d2dbb984f349d80d8196897f4d3" ma:taxonomyFieldName="Roles" ma:displayName="SMSG Roles" ma:default="" ma:fieldId="{b60f8d2d-bb98-4f34-9d80-d8196897f4d3}" ma:taxonomyMulti="true" ma:sspId="e385fb40-52d4-4fae-9c5b-3e8ff8a5878e" ma:termSetId="a611a704-4666-406e-a571-a6e9bb4a2dcc" ma:anchorId="c9a07ef0-4236-4915-97ca-1b3392dac369" ma:open="false" ma:isKeyword="false">
      <xsd:complexType>
        <xsd:sequence>
          <xsd:element ref="pc:Terms" minOccurs="0" maxOccurs="1"/>
        </xsd:sequence>
      </xsd:complexType>
    </xsd:element>
    <xsd:element name="TaxKeywordTaxHTField" ma:index="62" nillable="true" ma:taxonomy="true" ma:internalName="TaxKeywordTaxHTField" ma:taxonomyFieldName="TaxKeyword" ma:displayName="Enterprise Keywords" ma:readOnly="false"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element name="m6c7b4717b6346e6a075a59dd47eac69" ma:index="63" nillable="true" ma:taxonomy="true" ma:internalName="m6c7b4717b6346e6a075a59dd47eac69" ma:taxonomyFieldName="Topics" ma:displayName="SMSG Topics" ma:default="" ma:fieldId="{66c7b471-7b63-46e6-a075-a59dd47eac69}" ma:taxonomyMulti="true" ma:sspId="e385fb40-52d4-4fae-9c5b-3e8ff8a5878e" ma:termSetId="d039009f-2da8-468b-bf5e-ff4693a9f72f" ma:anchorId="ddcce936-3357-448e-8326-e6fdfddfb752" ma:open="false" ma:isKeyword="false">
      <xsd:complexType>
        <xsd:sequence>
          <xsd:element ref="pc:Terms" minOccurs="0" maxOccurs="1"/>
        </xsd:sequence>
      </xsd:complexType>
    </xsd:element>
    <xsd:element name="ConfidentialityTaxHTField0" ma:index="64" ma:taxonomy="true" ma:internalName="ConfidentialityTaxHTField0" ma:taxonomyFieldName="Confidentiality" ma:displayName="Confidentiality" ma:default="5;#Microsoft confidential|461efa83-0283-486a-a8d5-943328f3693f" ma:fieldId="{840a9f3c-1e14-4c21-9dbf-5637765665db}" ma:sspId="e385fb40-52d4-4fae-9c5b-3e8ff8a5878e" ma:termSetId="e0e820dc-7da0-48b9-8472-209c7e82d1d0" ma:anchorId="00000000-0000-0000-0000-000000000000" ma:open="false" ma:isKeyword="false">
      <xsd:complexType>
        <xsd:sequence>
          <xsd:element ref="pc:Terms" minOccurs="0" maxOccurs="1"/>
        </xsd:sequence>
      </xsd:complexType>
    </xsd:element>
    <xsd:element name="b4224c12c78d42ea9b214de0badf8358" ma:index="65" nillable="true" ma:taxonomy="true" ma:internalName="b4224c12c78d42ea9b214de0badf8358" ma:taxonomyFieldName="EnterpriseDomainTags" ma:displayName="EnterpriseDomainTags" ma:default="" ma:fieldId="{b4224c12-c78d-42ea-9b21-4de0badf8358}" ma:taxonomyMulti="true" ma:sspId="e385fb40-52d4-4fae-9c5b-3e8ff8a5878e" ma:termSetId="d039009f-2da8-468b-bf5e-ff4693a9f72f" ma:anchorId="00000000-0000-0000-0000-000000000000" ma:open="false" ma:isKeyword="false">
      <xsd:complexType>
        <xsd:sequence>
          <xsd:element ref="pc:Terms" minOccurs="0" maxOccurs="1"/>
        </xsd:sequence>
      </xsd:complexType>
    </xsd:element>
    <xsd:element name="_dlc_DocId" ma:index="66" nillable="true" ma:displayName="Document ID Value" ma:description="The value of the document ID assigned to this item." ma:indexed="true" ma:internalName="_dlc_DocId" ma:readOnly="true">
      <xsd:simpleType>
        <xsd:restriction base="dms:Text"/>
      </xsd:simpleType>
    </xsd:element>
    <xsd:element name="_dlc_DocIdUrl" ma:index="6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70" nillable="true" ma:displayName="Persist ID" ma:description="Keep ID on add." ma:hidden="true" ma:internalName="_dlc_DocIdPersistId" ma:readOnly="true">
      <xsd:simpleType>
        <xsd:restriction base="dms:Boolean"/>
      </xsd:simpleType>
    </xsd:element>
    <xsd:element name="eb54ac91059940029a3cc8a4ff5af673" ma:index="71" nillable="true" ma:taxonomy="true" ma:internalName="eb54ac91059940029a3cc8a4ff5af673" ma:taxonomyFieldName="SMSGDomain" ma:displayName="SMSG Domain" ma:default="" ma:fieldId="{eb54ac91-0599-4002-9a3c-c8a4ff5af673}"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PublishDate" ma:index="4" nillable="true" ma:displayName="PublishDate" ma:description="Used in Blog Posts, this date is used to specify the Blog Article Date." ma:format="DateOnly" ma:internalName="PublishDate">
      <xsd:simpleType>
        <xsd:restriction base="dms:DateTime"/>
      </xsd:simpleType>
    </xsd:element>
    <xsd:element name="ApplyWorkflowRules" ma:index="14" nillable="true" ma:displayName="ApplyWorkflowRules" ma:default="Yes" ma:description="This columns is used to help to apply the workflow rules on Document Sets / Documents. by Default the Value is Yes" ma:format="Dropdown" ma:internalName="ApplyWorkflowRules" ma:readOnly="false">
      <xsd:simpleType>
        <xsd:restriction base="dms:Choice">
          <xsd:enumeration value="Yes"/>
          <xsd:enumeration value="No"/>
        </xsd:restriction>
      </xsd:simpleType>
    </xsd:element>
  </xsd:schema>
  <xsd:schema xmlns:xsd="http://www.w3.org/2001/XMLSchema" xmlns:xs="http://www.w3.org/2001/XMLSchema" xmlns:dms="http://schemas.microsoft.com/office/2006/documentManagement/types" xmlns:pc="http://schemas.microsoft.com/office/infopath/2007/PartnerControls" targetNamespace="b3bc04a5-d503-43b1-b98c-a8cf663329d9" elementFormDefault="qualified">
    <xsd:import namespace="http://schemas.microsoft.com/office/2006/documentManagement/types"/>
    <xsd:import namespace="http://schemas.microsoft.com/office/infopath/2007/PartnerControls"/>
    <xsd:element name="MediaServiceDateTaken" ma:index="72" nillable="true" ma:displayName="MediaServiceDateTaken" ma:description="" ma:hidden="true" ma:internalName="MediaServiceDateTaken" ma:readOnly="true">
      <xsd:simpleType>
        <xsd:restriction base="dms:Text"/>
      </xsd:simpleType>
    </xsd:element>
    <xsd:element name="MediaServiceAutoTags" ma:index="73" nillable="true" ma:displayName="MediaServiceAutoTags" ma:description="" ma:internalName="MediaServiceAutoTag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52"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Version=14.0.0.0, Culture=neutral, PublicKeyToken=71e9bce111e9429c</Assembly>
    <Class>Microsoft.Office.DocumentManagement.Internal.DocIdHandler</Class>
    <Data/>
    <Filter/>
  </Receiver>
</spe:Receivers>
</file>

<file path=customXml/item4.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990F116-B58F-4255-B05B-DA3808E0E5C6}">
  <ds:schemaRefs>
    <ds:schemaRef ds:uri="http://schemas.microsoft.com/office/2006/metadata/properties"/>
    <ds:schemaRef ds:uri="http://schemas.microsoft.com/office/infopath/2007/PartnerControls"/>
    <ds:schemaRef ds:uri="230e9df3-be65-4c73-a93b-d1236ebd677e"/>
    <ds:schemaRef ds:uri="230E9DF3-BE65-4C73-A93B-D1236EBD677E"/>
    <ds:schemaRef ds:uri="http://schemas.microsoft.com/sharepoint/v3"/>
  </ds:schemaRefs>
</ds:datastoreItem>
</file>

<file path=customXml/itemProps2.xml><?xml version="1.0" encoding="utf-8"?>
<ds:datastoreItem xmlns:ds="http://schemas.openxmlformats.org/officeDocument/2006/customXml" ds:itemID="{FE0C43AB-C784-454C-905E-861C3708F37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230e9df3-be65-4c73-a93b-d1236ebd677e"/>
    <ds:schemaRef ds:uri="230E9DF3-BE65-4C73-A93B-D1236EBD677E"/>
    <ds:schemaRef ds:uri="b3bc04a5-d503-43b1-b98c-a8cf663329d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BFF4E326-C16F-4E0F-A02D-94B43431638B}">
  <ds:schemaRefs>
    <ds:schemaRef ds:uri="http://schemas.microsoft.com/sharepoint/events"/>
  </ds:schemaRefs>
</ds:datastoreItem>
</file>

<file path=customXml/itemProps4.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7485</TotalTime>
  <Words>4017</Words>
  <Application>Microsoft Office PowerPoint</Application>
  <PresentationFormat>Custom</PresentationFormat>
  <Paragraphs>504</Paragraphs>
  <Slides>33</Slides>
  <Notes>33</Notes>
  <HiddenSlides>1</HiddenSlides>
  <MMClips>0</MMClips>
  <ScaleCrop>false</ScaleCrop>
  <HeadingPairs>
    <vt:vector size="6" baseType="variant">
      <vt:variant>
        <vt:lpstr>Fonts Used</vt:lpstr>
      </vt:variant>
      <vt:variant>
        <vt:i4>14</vt:i4>
      </vt:variant>
      <vt:variant>
        <vt:lpstr>Theme</vt:lpstr>
      </vt:variant>
      <vt:variant>
        <vt:i4>10</vt:i4>
      </vt:variant>
      <vt:variant>
        <vt:lpstr>Slide Titles</vt:lpstr>
      </vt:variant>
      <vt:variant>
        <vt:i4>33</vt:i4>
      </vt:variant>
    </vt:vector>
  </HeadingPairs>
  <TitlesOfParts>
    <vt:vector size="57" baseType="lpstr">
      <vt:lpstr>MS PGothic</vt:lpstr>
      <vt:lpstr>Arial</vt:lpstr>
      <vt:lpstr>Calibri</vt:lpstr>
      <vt:lpstr>Comfortaa</vt:lpstr>
      <vt:lpstr>Consolas</vt:lpstr>
      <vt:lpstr>Courier New</vt:lpstr>
      <vt:lpstr>Montserrat Medium</vt:lpstr>
      <vt:lpstr>Noto Sans Symbols</vt:lpstr>
      <vt:lpstr>Segoe UI</vt:lpstr>
      <vt:lpstr>Segoe UI Light</vt:lpstr>
      <vt:lpstr>Segoe UI Semibold</vt:lpstr>
      <vt:lpstr>Segoe UI Semilight</vt:lpstr>
      <vt:lpstr>Source Sans Pro</vt:lpstr>
      <vt:lpstr>Wingdings</vt:lpstr>
      <vt:lpstr>5-50002_Ignite_Breakout_Template</vt:lpstr>
      <vt:lpstr>6-30537_Envision 2016 Concurrent Template_Dark</vt:lpstr>
      <vt:lpstr>1_5-50002_Ignite_Breakout_Template</vt:lpstr>
      <vt:lpstr>1_5-30660_TR21_BO_CT_Template</vt:lpstr>
      <vt:lpstr>2_5-30660_TR21_BO_CT_Template</vt:lpstr>
      <vt:lpstr>MS Blue Template </vt:lpstr>
      <vt:lpstr>7_FY15 Enterprise identity theme</vt:lpstr>
      <vt:lpstr>2_5-50002_Ignite_Breakout_Template</vt:lpstr>
      <vt:lpstr>Default</vt:lpstr>
      <vt:lpstr>Office Theme</vt:lpstr>
      <vt:lpstr>Container Technologies  Kenny Young Cloud Solutions Architect, Microsoft  Blake Schoppa Sr Solution Engineer, Docker</vt:lpstr>
      <vt:lpstr>Microsoft Container Technologies</vt:lpstr>
      <vt:lpstr>Introduction to Containers</vt:lpstr>
      <vt:lpstr>Customer’s pain points</vt:lpstr>
      <vt:lpstr>Challenges between developers and IT</vt:lpstr>
      <vt:lpstr>What is a container?</vt:lpstr>
      <vt:lpstr>Container benefits A new approach to build, ship, deploy, and instantiate applications</vt:lpstr>
      <vt:lpstr>Container overview </vt:lpstr>
      <vt:lpstr>Containers offer unique capabilities</vt:lpstr>
      <vt:lpstr>Container Adoption Trends</vt:lpstr>
      <vt:lpstr>Container adoption trends</vt:lpstr>
      <vt:lpstr>Container Revolution, powered by Docker</vt:lpstr>
      <vt:lpstr>Surging popularity of Docker</vt:lpstr>
      <vt:lpstr>Microsoft Container Technologies</vt:lpstr>
      <vt:lpstr>Microsoft &amp; Containers – Better together </vt:lpstr>
      <vt:lpstr>3 Messaging Pillars for Microsoft Container Technologies</vt:lpstr>
      <vt:lpstr>Eagle’s view: Microsoft Container Technologies</vt:lpstr>
      <vt:lpstr>Why does Microsoft offer the best container solution in the industry</vt:lpstr>
      <vt:lpstr>PowerPoint Presentation</vt:lpstr>
      <vt:lpstr>PowerPoint Presentation</vt:lpstr>
      <vt:lpstr>PowerPoint Presentation</vt:lpstr>
      <vt:lpstr>Docker</vt:lpstr>
      <vt:lpstr>Docker EE Components</vt:lpstr>
      <vt:lpstr>Docker EE CaaS Workflow</vt:lpstr>
      <vt:lpstr>Docker EE Architecture</vt:lpstr>
      <vt:lpstr>Value of Docker EE Subscription</vt:lpstr>
      <vt:lpstr>References</vt:lpstr>
      <vt:lpstr>So what should you do next?</vt:lpstr>
      <vt:lpstr>Windows Server Next steps</vt:lpstr>
      <vt:lpstr>Learn more about Containers on App Service</vt:lpstr>
      <vt:lpstr>OMS</vt:lpstr>
      <vt:lpstr>ACS References</vt:lpstr>
      <vt:lpstr>ACS 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Understand the future of software development in the cloud with the Azure Application Platform</dc:title>
  <dc:creator>Kenny Young</dc:creator>
  <cp:lastModifiedBy>Kenny Young</cp:lastModifiedBy>
  <cp:revision>308</cp:revision>
  <dcterms:modified xsi:type="dcterms:W3CDTF">2017-11-13T21:32:01Z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0x0101000E4CB7077FEE4FF7AE86D4A500EEC780030016C849C62B10EB41ACA8C7EEDEF40BB20099ECF64382448D48A56095091C66B1A9</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177;#Georgia World Congress Center|ea0ece34-59a6-4d43-8d9e-d0f9e2a2f1ce</vt:lpwstr>
  </property>
  <property fmtid="{D5CDD505-2E9C-101B-9397-08002B2CF9AE}" pid="7" name="Track">
    <vt:lpwstr/>
  </property>
  <property fmtid="{D5CDD505-2E9C-101B-9397-08002B2CF9AE}" pid="8" name="Event Location">
    <vt:lpwstr>176;#Atlanta|01fb9831-5840-48a0-a576-3e48f42baa53</vt:lpwstr>
  </property>
  <property fmtid="{D5CDD505-2E9C-101B-9397-08002B2CF9AE}" pid="9" name="Campaign">
    <vt:lpwstr/>
  </property>
  <property fmtid="{D5CDD505-2E9C-101B-9397-08002B2CF9AE}" pid="10" name="IsMyDocuments">
    <vt:bool>true</vt:bool>
  </property>
  <property fmtid="{D5CDD505-2E9C-101B-9397-08002B2CF9AE}" pid="11" name="TaxKeyword">
    <vt:lpwstr/>
  </property>
  <property fmtid="{D5CDD505-2E9C-101B-9397-08002B2CF9AE}" pid="12" name="Audience1">
    <vt:lpwstr/>
  </property>
  <property fmtid="{D5CDD505-2E9C-101B-9397-08002B2CF9AE}" pid="13" name="Event Name">
    <vt:lpwstr>175;#Microsoft Ignite|9323c522-fe4b-4922-816b-10a1920d7afb</vt:lpwstr>
  </property>
  <property fmtid="{D5CDD505-2E9C-101B-9397-08002B2CF9AE}" pid="14" name="_dlc_policyId">
    <vt:lpwstr/>
  </property>
  <property fmtid="{D5CDD505-2E9C-101B-9397-08002B2CF9AE}" pid="15" name="ItemRetentionFormula">
    <vt:lpwstr/>
  </property>
  <property fmtid="{D5CDD505-2E9C-101B-9397-08002B2CF9AE}" pid="16" name="_dlc_DocIdItemGuid">
    <vt:lpwstr>f95d490c-2e59-4e2d-9caa-5769931ccb98</vt:lpwstr>
  </property>
  <property fmtid="{D5CDD505-2E9C-101B-9397-08002B2CF9AE}" pid="17" name="of67e5d4b76f4a9db8769983fda9cec0">
    <vt:lpwstr/>
  </property>
  <property fmtid="{D5CDD505-2E9C-101B-9397-08002B2CF9AE}" pid="18" name="NewsType">
    <vt:lpwstr/>
  </property>
  <property fmtid="{D5CDD505-2E9C-101B-9397-08002B2CF9AE}" pid="19" name="Region">
    <vt:lpwstr/>
  </property>
  <property fmtid="{D5CDD505-2E9C-101B-9397-08002B2CF9AE}" pid="20" name="ItemType">
    <vt:lpwstr>16;#customer presentations|18e9ae94-e321-4eea-82d2-ad5b2f470f3c</vt:lpwstr>
  </property>
  <property fmtid="{D5CDD505-2E9C-101B-9397-08002B2CF9AE}" pid="21" name="Confidentiality">
    <vt:lpwstr>5;#Microsoft confidential|461efa83-0283-486a-a8d5-943328f3693f</vt:lpwstr>
  </property>
  <property fmtid="{D5CDD505-2E9C-101B-9397-08002B2CF9AE}" pid="22" name="Industries">
    <vt:lpwstr/>
  </property>
  <property fmtid="{D5CDD505-2E9C-101B-9397-08002B2CF9AE}" pid="23" name="MSProducts">
    <vt:lpwstr/>
  </property>
  <property fmtid="{D5CDD505-2E9C-101B-9397-08002B2CF9AE}" pid="24" name="Competitors">
    <vt:lpwstr/>
  </property>
  <property fmtid="{D5CDD505-2E9C-101B-9397-08002B2CF9AE}" pid="25" name="SMSGDomain">
    <vt:lpwstr>21;#Cloud and Enterprise|adc2fe87-c79a-4ded-a449-3f86b954069d;#20;#Microsoft Azure Domain|d600a391-d529-4311-892b-2c05c1ab2538</vt:lpwstr>
  </property>
  <property fmtid="{D5CDD505-2E9C-101B-9397-08002B2CF9AE}" pid="26" name="ExperienceContentType">
    <vt:lpwstr/>
  </property>
  <property fmtid="{D5CDD505-2E9C-101B-9397-08002B2CF9AE}" pid="27" name="BusinessArchitecture">
    <vt:lpwstr/>
  </property>
  <property fmtid="{D5CDD505-2E9C-101B-9397-08002B2CF9AE}" pid="28" name="Products">
    <vt:lpwstr>26;#Microsoft Azure|669a3112-5edf-444b-a003-630063601f07</vt:lpwstr>
  </property>
  <property fmtid="{D5CDD505-2E9C-101B-9397-08002B2CF9AE}" pid="29" name="EnterpriseDomainTags">
    <vt:lpwstr/>
  </property>
  <property fmtid="{D5CDD505-2E9C-101B-9397-08002B2CF9AE}" pid="30" name="j3562c58ee414e028925bc902cfc01a1">
    <vt:lpwstr/>
  </property>
  <property fmtid="{D5CDD505-2E9C-101B-9397-08002B2CF9AE}" pid="31" name="Segments">
    <vt:lpwstr/>
  </property>
  <property fmtid="{D5CDD505-2E9C-101B-9397-08002B2CF9AE}" pid="32" name="Partners">
    <vt:lpwstr/>
  </property>
  <property fmtid="{D5CDD505-2E9C-101B-9397-08002B2CF9AE}" pid="33" name="ActivitiesAndPrograms">
    <vt:lpwstr/>
  </property>
  <property fmtid="{D5CDD505-2E9C-101B-9397-08002B2CF9AE}" pid="34" name="l6f004f21209409da86a713c0f24627d">
    <vt:lpwstr/>
  </property>
  <property fmtid="{D5CDD505-2E9C-101B-9397-08002B2CF9AE}" pid="35" name="la4444b61d19467597d63190b69ac227">
    <vt:lpwstr/>
  </property>
  <property fmtid="{D5CDD505-2E9C-101B-9397-08002B2CF9AE}" pid="36" name="Topics">
    <vt:lpwstr>347;#solutions|8edef101-9936-4179-aaeb-f4349f975729</vt:lpwstr>
  </property>
  <property fmtid="{D5CDD505-2E9C-101B-9397-08002B2CF9AE}" pid="37" name="Groups">
    <vt:lpwstr/>
  </property>
  <property fmtid="{D5CDD505-2E9C-101B-9397-08002B2CF9AE}" pid="38" name="MSProductsTaxHTField0">
    <vt:lpwstr/>
  </property>
  <property fmtid="{D5CDD505-2E9C-101B-9397-08002B2CF9AE}" pid="39" name="Languages">
    <vt:lpwstr/>
  </property>
  <property fmtid="{D5CDD505-2E9C-101B-9397-08002B2CF9AE}" pid="40" name="e8080b0481964c759b2c36ae49591b31">
    <vt:lpwstr/>
  </property>
  <property fmtid="{D5CDD505-2E9C-101B-9397-08002B2CF9AE}" pid="41" name="TechnicalLevel">
    <vt:lpwstr/>
  </property>
  <property fmtid="{D5CDD505-2E9C-101B-9397-08002B2CF9AE}" pid="42" name="Audiences">
    <vt:lpwstr/>
  </property>
  <property fmtid="{D5CDD505-2E9C-101B-9397-08002B2CF9AE}" pid="43" name="ldac8aee9d1f469e8cd8c3f8d6a615f2">
    <vt:lpwstr/>
  </property>
  <property fmtid="{D5CDD505-2E9C-101B-9397-08002B2CF9AE}" pid="44" name="EmployeeRole">
    <vt:lpwstr/>
  </property>
  <property fmtid="{D5CDD505-2E9C-101B-9397-08002B2CF9AE}" pid="45" name="NewsTopic">
    <vt:lpwstr/>
  </property>
  <property fmtid="{D5CDD505-2E9C-101B-9397-08002B2CF9AE}" pid="46" name="Roles">
    <vt:lpwstr/>
  </property>
  <property fmtid="{D5CDD505-2E9C-101B-9397-08002B2CF9AE}" pid="47" name="NewsSource">
    <vt:lpwstr/>
  </property>
  <property fmtid="{D5CDD505-2E9C-101B-9397-08002B2CF9AE}" pid="48" name="SMSGTags">
    <vt:lpwstr/>
  </property>
  <property fmtid="{D5CDD505-2E9C-101B-9397-08002B2CF9AE}" pid="49" name="MSPhysicalGeography">
    <vt:lpwstr/>
  </property>
  <property fmtid="{D5CDD505-2E9C-101B-9397-08002B2CF9AE}" pid="50" name="_docset_NoMedatataSyncRequired">
    <vt:lpwstr>False</vt:lpwstr>
  </property>
  <property fmtid="{D5CDD505-2E9C-101B-9397-08002B2CF9AE}" pid="51" name="MSIP_Label_f42aa342-8706-4288-bd11-ebb85995028c_Enabled">
    <vt:lpwstr>True</vt:lpwstr>
  </property>
  <property fmtid="{D5CDD505-2E9C-101B-9397-08002B2CF9AE}" pid="52" name="MSIP_Label_f42aa342-8706-4288-bd11-ebb85995028c_SiteId">
    <vt:lpwstr>72f988bf-86f1-41af-91ab-2d7cd011db47</vt:lpwstr>
  </property>
  <property fmtid="{D5CDD505-2E9C-101B-9397-08002B2CF9AE}" pid="53" name="MSIP_Label_f42aa342-8706-4288-bd11-ebb85995028c_Ref">
    <vt:lpwstr>https://api.informationprotection.azure.com/api/72f988bf-86f1-41af-91ab-2d7cd011db47</vt:lpwstr>
  </property>
  <property fmtid="{D5CDD505-2E9C-101B-9397-08002B2CF9AE}" pid="54" name="MSIP_Label_f42aa342-8706-4288-bd11-ebb85995028c_Owner">
    <vt:lpwstr>keyo@microsoft.com</vt:lpwstr>
  </property>
  <property fmtid="{D5CDD505-2E9C-101B-9397-08002B2CF9AE}" pid="55" name="MSIP_Label_f42aa342-8706-4288-bd11-ebb85995028c_SetDate">
    <vt:lpwstr>2017-10-09T15:56:04.4581911-05:00</vt:lpwstr>
  </property>
  <property fmtid="{D5CDD505-2E9C-101B-9397-08002B2CF9AE}" pid="56" name="MSIP_Label_f42aa342-8706-4288-bd11-ebb85995028c_Name">
    <vt:lpwstr>General</vt:lpwstr>
  </property>
  <property fmtid="{D5CDD505-2E9C-101B-9397-08002B2CF9AE}" pid="57" name="MSIP_Label_f42aa342-8706-4288-bd11-ebb85995028c_Application">
    <vt:lpwstr>Microsoft Azure Information Protection</vt:lpwstr>
  </property>
  <property fmtid="{D5CDD505-2E9C-101B-9397-08002B2CF9AE}" pid="58" name="MSIP_Label_f42aa342-8706-4288-bd11-ebb85995028c_Extended_MSFT_Method">
    <vt:lpwstr>Automatic</vt:lpwstr>
  </property>
  <property fmtid="{D5CDD505-2E9C-101B-9397-08002B2CF9AE}" pid="59" name="Sensitivity">
    <vt:lpwstr>General</vt:lpwstr>
  </property>
</Properties>
</file>